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5" r:id="rId4"/>
    <p:sldId id="308" r:id="rId5"/>
    <p:sldId id="309" r:id="rId6"/>
    <p:sldId id="256" r:id="rId7"/>
    <p:sldId id="296" r:id="rId8"/>
    <p:sldId id="297" r:id="rId9"/>
    <p:sldId id="295" r:id="rId10"/>
    <p:sldId id="261" r:id="rId11"/>
    <p:sldId id="263" r:id="rId12"/>
    <p:sldId id="264" r:id="rId13"/>
    <p:sldId id="267" r:id="rId14"/>
    <p:sldId id="268" r:id="rId15"/>
    <p:sldId id="304" r:id="rId16"/>
    <p:sldId id="257" r:id="rId17"/>
    <p:sldId id="303" r:id="rId18"/>
    <p:sldId id="281" r:id="rId19"/>
    <p:sldId id="307" r:id="rId20"/>
    <p:sldId id="276" r:id="rId21"/>
    <p:sldId id="266" r:id="rId22"/>
    <p:sldId id="300" r:id="rId23"/>
    <p:sldId id="298" r:id="rId24"/>
    <p:sldId id="282" r:id="rId25"/>
    <p:sldId id="273" r:id="rId26"/>
    <p:sldId id="280" r:id="rId27"/>
    <p:sldId id="302" r:id="rId28"/>
    <p:sldId id="283" r:id="rId29"/>
    <p:sldId id="277" r:id="rId30"/>
    <p:sldId id="310" r:id="rId31"/>
    <p:sldId id="275" r:id="rId32"/>
    <p:sldId id="271" r:id="rId33"/>
    <p:sldId id="269" r:id="rId34"/>
    <p:sldId id="272" r:id="rId35"/>
    <p:sldId id="270" r:id="rId36"/>
    <p:sldId id="260" r:id="rId37"/>
    <p:sldId id="279" r:id="rId38"/>
    <p:sldId id="301" r:id="rId39"/>
    <p:sldId id="289" r:id="rId40"/>
    <p:sldId id="285" r:id="rId41"/>
    <p:sldId id="306" r:id="rId42"/>
    <p:sldId id="284" r:id="rId43"/>
    <p:sldId id="305" r:id="rId44"/>
    <p:sldId id="288" r:id="rId45"/>
    <p:sldId id="290" r:id="rId46"/>
    <p:sldId id="291" r:id="rId47"/>
    <p:sldId id="293" r:id="rId48"/>
    <p:sldId id="287" r:id="rId49"/>
    <p:sldId id="286" r:id="rId50"/>
    <p:sldId id="311" r:id="rId51"/>
  </p:sldIdLst>
  <p:sldSz cx="12192000" cy="6858000"/>
  <p:notesSz cx="6858000" cy="9144000"/>
  <p:embeddedFontLs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Calibri Light" panose="020F0302020204030204" pitchFamily="34" charset="0"/>
      <p:regular r:id="rId56"/>
      <p:italic r:id="rId57"/>
    </p:embeddedFont>
    <p:embeddedFont>
      <p:font typeface="Cambria" panose="02040503050406030204" pitchFamily="18" charset="0"/>
      <p:regular r:id="rId58"/>
      <p:bold r:id="rId59"/>
      <p:italic r:id="rId60"/>
      <p:boldItalic r:id="rId61"/>
    </p:embeddedFont>
    <p:embeddedFont>
      <p:font typeface="Century Gothic" panose="020B0502020202020204" pitchFamily="34" charset="0"/>
      <p:regular r:id="rId62"/>
      <p:bold r:id="rId63"/>
      <p:italic r:id="rId64"/>
      <p:boldItalic r:id="rId65"/>
    </p:embeddedFont>
    <p:embeddedFont>
      <p:font typeface="Gabriola" panose="04040605051002020D02" pitchFamily="82" charset="0"/>
      <p:regular r:id="rId66"/>
    </p:embeddedFont>
    <p:embeddedFont>
      <p:font typeface="Kristen ITC" panose="03050502040202030202" pitchFamily="66" charset="0"/>
      <p:regular r:id="rId6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b+1RiuerZF4RMX7oa5M5Q==" hashData="EDSk7sG7pHFVWr2dWAAurd6zadYVJYTS6TbPagifE3g3BzjZmUqxcsF4t4vD/qom9FMq7hQGAtQMcUDDB/eev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2B7"/>
    <a:srgbClr val="0256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95" d="100"/>
          <a:sy n="95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12.fntdata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font" Target="fonts/font15.fntdata"/><Relationship Id="rId5" Type="http://schemas.openxmlformats.org/officeDocument/2006/relationships/slide" Target="slides/slide4.xml"/><Relationship Id="rId61" Type="http://schemas.openxmlformats.org/officeDocument/2006/relationships/font" Target="fonts/font10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5.fntdata"/><Relationship Id="rId64" Type="http://schemas.openxmlformats.org/officeDocument/2006/relationships/font" Target="fonts/font13.fntdata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8.fntdata"/><Relationship Id="rId67" Type="http://schemas.openxmlformats.org/officeDocument/2006/relationships/font" Target="fonts/font16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3.fntdata"/><Relationship Id="rId62" Type="http://schemas.openxmlformats.org/officeDocument/2006/relationships/font" Target="fonts/font11.fntdata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6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D43E8E-977F-44A5-99B2-CEF034C5AE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FF72F5C-C460-4586-9C23-3AA8E9C2DC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D37E2F8-D750-4EF9-91E6-F36515C86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A8D0A87-61E7-4AC7-8C7F-BD897A626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2AAE69-DA21-44E6-899C-9E4BE4E17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035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4463A9-9587-43AB-B725-C6121BABF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12EAF96-C117-4B56-A98A-C9134BB6A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1262A8-63FD-480B-BE6D-E38AD49AC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0BBE31-54C4-45FB-822C-D179AC019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3368B8E-75DF-402C-99DB-798324D71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8825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C3B6C0-F9EA-4178-BA8D-12EC675D7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85CFE87-FEBE-4309-B9E4-149057BB8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4F2CF4-1B67-497B-801D-79D362648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0DA9C60-97AE-4C84-AA13-20A1F6AB9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A6928E-9082-48DF-AA5A-A9EB0D7B1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667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6DC726-A36D-4958-963D-CEDCF75F5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1FDB2A9-EF22-4EEE-82D6-538E43DC23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3DCA8E2-2E26-44C3-8299-4F4DCF021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C5E42FE-168F-4F77-8B90-FF57BDD67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5627030-9C59-4A8C-A7E3-2F040F432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60FD3C3-19C9-4D60-80F2-6DD2389A0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4221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02765E-0B3D-413C-87E0-81665A84C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7025D5-C0D8-4998-9371-D9A510BC73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4A39FBF-DE0A-463E-BE63-CBE636DC36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6671149-845F-48F4-8AD6-5976664C6F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9CF85BF-84D7-4E83-8B71-108B320D12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B8E2570-9118-4795-B367-212F33590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0B2B148-3C5E-4E35-8A2E-157D410F9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DF82A70-E18C-4B26-B576-6451A4D88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55928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0F3BE9-35CD-40C4-9BD5-48C7137D4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A495F5D-DBA8-42A5-B373-9DA8DA6F6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0296EB7-8D84-4CDA-BF8F-ECC3B5276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BEB81B7-3F4E-45AF-91CC-EA0C44E74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9460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428A0E1-287F-40D0-9DAB-8F7F8BE35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92C2EC9-A39D-4482-8F75-E80E12867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5D4950F-4A1C-411C-B19B-7ED1701F8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8982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309F99-A5F6-40E9-AEE5-3E4C8ED49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27FA032-4DD7-4142-89C1-A9A31A569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4C25437-A7CB-4084-9D62-276CE4A21B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5CB387-E697-4E47-ADB9-173289E6D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CD7ABA5-A18D-4404-86DE-89A9C6276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825BAB7-1601-4803-9E60-C3473ECCF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6455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EEE5B4-8B75-46F4-85E9-051F432D0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990CE1-F2E0-4C98-90D8-BCBA4B539E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8E44B6C-7F30-41B3-B023-11A4FD39B2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E89616-4BF8-4EC9-B81A-BDD7ABAC6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AA5AFB-AB4D-4E47-92F1-B4CB527E3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44C01FD-C602-49C8-88AC-A739D6273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6957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7172EE-45B5-4728-BDFF-B5B1B51A9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0704EFD-D1B7-408B-A25C-BAD3A4335B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F83FF2-FC5E-4171-B4C7-A69A1A801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0951FC1-4D67-4847-99A3-89036956B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3F09D1-A00A-4A77-91C5-E8E28A605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4562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2790B7A-A531-49D6-A1F6-B06D77FEB1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CA308F4-549B-460D-8E00-938941166F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F0A82D-6FC0-47B8-9A5C-1DB0A17A7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EAE530A-4F22-44E5-A155-847655659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E4F1AE-45B2-429D-A042-984478132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413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B9E0BB2-852B-4886-92A4-D5A1C706B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863816D-BDB5-42EC-A876-477D680C6A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BD68362-983F-4EA4-9610-501B154869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18673-6D2C-4EEE-8A3F-C4124C401475}" type="datetimeFigureOut">
              <a:rPr lang="en-CA" smtClean="0"/>
              <a:t>2021-08-25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8E505DA-C4E6-406F-A696-08AB872908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FACED03-EABB-49B5-B5E7-75BDF779C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A13C1-6E21-4F7F-9BD1-1860657515F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600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0256E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33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sndAc>
          <p:stSnd>
            <p:snd r:embed="rId2" name="SALVADOR CANDEL- Dios es Amor.wav"/>
          </p:stSnd>
        </p:sndAc>
      </p:transition>
    </mc:Choice>
    <mc:Fallback xmlns="">
      <p:transition spd="slow" advClick="0" advTm="4000">
        <p:sndAc>
          <p:stSnd>
            <p:snd r:embed="rId3" name="SALVADOR CANDEL- Dios es Amo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5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51D37C7-48C7-4AB4-8B95-CB5E2CDE0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C34FA26-3BA5-4090-A90A-295B1E1F8E33}"/>
              </a:ext>
            </a:extLst>
          </p:cNvPr>
          <p:cNvSpPr txBox="1"/>
          <p:nvPr/>
        </p:nvSpPr>
        <p:spPr>
          <a:xfrm flipH="1">
            <a:off x="1478603" y="977683"/>
            <a:ext cx="8268511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kumimoji="0" lang="es-ES" sz="6000" i="1" u="none" strike="noStrike" kern="1200" normalizeH="0" noProof="0" dirty="0">
                <a:ln w="0"/>
                <a:solidFill>
                  <a:srgbClr val="0256E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entury Gothic" panose="020B0502020202020204" pitchFamily="34" charset="0"/>
              </a:rPr>
              <a:t>Chefchaouen</a:t>
            </a:r>
            <a:endParaRPr lang="en-CA" sz="6000" i="1" dirty="0">
              <a:ln w="0"/>
              <a:solidFill>
                <a:srgbClr val="0256E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148F740-438F-4DE3-B17E-DFE51687EC24}"/>
              </a:ext>
            </a:extLst>
          </p:cNvPr>
          <p:cNvSpPr txBox="1"/>
          <p:nvPr/>
        </p:nvSpPr>
        <p:spPr>
          <a:xfrm flipH="1">
            <a:off x="1355387" y="87549"/>
            <a:ext cx="10836613" cy="784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en-CA" sz="4500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256E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entury Gothic" panose="020B0502020202020204" pitchFamily="34" charset="0"/>
              </a:rPr>
              <a:t>La Ciudad Azul De Marruecos</a:t>
            </a:r>
          </a:p>
        </p:txBody>
      </p:sp>
    </p:spTree>
    <p:extLst>
      <p:ext uri="{BB962C8B-B14F-4D97-AF65-F5344CB8AC3E}">
        <p14:creationId xmlns:p14="http://schemas.microsoft.com/office/powerpoint/2010/main" val="976554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7000">
        <p15:prstTrans prst="curtains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5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62AFFA3-FA0E-45F7-87DB-0FDC7567893E}"/>
              </a:ext>
            </a:extLst>
          </p:cNvPr>
          <p:cNvSpPr txBox="1"/>
          <p:nvPr/>
        </p:nvSpPr>
        <p:spPr>
          <a:xfrm>
            <a:off x="188567" y="242335"/>
            <a:ext cx="11186524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Esta hermosa y exótica ciudad fue fundada en 1471. 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Su población original estuvo compuesta sobre todo por exiliados de al-Ándalus,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 tanto musulmanes como judíos.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 Por esta razón, la parte antigua de la ciudad tiene una apariencia muy similar 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a la de los pueblos andaluces, con pequeñas callejuelas de trazado irregular y casas encaladas 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(frecuentemente con tonos azules). </a:t>
            </a:r>
          </a:p>
          <a:p>
            <a:endParaRPr lang="es-ES" sz="22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endParaRPr lang="en-CA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2FE3338-30EB-4BEF-B432-F3589BD798EF}"/>
              </a:ext>
            </a:extLst>
          </p:cNvPr>
          <p:cNvSpPr txBox="1"/>
          <p:nvPr/>
        </p:nvSpPr>
        <p:spPr>
          <a:xfrm>
            <a:off x="182757" y="2556152"/>
            <a:ext cx="9072035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Al margen de la pequeña curiosidad relativa a los colores de </a:t>
            </a:r>
            <a:r>
              <a:rPr lang="es-ES" sz="22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Chefchaouen</a:t>
            </a:r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detrás de este pueblo se concentran casi 600 años de historia.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 Fue levantada por judíos y musulmanes exiliados de Al </a:t>
            </a:r>
            <a:r>
              <a:rPr lang="es-ES" sz="22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Andalus</a:t>
            </a:r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( la época en la que los musulmanes conquistaron España),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 y por ello su aspecto recuerda tanto al de muchos pueblos españoles.</a:t>
            </a:r>
            <a:endParaRPr lang="en-CA" sz="22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B8D1614-43AD-46EA-8404-ADE689858A67}"/>
              </a:ext>
            </a:extLst>
          </p:cNvPr>
          <p:cNvSpPr txBox="1"/>
          <p:nvPr/>
        </p:nvSpPr>
        <p:spPr>
          <a:xfrm>
            <a:off x="132418" y="4671714"/>
            <a:ext cx="1021401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Las casas son típicamente encaladas en la tradición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 de las que se encuentran en toda Andalucía en el sur de España,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con estilos arquitectónicos relacionados. </a:t>
            </a:r>
          </a:p>
          <a:p>
            <a:r>
              <a:rPr lang="es-ES" sz="2200" i="1" dirty="0">
                <a:solidFill>
                  <a:schemeClr val="bg1"/>
                </a:solidFill>
                <a:latin typeface="Cambria" panose="02040503050406030204" pitchFamily="18" charset="0"/>
              </a:rPr>
              <a:t> Esto lo convierte en una maravilla a lo largo de estrechas y sinuosas calles peatonales</a:t>
            </a:r>
            <a:endParaRPr lang="en-CA" sz="22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45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1000">
        <p:split orient="vert" dir="in"/>
      </p:transition>
    </mc:Choice>
    <mc:Fallback xmlns="">
      <p:transition spd="slow" advClick="0" advTm="41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42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8CD7F93-B212-4D00-B237-1327D54F3B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56" y="367644"/>
            <a:ext cx="6278251" cy="649035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A425195-6D31-4429-9A3C-8C627C6A3C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0634" y="377072"/>
            <a:ext cx="5157395" cy="6480928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0B55FF03-0B01-4481-B19D-7626CDB719F6}"/>
              </a:ext>
            </a:extLst>
          </p:cNvPr>
          <p:cNvSpPr/>
          <p:nvPr/>
        </p:nvSpPr>
        <p:spPr>
          <a:xfrm>
            <a:off x="131974" y="358218"/>
            <a:ext cx="6334813" cy="6499782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75813B76-1004-4C96-BAF6-371A975FA20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4198" y="334715"/>
            <a:ext cx="5124404" cy="652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31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42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C25CBA0-26F3-42BE-8145-32FD21389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784" y="597529"/>
            <a:ext cx="5413973" cy="565841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218A7DC-8526-407A-BCAA-FE733839B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706" y="604131"/>
            <a:ext cx="5439672" cy="564276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B7B82B0-4E29-4FAA-91F5-990FF6C6ED21}"/>
              </a:ext>
            </a:extLst>
          </p:cNvPr>
          <p:cNvSpPr/>
          <p:nvPr/>
        </p:nvSpPr>
        <p:spPr>
          <a:xfrm>
            <a:off x="358217" y="593889"/>
            <a:ext cx="5467547" cy="5656082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FFDB1E4-6509-4320-A9D5-53FB5C8B47D8}"/>
              </a:ext>
            </a:extLst>
          </p:cNvPr>
          <p:cNvSpPr/>
          <p:nvPr/>
        </p:nvSpPr>
        <p:spPr>
          <a:xfrm>
            <a:off x="6231116" y="593888"/>
            <a:ext cx="5420413" cy="5684364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086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1F8AD2B-D73D-4FA1-982D-9AC5AFDD3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84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EFC1714-5E87-4D70-83F0-EF0279995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38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0FC41E7-5905-4075-B265-1B051A2DD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6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7FDE4D5-468E-4E40-823D-610108608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9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3F37333-6759-44EE-A019-9C967102A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" y="1534"/>
            <a:ext cx="12187909" cy="6854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70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69752B8-2C5C-4303-93D6-57EE9FA515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" y="1534"/>
            <a:ext cx="12187909" cy="6854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366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559CFBC-1337-4F68-B3D4-BBEDF71A38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" y="1534"/>
            <a:ext cx="12187909" cy="6854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830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D8B5BAB-0472-45CD-BE4D-527EB01B7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" y="2406"/>
            <a:ext cx="12185583" cy="685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18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4DB6F7C-21A3-431E-97E4-7D72F3FF2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43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42F37CB-55F5-462F-AD34-8E54F6098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31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5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93BCE78-34B2-4DDD-ABE9-A751607E5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72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E0D741B-9DCB-4782-B8C1-88641E5E5B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72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5BF41BE6-C731-40D3-8D6D-24BE04A0DA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679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12B55B5-1371-4C89-94F7-C312FD4ED8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D8C5252-A73E-44FD-B2F6-6C17DB0C9D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59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5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B3508D9-A4F7-4650-9547-7C9A35453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9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ACC4E8D-9D1A-48E1-AC11-06ED531BD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4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43D6C14-D0A7-4601-865E-B9A3185698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53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5FB3E31-706F-4DA8-9CFC-3C98E732F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3" y="3219"/>
            <a:ext cx="12183414" cy="685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03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86B6DFA-F4AE-4155-A800-0BD9B4679A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3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4749F5B-485B-4F64-9B3D-FF4549B53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" y="2406"/>
            <a:ext cx="12185583" cy="685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69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9D292D0-2DBF-44A9-A480-4563C1444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8FAF120-73D1-4DDF-B062-1778A34ED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" y="2406"/>
            <a:ext cx="12185583" cy="685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37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06A1DD9-C763-4667-95D1-C323A3DEF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94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28E90A9B-457F-44F4-8664-C1028E1A67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408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408AF3C-B4D8-43D7-B4C8-F9ACC789C1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557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AEC1253-C19F-487E-AE52-06FA32B05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87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20EA8BB-A258-479B-91DC-C14A1BF22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50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50E7E42-1FE9-4195-8F7C-F1B57DED5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46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AFA4A4AF-F817-4F0A-8C69-2049532704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" y="0"/>
            <a:ext cx="121249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244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4B93F23-4C7A-4A4F-9044-0432238F58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6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AFFCE9CA-0353-4A1A-B6DC-9A139F300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95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F702DC0-0239-44CC-A3DA-5A56125D3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69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DB35C137-8F90-4620-9232-F3F717C2B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19"/>
            <a:ext cx="12192000" cy="685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238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D7F5853-201F-4D44-9A3E-38CCC82DA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50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12F97A3-D91F-493C-9E8A-795DF306B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73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082DC70-8699-4CB8-B524-3657D4ED7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07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5292CD-6B00-4B77-8AB3-D95FBA41AD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43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335444D-DB36-421F-AF13-4C3165596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" y="2406"/>
            <a:ext cx="12185583" cy="685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004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2775F46-3587-4AC2-A405-00642FFF22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149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7CBED88-A9E8-4838-9BE9-29BC780FA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8130" y="0"/>
            <a:ext cx="122601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1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42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0D272E3-D2A9-4AD1-8BA6-9BC8E4AFD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0914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2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580813E3-BB14-4DB2-90B4-D2217E435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25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C3E08968-7419-4243-99AE-0C1313CFB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307F30-EDDD-45A7-A557-A9C84D2F7336}"/>
              </a:ext>
            </a:extLst>
          </p:cNvPr>
          <p:cNvSpPr txBox="1"/>
          <p:nvPr/>
        </p:nvSpPr>
        <p:spPr>
          <a:xfrm>
            <a:off x="1400783" y="4075889"/>
            <a:ext cx="15466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5400" i="1" dirty="0">
                <a:solidFill>
                  <a:srgbClr val="0142B7"/>
                </a:solidFill>
                <a:latin typeface="Gabriola" panose="04040605051002020D02" pitchFamily="82" charset="0"/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363933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split orient="vert"/>
      </p:transition>
    </mc:Choice>
    <mc:Fallback>
      <p:transition spd="slow" advClick="0" advTm="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4AE7B55-950E-4C28-986B-63263547F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936A6B4-0DB0-40B4-A57A-9774D2822D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421E4E0-DD2C-4222-B5A6-D6978844C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88C60F0-2CBC-4648-8E68-648121DE8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A3A1D11-0788-4EAB-8EAF-A10D4906B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C47FF45-516B-427D-91C2-BBB1FDA17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A24DF84-BF2A-4F90-97AA-37215BB7A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22340C9-EA58-40FD-8A29-1122646C7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53AD54CC-2839-44E8-BB0C-CF082F334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8F648F3-B787-4B5C-88AB-09D119C1B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B77BD27-E912-4F0B-8E6E-F0C9E3D098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98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split orient="vert"/>
      </p:transition>
    </mc:Choice>
    <mc:Fallback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201</Words>
  <Application>Microsoft Office PowerPoint</Application>
  <PresentationFormat>Panorámica</PresentationFormat>
  <Paragraphs>20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50</vt:i4>
      </vt:variant>
    </vt:vector>
  </HeadingPairs>
  <TitlesOfParts>
    <vt:vector size="58" baseType="lpstr">
      <vt:lpstr>Calibri Light</vt:lpstr>
      <vt:lpstr>Gabriola</vt:lpstr>
      <vt:lpstr>Arial</vt:lpstr>
      <vt:lpstr>Century Gothic</vt:lpstr>
      <vt:lpstr>Cambria</vt:lpstr>
      <vt:lpstr>Kristen ITC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54</cp:revision>
  <dcterms:created xsi:type="dcterms:W3CDTF">2021-08-24T00:27:24Z</dcterms:created>
  <dcterms:modified xsi:type="dcterms:W3CDTF">2021-08-26T01:53:37Z</dcterms:modified>
</cp:coreProperties>
</file>