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9"/>
  </p:notesMasterIdLst>
  <p:sldIdLst>
    <p:sldId id="256" r:id="rId4"/>
    <p:sldId id="257" r:id="rId5"/>
    <p:sldId id="258" r:id="rId6"/>
    <p:sldId id="259" r:id="rId7"/>
    <p:sldId id="260" r:id="rId8"/>
    <p:sldId id="261" r:id="rId9"/>
    <p:sldId id="262" r:id="rId10"/>
    <p:sldId id="263" r:id="rId11"/>
    <p:sldId id="264" r:id="rId12"/>
    <p:sldId id="265"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93" r:id="rId36"/>
    <p:sldId id="327" r:id="rId37"/>
    <p:sldId id="328" r:id="rId3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799CED1-675F-4CE4-938C-1FE947DE89D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9EB8DF3-4631-453D-A48D-00E1A1527CD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C7FEEED-0C42-4A72-97E5-F9F633995A99}" type="datetime1">
              <a:rPr lang="es-ES"/>
              <a:pPr lvl="0"/>
              <a:t>04/10/2020</a:t>
            </a:fld>
            <a:endParaRPr lang="es-ES"/>
          </a:p>
        </p:txBody>
      </p:sp>
      <p:sp>
        <p:nvSpPr>
          <p:cNvPr id="4" name="Marcador de imagen de diapositiva 3">
            <a:extLst>
              <a:ext uri="{FF2B5EF4-FFF2-40B4-BE49-F238E27FC236}">
                <a16:creationId xmlns:a16="http://schemas.microsoft.com/office/drawing/2014/main" id="{285466F5-3BFF-4A70-A4AF-AA08EA02130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A323687-A9E4-4107-87D5-10AA1EE7A35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000038B8-A771-4012-9E1A-71601C8A329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0CC384A-825D-4064-A6BE-57369217F8EF}"/>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62394E2-B975-486D-8FBF-8D55369C7766}" type="slidenum">
              <a:t>‹Nº›</a:t>
            </a:fld>
            <a:endParaRPr lang="es-ES"/>
          </a:p>
        </p:txBody>
      </p:sp>
    </p:spTree>
    <p:extLst>
      <p:ext uri="{BB962C8B-B14F-4D97-AF65-F5344CB8AC3E}">
        <p14:creationId xmlns:p14="http://schemas.microsoft.com/office/powerpoint/2010/main" val="116381318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D6A1EB1-9992-4725-8854-0ED490D243B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0FF75F0-9AA4-438A-B9D6-8792062526E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E9D75FE-3AF1-4967-B32D-292AD643FEE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1AF8891-B843-4EFA-9047-467BFD21FE7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BD2E89D-AB6B-4032-9464-6CF223FCD5A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B997C8C-9D1A-4511-A59E-7AB5355672D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ECC5172-B80B-4370-AC2A-FADA95B2B0A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21D25CD-1279-4544-B8B2-7E00F2374C0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78A772-4D91-4232-8E0F-84E2310C8B3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48639A1-C713-430D-B921-26DBA8A0E37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DFC7FA5-81DC-46D1-9790-19BBFCE959E5}"/>
              </a:ext>
            </a:extLst>
          </p:cNvPr>
          <p:cNvSpPr txBox="1">
            <a:spLocks noGrp="1"/>
          </p:cNvSpPr>
          <p:nvPr>
            <p:ph type="dt" sz="half" idx="7"/>
          </p:nvPr>
        </p:nvSpPr>
        <p:spPr/>
        <p:txBody>
          <a:bodyPr/>
          <a:lstStyle>
            <a:lvl1pPr>
              <a:defRPr/>
            </a:lvl1pPr>
          </a:lstStyle>
          <a:p>
            <a:pPr lvl="0"/>
            <a:fld id="{84640A88-1E00-49EF-B2B9-8F939DB8B540}" type="datetime1">
              <a:rPr lang="es-ES"/>
              <a:pPr lvl="0"/>
              <a:t>04/10/2020</a:t>
            </a:fld>
            <a:endParaRPr lang="es-ES"/>
          </a:p>
        </p:txBody>
      </p:sp>
      <p:sp>
        <p:nvSpPr>
          <p:cNvPr id="5" name="Marcador de pie de página 4">
            <a:extLst>
              <a:ext uri="{FF2B5EF4-FFF2-40B4-BE49-F238E27FC236}">
                <a16:creationId xmlns:a16="http://schemas.microsoft.com/office/drawing/2014/main" id="{03FB052A-E960-4D2F-8DA1-1E13651E330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1AC4CC8-4BAA-4676-A87C-C2C5912E8ABC}"/>
              </a:ext>
            </a:extLst>
          </p:cNvPr>
          <p:cNvSpPr txBox="1">
            <a:spLocks noGrp="1"/>
          </p:cNvSpPr>
          <p:nvPr>
            <p:ph type="sldNum" sz="quarter" idx="8"/>
          </p:nvPr>
        </p:nvSpPr>
        <p:spPr/>
        <p:txBody>
          <a:bodyPr/>
          <a:lstStyle>
            <a:lvl1pPr>
              <a:defRPr/>
            </a:lvl1pPr>
          </a:lstStyle>
          <a:p>
            <a:pPr lvl="0"/>
            <a:fld id="{10856C40-9667-4769-B505-38D208EFD2B9}" type="slidenum">
              <a:t>‹Nº›</a:t>
            </a:fld>
            <a:endParaRPr lang="es-ES"/>
          </a:p>
        </p:txBody>
      </p:sp>
    </p:spTree>
    <p:extLst>
      <p:ext uri="{BB962C8B-B14F-4D97-AF65-F5344CB8AC3E}">
        <p14:creationId xmlns:p14="http://schemas.microsoft.com/office/powerpoint/2010/main" val="204483033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B8175C-3F0E-4924-9CA3-F2DCDEFFB47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81E9061-A21C-43DF-9ACD-4A929272296C}"/>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019E314-AD22-429F-B1D5-B9CDC0A7C5A2}"/>
              </a:ext>
            </a:extLst>
          </p:cNvPr>
          <p:cNvSpPr txBox="1">
            <a:spLocks noGrp="1"/>
          </p:cNvSpPr>
          <p:nvPr>
            <p:ph type="dt" sz="half" idx="7"/>
          </p:nvPr>
        </p:nvSpPr>
        <p:spPr/>
        <p:txBody>
          <a:bodyPr/>
          <a:lstStyle>
            <a:lvl1pPr>
              <a:defRPr/>
            </a:lvl1pPr>
          </a:lstStyle>
          <a:p>
            <a:pPr lvl="0"/>
            <a:fld id="{211B910C-1368-46FD-A02A-6A626C1ADE7B}" type="datetime1">
              <a:rPr lang="es-ES"/>
              <a:pPr lvl="0"/>
              <a:t>04/10/2020</a:t>
            </a:fld>
            <a:endParaRPr lang="es-ES"/>
          </a:p>
        </p:txBody>
      </p:sp>
      <p:sp>
        <p:nvSpPr>
          <p:cNvPr id="5" name="Marcador de pie de página 4">
            <a:extLst>
              <a:ext uri="{FF2B5EF4-FFF2-40B4-BE49-F238E27FC236}">
                <a16:creationId xmlns:a16="http://schemas.microsoft.com/office/drawing/2014/main" id="{6667755D-8D41-47F7-A6C0-8995043FF3B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B05D975-A752-4955-A890-778F6E0D60ED}"/>
              </a:ext>
            </a:extLst>
          </p:cNvPr>
          <p:cNvSpPr txBox="1">
            <a:spLocks noGrp="1"/>
          </p:cNvSpPr>
          <p:nvPr>
            <p:ph type="sldNum" sz="quarter" idx="8"/>
          </p:nvPr>
        </p:nvSpPr>
        <p:spPr/>
        <p:txBody>
          <a:bodyPr/>
          <a:lstStyle>
            <a:lvl1pPr>
              <a:defRPr/>
            </a:lvl1pPr>
          </a:lstStyle>
          <a:p>
            <a:pPr lvl="0"/>
            <a:fld id="{3ABD62CF-B08C-4E55-AA85-EF91AF936FB2}" type="slidenum">
              <a:t>‹Nº›</a:t>
            </a:fld>
            <a:endParaRPr lang="es-ES"/>
          </a:p>
        </p:txBody>
      </p:sp>
    </p:spTree>
    <p:extLst>
      <p:ext uri="{BB962C8B-B14F-4D97-AF65-F5344CB8AC3E}">
        <p14:creationId xmlns:p14="http://schemas.microsoft.com/office/powerpoint/2010/main" val="3017041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8276B6-E556-4A84-9100-6723E1BC8E7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A73B0EA-9241-4490-82A5-7E30A43BD8C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EFE6677-B6E6-49CF-8118-CA32F75E0413}"/>
              </a:ext>
            </a:extLst>
          </p:cNvPr>
          <p:cNvSpPr txBox="1">
            <a:spLocks noGrp="1"/>
          </p:cNvSpPr>
          <p:nvPr>
            <p:ph type="dt" sz="half" idx="7"/>
          </p:nvPr>
        </p:nvSpPr>
        <p:spPr/>
        <p:txBody>
          <a:bodyPr/>
          <a:lstStyle>
            <a:lvl1pPr>
              <a:defRPr/>
            </a:lvl1pPr>
          </a:lstStyle>
          <a:p>
            <a:pPr lvl="0"/>
            <a:fld id="{8976FB26-9901-45AD-872C-70CAAE96F1E2}" type="datetime1">
              <a:rPr lang="es-ES"/>
              <a:pPr lvl="0"/>
              <a:t>04/10/2020</a:t>
            </a:fld>
            <a:endParaRPr lang="es-ES"/>
          </a:p>
        </p:txBody>
      </p:sp>
      <p:sp>
        <p:nvSpPr>
          <p:cNvPr id="5" name="Marcador de pie de página 4">
            <a:extLst>
              <a:ext uri="{FF2B5EF4-FFF2-40B4-BE49-F238E27FC236}">
                <a16:creationId xmlns:a16="http://schemas.microsoft.com/office/drawing/2014/main" id="{04115FE5-E0DE-4FAE-9C92-ED11BCDFD37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34337E9-F267-4B24-8C7F-54C0EC928D5E}"/>
              </a:ext>
            </a:extLst>
          </p:cNvPr>
          <p:cNvSpPr txBox="1">
            <a:spLocks noGrp="1"/>
          </p:cNvSpPr>
          <p:nvPr>
            <p:ph type="sldNum" sz="quarter" idx="8"/>
          </p:nvPr>
        </p:nvSpPr>
        <p:spPr/>
        <p:txBody>
          <a:bodyPr/>
          <a:lstStyle>
            <a:lvl1pPr>
              <a:defRPr/>
            </a:lvl1pPr>
          </a:lstStyle>
          <a:p>
            <a:pPr lvl="0"/>
            <a:fld id="{CDEAA749-917D-4E71-B628-9BA255888FE2}" type="slidenum">
              <a:t>‹Nº›</a:t>
            </a:fld>
            <a:endParaRPr lang="es-ES"/>
          </a:p>
        </p:txBody>
      </p:sp>
    </p:spTree>
    <p:extLst>
      <p:ext uri="{BB962C8B-B14F-4D97-AF65-F5344CB8AC3E}">
        <p14:creationId xmlns:p14="http://schemas.microsoft.com/office/powerpoint/2010/main" val="17195572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6F9EE3-AC5C-4B31-A835-0AEDF683845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15CAEF6-B410-40CB-9231-5ED2142CDAB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230D663-6683-401A-9B30-68F9A35A1AE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7F45AA9-D897-4B64-A21D-581C1F505391}"/>
              </a:ext>
            </a:extLst>
          </p:cNvPr>
          <p:cNvSpPr txBox="1">
            <a:spLocks noGrp="1"/>
          </p:cNvSpPr>
          <p:nvPr>
            <p:ph type="dt" sz="half" idx="7"/>
          </p:nvPr>
        </p:nvSpPr>
        <p:spPr/>
        <p:txBody>
          <a:bodyPr/>
          <a:lstStyle>
            <a:lvl1pPr>
              <a:defRPr/>
            </a:lvl1pPr>
          </a:lstStyle>
          <a:p>
            <a:pPr lvl="0"/>
            <a:fld id="{001A99E0-9C94-4521-B315-F5B21A31131A}" type="datetime1">
              <a:rPr lang="es-ES"/>
              <a:pPr lvl="0"/>
              <a:t>04/10/2020</a:t>
            </a:fld>
            <a:endParaRPr lang="es-ES"/>
          </a:p>
        </p:txBody>
      </p:sp>
      <p:sp>
        <p:nvSpPr>
          <p:cNvPr id="6" name="Marcador de pie de página 5">
            <a:extLst>
              <a:ext uri="{FF2B5EF4-FFF2-40B4-BE49-F238E27FC236}">
                <a16:creationId xmlns:a16="http://schemas.microsoft.com/office/drawing/2014/main" id="{FC44B793-8564-47BB-AFC8-66FD2A4916E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3BF2608-1AE2-4DCD-9E61-FA84BBF1EF18}"/>
              </a:ext>
            </a:extLst>
          </p:cNvPr>
          <p:cNvSpPr txBox="1">
            <a:spLocks noGrp="1"/>
          </p:cNvSpPr>
          <p:nvPr>
            <p:ph type="sldNum" sz="quarter" idx="8"/>
          </p:nvPr>
        </p:nvSpPr>
        <p:spPr/>
        <p:txBody>
          <a:bodyPr/>
          <a:lstStyle>
            <a:lvl1pPr>
              <a:defRPr/>
            </a:lvl1pPr>
          </a:lstStyle>
          <a:p>
            <a:pPr lvl="0"/>
            <a:fld id="{F31A40D9-66D5-4EAE-9D27-40D0A6576414}" type="slidenum">
              <a:t>‹Nº›</a:t>
            </a:fld>
            <a:endParaRPr lang="es-ES"/>
          </a:p>
        </p:txBody>
      </p:sp>
    </p:spTree>
    <p:extLst>
      <p:ext uri="{BB962C8B-B14F-4D97-AF65-F5344CB8AC3E}">
        <p14:creationId xmlns:p14="http://schemas.microsoft.com/office/powerpoint/2010/main" val="672244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CD9BDA-4CA2-4717-BE9F-7F978DCABC6A}"/>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8C4087C-3E7F-4A36-8683-198FDB7E487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87F81DA-785A-44A1-8907-2B95CA3079E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A4AED60-5440-49F9-AD69-CFE418E090B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B2A06F6-FF34-43B2-B933-97134BD607C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890E9D9-CE6D-4116-8B66-2AECD851C7EF}"/>
              </a:ext>
            </a:extLst>
          </p:cNvPr>
          <p:cNvSpPr txBox="1">
            <a:spLocks noGrp="1"/>
          </p:cNvSpPr>
          <p:nvPr>
            <p:ph type="dt" sz="half" idx="7"/>
          </p:nvPr>
        </p:nvSpPr>
        <p:spPr/>
        <p:txBody>
          <a:bodyPr/>
          <a:lstStyle>
            <a:lvl1pPr>
              <a:defRPr/>
            </a:lvl1pPr>
          </a:lstStyle>
          <a:p>
            <a:pPr lvl="0"/>
            <a:fld id="{0FEB07AF-1A21-47CD-89C9-F8A4BF2D1D3B}" type="datetime1">
              <a:rPr lang="es-ES"/>
              <a:pPr lvl="0"/>
              <a:t>04/10/2020</a:t>
            </a:fld>
            <a:endParaRPr lang="es-ES"/>
          </a:p>
        </p:txBody>
      </p:sp>
      <p:sp>
        <p:nvSpPr>
          <p:cNvPr id="8" name="Marcador de pie de página 7">
            <a:extLst>
              <a:ext uri="{FF2B5EF4-FFF2-40B4-BE49-F238E27FC236}">
                <a16:creationId xmlns:a16="http://schemas.microsoft.com/office/drawing/2014/main" id="{2FC5EEA3-65A2-436F-ACA9-DB1201D6DC6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33FBB77-DC02-41AE-ADF6-B03CE473E589}"/>
              </a:ext>
            </a:extLst>
          </p:cNvPr>
          <p:cNvSpPr txBox="1">
            <a:spLocks noGrp="1"/>
          </p:cNvSpPr>
          <p:nvPr>
            <p:ph type="sldNum" sz="quarter" idx="8"/>
          </p:nvPr>
        </p:nvSpPr>
        <p:spPr/>
        <p:txBody>
          <a:bodyPr/>
          <a:lstStyle>
            <a:lvl1pPr>
              <a:defRPr/>
            </a:lvl1pPr>
          </a:lstStyle>
          <a:p>
            <a:pPr lvl="0"/>
            <a:fld id="{AD8FBB78-2EF8-4BA7-ADBC-78094C700E1E}" type="slidenum">
              <a:t>‹Nº›</a:t>
            </a:fld>
            <a:endParaRPr lang="es-ES"/>
          </a:p>
        </p:txBody>
      </p:sp>
    </p:spTree>
    <p:extLst>
      <p:ext uri="{BB962C8B-B14F-4D97-AF65-F5344CB8AC3E}">
        <p14:creationId xmlns:p14="http://schemas.microsoft.com/office/powerpoint/2010/main" val="3763829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C34223-19EF-486E-B861-E46FCAD8F15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E26ED5A3-0C76-4A10-8CCF-CF1C53316D57}"/>
              </a:ext>
            </a:extLst>
          </p:cNvPr>
          <p:cNvSpPr txBox="1">
            <a:spLocks noGrp="1"/>
          </p:cNvSpPr>
          <p:nvPr>
            <p:ph type="dt" sz="half" idx="7"/>
          </p:nvPr>
        </p:nvSpPr>
        <p:spPr/>
        <p:txBody>
          <a:bodyPr/>
          <a:lstStyle>
            <a:lvl1pPr>
              <a:defRPr/>
            </a:lvl1pPr>
          </a:lstStyle>
          <a:p>
            <a:pPr lvl="0"/>
            <a:fld id="{5321A589-91D0-401C-A98E-7F6DBEFCB5A6}" type="datetime1">
              <a:rPr lang="es-ES"/>
              <a:pPr lvl="0"/>
              <a:t>04/10/2020</a:t>
            </a:fld>
            <a:endParaRPr lang="es-ES"/>
          </a:p>
        </p:txBody>
      </p:sp>
      <p:sp>
        <p:nvSpPr>
          <p:cNvPr id="4" name="Marcador de pie de página 3">
            <a:extLst>
              <a:ext uri="{FF2B5EF4-FFF2-40B4-BE49-F238E27FC236}">
                <a16:creationId xmlns:a16="http://schemas.microsoft.com/office/drawing/2014/main" id="{09FC342F-3737-4858-AF68-612CF08163D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ECBC215E-C348-4D09-9D86-DF84249AA7ED}"/>
              </a:ext>
            </a:extLst>
          </p:cNvPr>
          <p:cNvSpPr txBox="1">
            <a:spLocks noGrp="1"/>
          </p:cNvSpPr>
          <p:nvPr>
            <p:ph type="sldNum" sz="quarter" idx="8"/>
          </p:nvPr>
        </p:nvSpPr>
        <p:spPr/>
        <p:txBody>
          <a:bodyPr/>
          <a:lstStyle>
            <a:lvl1pPr>
              <a:defRPr/>
            </a:lvl1pPr>
          </a:lstStyle>
          <a:p>
            <a:pPr lvl="0"/>
            <a:fld id="{42706832-8C84-485C-93DF-69AB36E8CE7E}" type="slidenum">
              <a:t>‹Nº›</a:t>
            </a:fld>
            <a:endParaRPr lang="es-ES"/>
          </a:p>
        </p:txBody>
      </p:sp>
    </p:spTree>
    <p:extLst>
      <p:ext uri="{BB962C8B-B14F-4D97-AF65-F5344CB8AC3E}">
        <p14:creationId xmlns:p14="http://schemas.microsoft.com/office/powerpoint/2010/main" val="1768986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D1EEEB5-2337-401E-B59A-7E86304B7D16}"/>
              </a:ext>
            </a:extLst>
          </p:cNvPr>
          <p:cNvSpPr txBox="1">
            <a:spLocks noGrp="1"/>
          </p:cNvSpPr>
          <p:nvPr>
            <p:ph type="dt" sz="half" idx="7"/>
          </p:nvPr>
        </p:nvSpPr>
        <p:spPr/>
        <p:txBody>
          <a:bodyPr/>
          <a:lstStyle>
            <a:lvl1pPr>
              <a:defRPr/>
            </a:lvl1pPr>
          </a:lstStyle>
          <a:p>
            <a:pPr lvl="0"/>
            <a:fld id="{949EDF0C-510B-4228-8851-0C0B34F3FAF2}" type="datetime1">
              <a:rPr lang="es-ES"/>
              <a:pPr lvl="0"/>
              <a:t>04/10/2020</a:t>
            </a:fld>
            <a:endParaRPr lang="es-ES"/>
          </a:p>
        </p:txBody>
      </p:sp>
      <p:sp>
        <p:nvSpPr>
          <p:cNvPr id="3" name="Marcador de pie de página 2">
            <a:extLst>
              <a:ext uri="{FF2B5EF4-FFF2-40B4-BE49-F238E27FC236}">
                <a16:creationId xmlns:a16="http://schemas.microsoft.com/office/drawing/2014/main" id="{891D41CA-2DA0-4FD2-94CB-07998FD30CEA}"/>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2BCFD71-BA37-46AC-8A2D-36C7B522B6FD}"/>
              </a:ext>
            </a:extLst>
          </p:cNvPr>
          <p:cNvSpPr txBox="1">
            <a:spLocks noGrp="1"/>
          </p:cNvSpPr>
          <p:nvPr>
            <p:ph type="sldNum" sz="quarter" idx="8"/>
          </p:nvPr>
        </p:nvSpPr>
        <p:spPr/>
        <p:txBody>
          <a:bodyPr/>
          <a:lstStyle>
            <a:lvl1pPr>
              <a:defRPr/>
            </a:lvl1pPr>
          </a:lstStyle>
          <a:p>
            <a:pPr lvl="0"/>
            <a:fld id="{86709361-77B7-4D2F-AA9F-DB3A5AF0023C}" type="slidenum">
              <a:t>‹Nº›</a:t>
            </a:fld>
            <a:endParaRPr lang="es-ES"/>
          </a:p>
        </p:txBody>
      </p:sp>
    </p:spTree>
    <p:extLst>
      <p:ext uri="{BB962C8B-B14F-4D97-AF65-F5344CB8AC3E}">
        <p14:creationId xmlns:p14="http://schemas.microsoft.com/office/powerpoint/2010/main" val="247018985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5854FF-802D-4EF7-87D7-BD2A70B1CAA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6D345C9-5CE8-4C9C-810A-9F30A716D20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2EA1A92-D21C-42A2-806D-654B5EB7A60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4206D8C-793C-4154-925D-CA08FC05C252}"/>
              </a:ext>
            </a:extLst>
          </p:cNvPr>
          <p:cNvSpPr txBox="1">
            <a:spLocks noGrp="1"/>
          </p:cNvSpPr>
          <p:nvPr>
            <p:ph type="dt" sz="half" idx="7"/>
          </p:nvPr>
        </p:nvSpPr>
        <p:spPr/>
        <p:txBody>
          <a:bodyPr/>
          <a:lstStyle>
            <a:lvl1pPr>
              <a:defRPr/>
            </a:lvl1pPr>
          </a:lstStyle>
          <a:p>
            <a:pPr lvl="0"/>
            <a:fld id="{713D8619-86B7-42DC-891E-57DB7269D53F}" type="datetime1">
              <a:rPr lang="es-ES"/>
              <a:pPr lvl="0"/>
              <a:t>04/10/2020</a:t>
            </a:fld>
            <a:endParaRPr lang="es-ES"/>
          </a:p>
        </p:txBody>
      </p:sp>
      <p:sp>
        <p:nvSpPr>
          <p:cNvPr id="6" name="Marcador de pie de página 5">
            <a:extLst>
              <a:ext uri="{FF2B5EF4-FFF2-40B4-BE49-F238E27FC236}">
                <a16:creationId xmlns:a16="http://schemas.microsoft.com/office/drawing/2014/main" id="{CDE5CA69-6AA4-496C-9E28-C38A77CB703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B48E542-CB1B-464D-9B37-FC80E7E11317}"/>
              </a:ext>
            </a:extLst>
          </p:cNvPr>
          <p:cNvSpPr txBox="1">
            <a:spLocks noGrp="1"/>
          </p:cNvSpPr>
          <p:nvPr>
            <p:ph type="sldNum" sz="quarter" idx="8"/>
          </p:nvPr>
        </p:nvSpPr>
        <p:spPr/>
        <p:txBody>
          <a:bodyPr/>
          <a:lstStyle>
            <a:lvl1pPr>
              <a:defRPr/>
            </a:lvl1pPr>
          </a:lstStyle>
          <a:p>
            <a:pPr lvl="0"/>
            <a:fld id="{46DF29CD-8F6D-471C-9D8C-87235AEEBF83}" type="slidenum">
              <a:t>‹Nº›</a:t>
            </a:fld>
            <a:endParaRPr lang="es-ES"/>
          </a:p>
        </p:txBody>
      </p:sp>
    </p:spTree>
    <p:extLst>
      <p:ext uri="{BB962C8B-B14F-4D97-AF65-F5344CB8AC3E}">
        <p14:creationId xmlns:p14="http://schemas.microsoft.com/office/powerpoint/2010/main" val="259073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A2F95E-6E9A-41A7-9173-ADBBD4A1B88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2262B11-562E-4122-AC99-0CCE27348669}"/>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1B019608-7F28-49B9-8226-8DA4AA922AE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09C8A79-6BA4-46E1-BA5F-1FF38A5B29F6}"/>
              </a:ext>
            </a:extLst>
          </p:cNvPr>
          <p:cNvSpPr txBox="1">
            <a:spLocks noGrp="1"/>
          </p:cNvSpPr>
          <p:nvPr>
            <p:ph type="dt" sz="half" idx="7"/>
          </p:nvPr>
        </p:nvSpPr>
        <p:spPr/>
        <p:txBody>
          <a:bodyPr/>
          <a:lstStyle>
            <a:lvl1pPr>
              <a:defRPr/>
            </a:lvl1pPr>
          </a:lstStyle>
          <a:p>
            <a:pPr lvl="0"/>
            <a:fld id="{A12AC943-31C6-4055-B0A2-1BAF92A8B716}" type="datetime1">
              <a:rPr lang="es-ES"/>
              <a:pPr lvl="0"/>
              <a:t>04/10/2020</a:t>
            </a:fld>
            <a:endParaRPr lang="es-ES"/>
          </a:p>
        </p:txBody>
      </p:sp>
      <p:sp>
        <p:nvSpPr>
          <p:cNvPr id="6" name="Marcador de pie de página 5">
            <a:extLst>
              <a:ext uri="{FF2B5EF4-FFF2-40B4-BE49-F238E27FC236}">
                <a16:creationId xmlns:a16="http://schemas.microsoft.com/office/drawing/2014/main" id="{254FACB0-2204-44C5-BD26-DFC1420E71B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B45407C-511A-4394-AE59-B2169D6DAF30}"/>
              </a:ext>
            </a:extLst>
          </p:cNvPr>
          <p:cNvSpPr txBox="1">
            <a:spLocks noGrp="1"/>
          </p:cNvSpPr>
          <p:nvPr>
            <p:ph type="sldNum" sz="quarter" idx="8"/>
          </p:nvPr>
        </p:nvSpPr>
        <p:spPr/>
        <p:txBody>
          <a:bodyPr/>
          <a:lstStyle>
            <a:lvl1pPr>
              <a:defRPr/>
            </a:lvl1pPr>
          </a:lstStyle>
          <a:p>
            <a:pPr lvl="0"/>
            <a:fld id="{D50DA65B-8834-4E40-8010-CDD40B9E74C5}" type="slidenum">
              <a:t>‹Nº›</a:t>
            </a:fld>
            <a:endParaRPr lang="es-ES"/>
          </a:p>
        </p:txBody>
      </p:sp>
    </p:spTree>
    <p:extLst>
      <p:ext uri="{BB962C8B-B14F-4D97-AF65-F5344CB8AC3E}">
        <p14:creationId xmlns:p14="http://schemas.microsoft.com/office/powerpoint/2010/main" val="4014400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51DE42-33C9-4DD0-ACF2-F3E084DD92F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AE4DC64-330A-4441-9E35-FBA47B1A6B7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85A3A9A-46E5-4D74-B2A3-249923ADFB55}"/>
              </a:ext>
            </a:extLst>
          </p:cNvPr>
          <p:cNvSpPr txBox="1">
            <a:spLocks noGrp="1"/>
          </p:cNvSpPr>
          <p:nvPr>
            <p:ph type="dt" sz="half" idx="7"/>
          </p:nvPr>
        </p:nvSpPr>
        <p:spPr/>
        <p:txBody>
          <a:bodyPr/>
          <a:lstStyle>
            <a:lvl1pPr>
              <a:defRPr/>
            </a:lvl1pPr>
          </a:lstStyle>
          <a:p>
            <a:pPr lvl="0"/>
            <a:fld id="{AC48EBD8-872A-4979-8821-C9FDE93A8B41}" type="datetime1">
              <a:rPr lang="es-ES"/>
              <a:pPr lvl="0"/>
              <a:t>04/10/2020</a:t>
            </a:fld>
            <a:endParaRPr lang="es-ES"/>
          </a:p>
        </p:txBody>
      </p:sp>
      <p:sp>
        <p:nvSpPr>
          <p:cNvPr id="5" name="Marcador de pie de página 4">
            <a:extLst>
              <a:ext uri="{FF2B5EF4-FFF2-40B4-BE49-F238E27FC236}">
                <a16:creationId xmlns:a16="http://schemas.microsoft.com/office/drawing/2014/main" id="{06AF25DA-A47B-4BB3-A90A-E97B0E32A70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AFEA05D-9E72-4845-BA78-E54E0A0D8F1B}"/>
              </a:ext>
            </a:extLst>
          </p:cNvPr>
          <p:cNvSpPr txBox="1">
            <a:spLocks noGrp="1"/>
          </p:cNvSpPr>
          <p:nvPr>
            <p:ph type="sldNum" sz="quarter" idx="8"/>
          </p:nvPr>
        </p:nvSpPr>
        <p:spPr/>
        <p:txBody>
          <a:bodyPr/>
          <a:lstStyle>
            <a:lvl1pPr>
              <a:defRPr/>
            </a:lvl1pPr>
          </a:lstStyle>
          <a:p>
            <a:pPr lvl="0"/>
            <a:fld id="{C1D525F3-8BE4-4CDB-9D79-0D1855C66596}" type="slidenum">
              <a:t>‹Nº›</a:t>
            </a:fld>
            <a:endParaRPr lang="es-ES"/>
          </a:p>
        </p:txBody>
      </p:sp>
    </p:spTree>
    <p:extLst>
      <p:ext uri="{BB962C8B-B14F-4D97-AF65-F5344CB8AC3E}">
        <p14:creationId xmlns:p14="http://schemas.microsoft.com/office/powerpoint/2010/main" val="2341031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C8AC959-26B2-434F-AEF2-F24886B7933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107D0DA-27C9-4642-AA4D-4EE50BA8A56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D96EA3D-78AD-4B65-B70C-64F0A77A8A36}"/>
              </a:ext>
            </a:extLst>
          </p:cNvPr>
          <p:cNvSpPr txBox="1">
            <a:spLocks noGrp="1"/>
          </p:cNvSpPr>
          <p:nvPr>
            <p:ph type="dt" sz="half" idx="7"/>
          </p:nvPr>
        </p:nvSpPr>
        <p:spPr/>
        <p:txBody>
          <a:bodyPr/>
          <a:lstStyle>
            <a:lvl1pPr>
              <a:defRPr/>
            </a:lvl1pPr>
          </a:lstStyle>
          <a:p>
            <a:pPr lvl="0"/>
            <a:fld id="{4A52F250-9DF1-4780-91B4-8700F29A9B6D}" type="datetime1">
              <a:rPr lang="es-ES"/>
              <a:pPr lvl="0"/>
              <a:t>04/10/2020</a:t>
            </a:fld>
            <a:endParaRPr lang="es-ES"/>
          </a:p>
        </p:txBody>
      </p:sp>
      <p:sp>
        <p:nvSpPr>
          <p:cNvPr id="5" name="Marcador de pie de página 4">
            <a:extLst>
              <a:ext uri="{FF2B5EF4-FFF2-40B4-BE49-F238E27FC236}">
                <a16:creationId xmlns:a16="http://schemas.microsoft.com/office/drawing/2014/main" id="{97593F07-4FD5-49D2-9FB7-F70BCB66927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C491968-EDCC-4764-8FC2-5ABA7B3258E2}"/>
              </a:ext>
            </a:extLst>
          </p:cNvPr>
          <p:cNvSpPr txBox="1">
            <a:spLocks noGrp="1"/>
          </p:cNvSpPr>
          <p:nvPr>
            <p:ph type="sldNum" sz="quarter" idx="8"/>
          </p:nvPr>
        </p:nvSpPr>
        <p:spPr/>
        <p:txBody>
          <a:bodyPr/>
          <a:lstStyle>
            <a:lvl1pPr>
              <a:defRPr/>
            </a:lvl1pPr>
          </a:lstStyle>
          <a:p>
            <a:pPr lvl="0"/>
            <a:fld id="{0D148DE3-CBC3-42B7-84F9-487C194EB255}" type="slidenum">
              <a:t>‹Nº›</a:t>
            </a:fld>
            <a:endParaRPr lang="es-ES"/>
          </a:p>
        </p:txBody>
      </p:sp>
    </p:spTree>
    <p:extLst>
      <p:ext uri="{BB962C8B-B14F-4D97-AF65-F5344CB8AC3E}">
        <p14:creationId xmlns:p14="http://schemas.microsoft.com/office/powerpoint/2010/main" val="10562086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7467E4-4A5D-4BF9-B133-CFCDD106DF92}"/>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7362D1D-21A8-4364-B431-86DAAFA7FC9C}"/>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52D7F49-5229-4DDB-BD74-FB035EC7DF0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CEE5969B-7BA7-4B0A-8919-7C8CD35FC222}"/>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1587FCC-DF4C-4814-A823-E75EE95AA3BD}"/>
              </a:ext>
            </a:extLst>
          </p:cNvPr>
          <p:cNvSpPr txBox="1">
            <a:spLocks noGrp="1"/>
          </p:cNvSpPr>
          <p:nvPr>
            <p:ph type="sldNum" sz="quarter" idx="8"/>
          </p:nvPr>
        </p:nvSpPr>
        <p:spPr/>
        <p:txBody>
          <a:bodyPr/>
          <a:lstStyle>
            <a:lvl1pPr>
              <a:defRPr sz="1400"/>
            </a:lvl1pPr>
          </a:lstStyle>
          <a:p>
            <a:pPr lvl="0"/>
            <a:fld id="{4866E766-81B9-4E7B-9464-C03A80DD5554}" type="slidenum">
              <a:t>‹Nº›</a:t>
            </a:fld>
            <a:endParaRPr lang="es-ES"/>
          </a:p>
        </p:txBody>
      </p:sp>
    </p:spTree>
    <p:extLst>
      <p:ext uri="{BB962C8B-B14F-4D97-AF65-F5344CB8AC3E}">
        <p14:creationId xmlns:p14="http://schemas.microsoft.com/office/powerpoint/2010/main" val="384322826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670E9FB-62A3-4C32-A455-87810A222270}"/>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B449A48-95E3-4CF5-AAA2-46775A306D3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02DCB5A-5A61-43C6-8A09-5E519C82790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5984725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5B8E8C9-8235-45C8-B5E5-25B17E4F612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C1EB654-D386-444E-8F80-CB9BD7CBCD9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B2C8B7A-061F-4EA5-B0E9-664AF73F116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84385BE-01B9-4363-B539-CB2178D36C63}" type="datetime1">
              <a:rPr lang="es-ES"/>
              <a:pPr lvl="0"/>
              <a:t>04/10/2020</a:t>
            </a:fld>
            <a:endParaRPr lang="es-ES"/>
          </a:p>
        </p:txBody>
      </p:sp>
      <p:sp>
        <p:nvSpPr>
          <p:cNvPr id="5" name="Marcador de pie de página 4">
            <a:extLst>
              <a:ext uri="{FF2B5EF4-FFF2-40B4-BE49-F238E27FC236}">
                <a16:creationId xmlns:a16="http://schemas.microsoft.com/office/drawing/2014/main" id="{17CE4F78-67A4-4505-AACB-E790769E781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E531927-BF1F-4FAB-9E3A-DA56EE97039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D5F32D3-D6DB-47FA-895A-63A39AF9131F}"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8643A18-75E9-4AE5-9557-FE794E36BDF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F46ED7D-C9B5-494F-A122-0522170A0E6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3C42F330-4775-4A0C-AAB0-EB252B947E35}"/>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79DC218-3E9A-4181-B110-96AE6B529EC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F344243E-43BE-4678-B22E-A0129DC6DBE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8999EA6-70B8-44C0-8E7F-887EF8B7208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1209D8F-E967-44BD-ACFC-8A1998CA287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98456487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hyperlink" Target="https://vk.com/mispps" TargetMode="External"/><Relationship Id="rId3" Type="http://schemas.openxmlformats.org/officeDocument/2006/relationships/image" Target="../media/image41.png"/><Relationship Id="rId7" Type="http://schemas.openxmlformats.org/officeDocument/2006/relationships/hyperlink" Target="https://www.facebook.com/mispps" TargetMode="External"/><Relationship Id="rId12" Type="http://schemas.openxmlformats.org/officeDocument/2006/relationships/image" Target="../media/image4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3.png"/><Relationship Id="rId11" Type="http://schemas.openxmlformats.org/officeDocument/2006/relationships/hyperlink" Target="https://plus.google.com/+Mispps/" TargetMode="External"/><Relationship Id="rId5" Type="http://schemas.openxmlformats.org/officeDocument/2006/relationships/image" Target="../media/image42.png"/><Relationship Id="rId10" Type="http://schemas.openxmlformats.org/officeDocument/2006/relationships/image" Target="../media/image4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F4AB960-6F6E-48F5-8556-B556B1F72FAF}"/>
              </a:ext>
            </a:extLst>
          </p:cNvPr>
          <p:cNvSpPr txBox="1"/>
          <p:nvPr/>
        </p:nvSpPr>
        <p:spPr>
          <a:xfrm>
            <a:off x="-71122" y="2783835"/>
            <a:ext cx="12263118"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LA CASA ZAPATO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HELLAM · PENSILVANIA · EEUU</a:t>
            </a:r>
            <a:endParaRPr lang="es-ES" sz="4000" b="0" i="0" u="none" strike="noStrike" kern="1200" cap="none" spc="0" baseline="0">
              <a:solidFill>
                <a:srgbClr val="FFFFFF"/>
              </a:solidFill>
              <a:uFillTx/>
              <a:latin typeface="Calibri"/>
            </a:endParaRPr>
          </a:p>
        </p:txBody>
      </p:sp>
      <p:pic>
        <p:nvPicPr>
          <p:cNvPr id="3" name="Billy Vaughn - Morgen 1959 ZAPATTO">
            <a:extLst>
              <a:ext uri="{FF2B5EF4-FFF2-40B4-BE49-F238E27FC236}">
                <a16:creationId xmlns:a16="http://schemas.microsoft.com/office/drawing/2014/main" id="{DEFFE423-ECB5-4917-90BE-909E2A78240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4563" y="591879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1DD497-A1AA-4C4B-A1A9-DE01613F1721}"/>
              </a:ext>
            </a:extLst>
          </p:cNvPr>
          <p:cNvPicPr>
            <a:picLocks noChangeAspect="1"/>
          </p:cNvPicPr>
          <p:nvPr/>
        </p:nvPicPr>
        <p:blipFill>
          <a:blip r:embed="rId3"/>
          <a:stretch>
            <a:fillRect/>
          </a:stretch>
        </p:blipFill>
        <p:spPr>
          <a:xfrm>
            <a:off x="7751963" y="509585"/>
            <a:ext cx="4109843" cy="5149535"/>
          </a:xfrm>
          <a:prstGeom prst="rect">
            <a:avLst/>
          </a:prstGeom>
          <a:noFill/>
          <a:ln w="57150" cap="flat">
            <a:solidFill>
              <a:srgbClr val="FF0000"/>
            </a:solidFill>
            <a:prstDash val="solid"/>
            <a:round/>
          </a:ln>
        </p:spPr>
      </p:pic>
      <p:sp>
        <p:nvSpPr>
          <p:cNvPr id="3" name="CuadroTexto 3">
            <a:extLst>
              <a:ext uri="{FF2B5EF4-FFF2-40B4-BE49-F238E27FC236}">
                <a16:creationId xmlns:a16="http://schemas.microsoft.com/office/drawing/2014/main" id="{25CB7568-708D-48BA-B542-89537E75958E}"/>
              </a:ext>
            </a:extLst>
          </p:cNvPr>
          <p:cNvSpPr txBox="1"/>
          <p:nvPr/>
        </p:nvSpPr>
        <p:spPr>
          <a:xfrm>
            <a:off x="812801" y="2844798"/>
            <a:ext cx="6441435" cy="2893097"/>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La CASA ZAPATO (The Haines Shoe House) es una casa situada en Hellam Township, Pensilvania, a unas dos millas al oeste del municipio de Hallam. Siguiendo el modelo de una bota de trabajo, la casa fue construida por el vendedor de zapatos Mahlon Haines en 1948 como una forma de publicidad. La casa, que mide 7,6 m de altura y contiene cinco pisos, una vez fue alquilada a parejas, y ahora está abierta para visitas públicas.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Haines solicitó el diseño entregando una bota de trabajo a un arquitecto y diciendo: “Construye una casa como esta”. La sala de estar se encuentra en el dedo del pie, la cocina se encuentra en el talón, dos dormitorios en el tobillo y una heladería en el empeine . También hay un panel de vidrieras que muestra a Mahlon sosteniendo un par de zapatos. Los escapes de incendios se agregaron en la década de 1960. Haines nunca vivió en la casa.</a:t>
            </a:r>
          </a:p>
        </p:txBody>
      </p:sp>
      <p:sp>
        <p:nvSpPr>
          <p:cNvPr id="4" name="CuadroTexto 4">
            <a:extLst>
              <a:ext uri="{FF2B5EF4-FFF2-40B4-BE49-F238E27FC236}">
                <a16:creationId xmlns:a16="http://schemas.microsoft.com/office/drawing/2014/main" id="{0E1AE96E-4F94-4075-AF11-176CAA97B28E}"/>
              </a:ext>
            </a:extLst>
          </p:cNvPr>
          <p:cNvSpPr txBox="1"/>
          <p:nvPr/>
        </p:nvSpPr>
        <p:spPr>
          <a:xfrm>
            <a:off x="7751963" y="5740402"/>
            <a:ext cx="410984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Tahoma" pitchFamily="34"/>
                <a:ea typeface="Tahoma" pitchFamily="34"/>
                <a:cs typeface="Tahoma" pitchFamily="34"/>
              </a:rPr>
              <a:t>Mahlon Haines</a:t>
            </a:r>
          </a:p>
        </p:txBody>
      </p:sp>
      <p:pic>
        <p:nvPicPr>
          <p:cNvPr id="5" name="Imagen 6">
            <a:extLst>
              <a:ext uri="{FF2B5EF4-FFF2-40B4-BE49-F238E27FC236}">
                <a16:creationId xmlns:a16="http://schemas.microsoft.com/office/drawing/2014/main" id="{D5267A71-688A-4061-B03B-7FFF52F3D575}"/>
              </a:ext>
            </a:extLst>
          </p:cNvPr>
          <p:cNvPicPr>
            <a:picLocks noChangeAspect="1"/>
          </p:cNvPicPr>
          <p:nvPr/>
        </p:nvPicPr>
        <p:blipFill>
          <a:blip r:embed="rId4"/>
          <a:stretch>
            <a:fillRect/>
          </a:stretch>
        </p:blipFill>
        <p:spPr>
          <a:xfrm>
            <a:off x="2052315" y="447882"/>
            <a:ext cx="3930740" cy="2122605"/>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F8386BBE-F476-4AE0-9B62-E70DA5B10F2C}"/>
              </a:ext>
            </a:extLst>
          </p:cNvPr>
          <p:cNvPicPr>
            <a:picLocks noChangeAspect="1"/>
          </p:cNvPicPr>
          <p:nvPr/>
        </p:nvPicPr>
        <p:blipFill>
          <a:blip r:embed="rId2"/>
          <a:stretch>
            <a:fillRect/>
          </a:stretch>
        </p:blipFill>
        <p:spPr>
          <a:xfrm>
            <a:off x="880777" y="0"/>
            <a:ext cx="10511713"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F58CA0BA-1ED2-4E90-A6DF-92D3CB549859}"/>
              </a:ext>
            </a:extLst>
          </p:cNvPr>
          <p:cNvPicPr>
            <a:picLocks noChangeAspect="1"/>
          </p:cNvPicPr>
          <p:nvPr/>
        </p:nvPicPr>
        <p:blipFill>
          <a:blip r:embed="rId3"/>
          <a:stretch>
            <a:fillRect/>
          </a:stretch>
        </p:blipFill>
        <p:spPr>
          <a:xfrm>
            <a:off x="1412235" y="0"/>
            <a:ext cx="9144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F5C11846-4F5D-4B04-ACA4-DCBF086A724F}"/>
              </a:ext>
            </a:extLst>
          </p:cNvPr>
          <p:cNvPicPr>
            <a:picLocks noChangeAspect="1"/>
          </p:cNvPicPr>
          <p:nvPr/>
        </p:nvPicPr>
        <p:blipFill>
          <a:blip r:embed="rId2"/>
          <a:stretch>
            <a:fillRect/>
          </a:stretch>
        </p:blipFill>
        <p:spPr>
          <a:xfrm>
            <a:off x="274320" y="-86355"/>
            <a:ext cx="11695761" cy="6944355"/>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B8F49747-02B0-4C88-A32D-FF8418A00076}"/>
              </a:ext>
            </a:extLst>
          </p:cNvPr>
          <p:cNvPicPr>
            <a:picLocks noChangeAspect="1"/>
          </p:cNvPicPr>
          <p:nvPr/>
        </p:nvPicPr>
        <p:blipFill>
          <a:blip r:embed="rId2"/>
          <a:stretch>
            <a:fillRect/>
          </a:stretch>
        </p:blipFill>
        <p:spPr>
          <a:xfrm>
            <a:off x="1493516" y="10158"/>
            <a:ext cx="914400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AC8D664A-BA50-4401-A0D6-D31AF6511103}"/>
              </a:ext>
            </a:extLst>
          </p:cNvPr>
          <p:cNvPicPr>
            <a:picLocks noChangeAspect="1"/>
          </p:cNvPicPr>
          <p:nvPr/>
        </p:nvPicPr>
        <p:blipFill>
          <a:blip r:embed="rId2"/>
          <a:stretch>
            <a:fillRect/>
          </a:stretch>
        </p:blipFill>
        <p:spPr>
          <a:xfrm>
            <a:off x="1023615" y="0"/>
            <a:ext cx="102870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B067CBE7-3F73-4DD1-A1D1-E394F675A33C}"/>
              </a:ext>
            </a:extLst>
          </p:cNvPr>
          <p:cNvPicPr>
            <a:picLocks noChangeAspect="1"/>
          </p:cNvPicPr>
          <p:nvPr/>
        </p:nvPicPr>
        <p:blipFill>
          <a:blip r:embed="rId2"/>
          <a:stretch>
            <a:fillRect/>
          </a:stretch>
        </p:blipFill>
        <p:spPr>
          <a:xfrm>
            <a:off x="1030921" y="0"/>
            <a:ext cx="10280562"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8989BDF-0522-404E-8E1B-C8BD625B23F1}"/>
              </a:ext>
            </a:extLst>
          </p:cNvPr>
          <p:cNvPicPr>
            <a:picLocks noChangeAspect="1"/>
          </p:cNvPicPr>
          <p:nvPr/>
        </p:nvPicPr>
        <p:blipFill>
          <a:blip r:embed="rId2"/>
          <a:stretch>
            <a:fillRect/>
          </a:stretch>
        </p:blipFill>
        <p:spPr>
          <a:xfrm>
            <a:off x="1026752" y="0"/>
            <a:ext cx="5139778" cy="6858000"/>
          </a:xfrm>
          <a:prstGeom prst="rect">
            <a:avLst/>
          </a:prstGeom>
          <a:noFill/>
          <a:ln cap="flat">
            <a:noFill/>
          </a:ln>
        </p:spPr>
      </p:pic>
      <p:pic>
        <p:nvPicPr>
          <p:cNvPr id="3" name="Imagen 6">
            <a:extLst>
              <a:ext uri="{FF2B5EF4-FFF2-40B4-BE49-F238E27FC236}">
                <a16:creationId xmlns:a16="http://schemas.microsoft.com/office/drawing/2014/main" id="{849C4DEF-E197-4F8F-ABD7-60C8323A1891}"/>
              </a:ext>
            </a:extLst>
          </p:cNvPr>
          <p:cNvPicPr>
            <a:picLocks noChangeAspect="1"/>
          </p:cNvPicPr>
          <p:nvPr/>
        </p:nvPicPr>
        <p:blipFill>
          <a:blip r:embed="rId3"/>
          <a:stretch>
            <a:fillRect/>
          </a:stretch>
        </p:blipFill>
        <p:spPr>
          <a:xfrm>
            <a:off x="6624315" y="0"/>
            <a:ext cx="45720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7290E07C-CE0C-4495-8EE8-262898BCCA03}"/>
              </a:ext>
            </a:extLst>
          </p:cNvPr>
          <p:cNvPicPr>
            <a:picLocks noChangeAspect="1"/>
          </p:cNvPicPr>
          <p:nvPr/>
        </p:nvPicPr>
        <p:blipFill>
          <a:blip r:embed="rId2"/>
          <a:stretch>
            <a:fillRect/>
          </a:stretch>
        </p:blipFill>
        <p:spPr>
          <a:xfrm>
            <a:off x="1037267" y="0"/>
            <a:ext cx="10279565"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F3FC6CD-021B-4790-9551-0218FB036CC3}"/>
              </a:ext>
            </a:extLst>
          </p:cNvPr>
          <p:cNvPicPr>
            <a:picLocks noChangeAspect="1"/>
          </p:cNvPicPr>
          <p:nvPr/>
        </p:nvPicPr>
        <p:blipFill>
          <a:blip r:embed="rId2"/>
          <a:stretch>
            <a:fillRect/>
          </a:stretch>
        </p:blipFill>
        <p:spPr>
          <a:xfrm>
            <a:off x="0" y="1178844"/>
            <a:ext cx="6835423" cy="4559801"/>
          </a:xfrm>
          <a:prstGeom prst="rect">
            <a:avLst/>
          </a:prstGeom>
          <a:noFill/>
          <a:ln cap="flat">
            <a:noFill/>
          </a:ln>
        </p:spPr>
      </p:pic>
      <p:pic>
        <p:nvPicPr>
          <p:cNvPr id="3" name="Imagen 6">
            <a:extLst>
              <a:ext uri="{FF2B5EF4-FFF2-40B4-BE49-F238E27FC236}">
                <a16:creationId xmlns:a16="http://schemas.microsoft.com/office/drawing/2014/main" id="{92A5319B-A5C3-4165-B58E-8022E9A75698}"/>
              </a:ext>
            </a:extLst>
          </p:cNvPr>
          <p:cNvPicPr>
            <a:picLocks noChangeAspect="1"/>
          </p:cNvPicPr>
          <p:nvPr/>
        </p:nvPicPr>
        <p:blipFill>
          <a:blip r:embed="rId3"/>
          <a:stretch>
            <a:fillRect/>
          </a:stretch>
        </p:blipFill>
        <p:spPr>
          <a:xfrm>
            <a:off x="7048496" y="0"/>
            <a:ext cx="5143499"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BA6A1321-95DB-440A-B389-1DC2824E4D89}"/>
              </a:ext>
            </a:extLst>
          </p:cNvPr>
          <p:cNvPicPr>
            <a:picLocks noChangeAspect="1"/>
          </p:cNvPicPr>
          <p:nvPr/>
        </p:nvPicPr>
        <p:blipFill>
          <a:blip r:embed="rId2"/>
          <a:stretch>
            <a:fillRect/>
          </a:stretch>
        </p:blipFill>
        <p:spPr>
          <a:xfrm>
            <a:off x="0" y="0"/>
            <a:ext cx="12333664" cy="694733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724567EC-CD8E-48DA-B8CB-0674EB5F3260}"/>
              </a:ext>
            </a:extLst>
          </p:cNvPr>
          <p:cNvPicPr>
            <a:picLocks noChangeAspect="1"/>
          </p:cNvPicPr>
          <p:nvPr/>
        </p:nvPicPr>
        <p:blipFill>
          <a:blip r:embed="rId2"/>
          <a:stretch>
            <a:fillRect/>
          </a:stretch>
        </p:blipFill>
        <p:spPr>
          <a:xfrm>
            <a:off x="1534509" y="0"/>
            <a:ext cx="9144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5">
            <a:extLst>
              <a:ext uri="{FF2B5EF4-FFF2-40B4-BE49-F238E27FC236}">
                <a16:creationId xmlns:a16="http://schemas.microsoft.com/office/drawing/2014/main" id="{E5CB174E-71DC-486C-83ED-6D747CF1618E}"/>
              </a:ext>
            </a:extLst>
          </p:cNvPr>
          <p:cNvPicPr>
            <a:picLocks noChangeAspect="1"/>
          </p:cNvPicPr>
          <p:nvPr/>
        </p:nvPicPr>
        <p:blipFill>
          <a:blip r:embed="rId2"/>
          <a:stretch>
            <a:fillRect/>
          </a:stretch>
        </p:blipFill>
        <p:spPr>
          <a:xfrm>
            <a:off x="913247" y="0"/>
            <a:ext cx="10279565"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836AC0-B156-42C1-9C73-D5EABF193E98}"/>
              </a:ext>
            </a:extLst>
          </p:cNvPr>
          <p:cNvPicPr>
            <a:picLocks noChangeAspect="1"/>
          </p:cNvPicPr>
          <p:nvPr/>
        </p:nvPicPr>
        <p:blipFill>
          <a:blip r:embed="rId2"/>
          <a:stretch>
            <a:fillRect/>
          </a:stretch>
        </p:blipFill>
        <p:spPr>
          <a:xfrm>
            <a:off x="0" y="0"/>
            <a:ext cx="12263118"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7709F9-9EAE-4790-9753-1CF94B44739D}"/>
              </a:ext>
            </a:extLst>
          </p:cNvPr>
          <p:cNvPicPr>
            <a:picLocks noChangeAspect="1"/>
          </p:cNvPicPr>
          <p:nvPr/>
        </p:nvPicPr>
        <p:blipFill>
          <a:blip r:embed="rId2"/>
          <a:stretch>
            <a:fillRect/>
          </a:stretch>
        </p:blipFill>
        <p:spPr>
          <a:xfrm>
            <a:off x="0" y="0"/>
            <a:ext cx="12191996" cy="6880859"/>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C4CB1C-91D6-4A79-BAAB-15E8B06765F4}"/>
              </a:ext>
            </a:extLst>
          </p:cNvPr>
          <p:cNvPicPr>
            <a:picLocks noChangeAspect="1"/>
          </p:cNvPicPr>
          <p:nvPr/>
        </p:nvPicPr>
        <p:blipFill>
          <a:blip r:embed="rId2"/>
          <a:stretch>
            <a:fillRect/>
          </a:stretch>
        </p:blipFill>
        <p:spPr>
          <a:xfrm>
            <a:off x="-72393" y="0"/>
            <a:ext cx="12264390" cy="6919914"/>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925D6A-3E73-4085-9DA0-F6CF1AE4C035}"/>
              </a:ext>
            </a:extLst>
          </p:cNvPr>
          <p:cNvPicPr>
            <a:picLocks noChangeAspect="1"/>
          </p:cNvPicPr>
          <p:nvPr/>
        </p:nvPicPr>
        <p:blipFill>
          <a:blip r:embed="rId2"/>
          <a:stretch>
            <a:fillRect/>
          </a:stretch>
        </p:blipFill>
        <p:spPr>
          <a:xfrm>
            <a:off x="81281" y="0"/>
            <a:ext cx="12029444"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7801CC-B8F0-4324-AFC8-31E656F65BCE}"/>
              </a:ext>
            </a:extLst>
          </p:cNvPr>
          <p:cNvPicPr>
            <a:picLocks noChangeAspect="1"/>
          </p:cNvPicPr>
          <p:nvPr/>
        </p:nvPicPr>
        <p:blipFill>
          <a:blip r:embed="rId2"/>
          <a:stretch>
            <a:fillRect/>
          </a:stretch>
        </p:blipFill>
        <p:spPr>
          <a:xfrm>
            <a:off x="0" y="0"/>
            <a:ext cx="12191996" cy="683179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DBB0FC-0365-41B9-AAB3-E006E4BD00E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F83776-FF9C-418D-9EBE-ACE10589CABA}"/>
              </a:ext>
            </a:extLst>
          </p:cNvPr>
          <p:cNvPicPr>
            <a:picLocks noChangeAspect="1"/>
          </p:cNvPicPr>
          <p:nvPr/>
        </p:nvPicPr>
        <p:blipFill>
          <a:blip r:embed="rId2"/>
          <a:stretch>
            <a:fillRect/>
          </a:stretch>
        </p:blipFill>
        <p:spPr>
          <a:xfrm>
            <a:off x="0" y="0"/>
            <a:ext cx="1228343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63284F-5D28-4CF7-B909-194B45033FF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D2C788-E7F0-4281-8DED-558E5D87DDB7}"/>
              </a:ext>
            </a:extLst>
          </p:cNvPr>
          <p:cNvPicPr>
            <a:picLocks noChangeAspect="1"/>
          </p:cNvPicPr>
          <p:nvPr/>
        </p:nvPicPr>
        <p:blipFill>
          <a:blip r:embed="rId2"/>
          <a:stretch>
            <a:fillRect/>
          </a:stretch>
        </p:blipFill>
        <p:spPr>
          <a:xfrm>
            <a:off x="6196331" y="0"/>
            <a:ext cx="5143499" cy="6858000"/>
          </a:xfrm>
          <a:prstGeom prst="rect">
            <a:avLst/>
          </a:prstGeom>
          <a:noFill/>
          <a:ln cap="flat">
            <a:noFill/>
          </a:ln>
        </p:spPr>
      </p:pic>
      <p:pic>
        <p:nvPicPr>
          <p:cNvPr id="3" name="Imagen 4">
            <a:extLst>
              <a:ext uri="{FF2B5EF4-FFF2-40B4-BE49-F238E27FC236}">
                <a16:creationId xmlns:a16="http://schemas.microsoft.com/office/drawing/2014/main" id="{4A453B39-9B6D-4A49-A771-E863FD007341}"/>
              </a:ext>
            </a:extLst>
          </p:cNvPr>
          <p:cNvPicPr>
            <a:picLocks noChangeAspect="1"/>
          </p:cNvPicPr>
          <p:nvPr/>
        </p:nvPicPr>
        <p:blipFill>
          <a:blip r:embed="rId3"/>
          <a:stretch>
            <a:fillRect/>
          </a:stretch>
        </p:blipFill>
        <p:spPr>
          <a:xfrm>
            <a:off x="831847" y="0"/>
            <a:ext cx="514349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F95DC2-099C-4F99-8C2E-AF15635A9F1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AEA6B9-CCA7-44B1-8BB2-4A6A20391175}"/>
              </a:ext>
            </a:extLst>
          </p:cNvPr>
          <p:cNvPicPr>
            <a:picLocks noChangeAspect="1"/>
          </p:cNvPicPr>
          <p:nvPr/>
        </p:nvPicPr>
        <p:blipFill>
          <a:blip r:embed="rId2"/>
          <a:stretch>
            <a:fillRect/>
          </a:stretch>
        </p:blipFill>
        <p:spPr>
          <a:xfrm>
            <a:off x="6269793" y="0"/>
            <a:ext cx="4854330" cy="6858000"/>
          </a:xfrm>
          <a:prstGeom prst="rect">
            <a:avLst/>
          </a:prstGeom>
          <a:noFill/>
          <a:ln cap="flat">
            <a:noFill/>
          </a:ln>
        </p:spPr>
      </p:pic>
      <p:pic>
        <p:nvPicPr>
          <p:cNvPr id="3" name="Imagen 4">
            <a:extLst>
              <a:ext uri="{FF2B5EF4-FFF2-40B4-BE49-F238E27FC236}">
                <a16:creationId xmlns:a16="http://schemas.microsoft.com/office/drawing/2014/main" id="{F18BB053-D94F-4297-9934-2E96D2D56B13}"/>
              </a:ext>
            </a:extLst>
          </p:cNvPr>
          <p:cNvPicPr>
            <a:picLocks noChangeAspect="1"/>
          </p:cNvPicPr>
          <p:nvPr/>
        </p:nvPicPr>
        <p:blipFill>
          <a:blip r:embed="rId3"/>
          <a:stretch>
            <a:fillRect/>
          </a:stretch>
        </p:blipFill>
        <p:spPr>
          <a:xfrm>
            <a:off x="1159312" y="0"/>
            <a:ext cx="485433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B52769-2F04-4413-9140-24CC6A3F0AC6}"/>
              </a:ext>
            </a:extLst>
          </p:cNvPr>
          <p:cNvPicPr>
            <a:picLocks noChangeAspect="1"/>
          </p:cNvPicPr>
          <p:nvPr/>
        </p:nvPicPr>
        <p:blipFill>
          <a:blip r:embed="rId2"/>
          <a:stretch>
            <a:fillRect/>
          </a:stretch>
        </p:blipFill>
        <p:spPr>
          <a:xfrm>
            <a:off x="0" y="0"/>
            <a:ext cx="12080238"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2E3A8F-9961-4504-B0C7-EBF19AC172B4}"/>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38B6CC-D618-4735-AAA4-6F78C4D330A4}"/>
              </a:ext>
            </a:extLst>
          </p:cNvPr>
          <p:cNvPicPr>
            <a:picLocks noChangeAspect="1"/>
          </p:cNvPicPr>
          <p:nvPr/>
        </p:nvPicPr>
        <p:blipFill>
          <a:blip r:embed="rId2"/>
          <a:stretch>
            <a:fillRect/>
          </a:stretch>
        </p:blipFill>
        <p:spPr>
          <a:xfrm>
            <a:off x="6247125" y="0"/>
            <a:ext cx="5143499" cy="6858000"/>
          </a:xfrm>
          <a:prstGeom prst="rect">
            <a:avLst/>
          </a:prstGeom>
          <a:noFill/>
          <a:ln cap="flat">
            <a:noFill/>
          </a:ln>
        </p:spPr>
      </p:pic>
      <p:pic>
        <p:nvPicPr>
          <p:cNvPr id="3" name="Imagen 4">
            <a:extLst>
              <a:ext uri="{FF2B5EF4-FFF2-40B4-BE49-F238E27FC236}">
                <a16:creationId xmlns:a16="http://schemas.microsoft.com/office/drawing/2014/main" id="{A0576614-BD78-455E-9243-5C9DB15DC5F1}"/>
              </a:ext>
            </a:extLst>
          </p:cNvPr>
          <p:cNvPicPr>
            <a:picLocks noChangeAspect="1"/>
          </p:cNvPicPr>
          <p:nvPr/>
        </p:nvPicPr>
        <p:blipFill>
          <a:blip r:embed="rId3"/>
          <a:stretch>
            <a:fillRect/>
          </a:stretch>
        </p:blipFill>
        <p:spPr>
          <a:xfrm>
            <a:off x="791212" y="0"/>
            <a:ext cx="5143499"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2AF43B-DC24-478C-8C27-A548040033F1}"/>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64C876-7F89-43DF-A160-A6DB44998727}"/>
              </a:ext>
            </a:extLst>
          </p:cNvPr>
          <p:cNvPicPr>
            <a:picLocks noChangeAspect="1"/>
          </p:cNvPicPr>
          <p:nvPr/>
        </p:nvPicPr>
        <p:blipFill>
          <a:blip r:embed="rId2"/>
          <a:stretch>
            <a:fillRect/>
          </a:stretch>
        </p:blipFill>
        <p:spPr>
          <a:xfrm>
            <a:off x="0" y="0"/>
            <a:ext cx="12263118"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A7AC1F-31F2-41AC-BEE9-5153E7E788E0}"/>
              </a:ext>
            </a:extLst>
          </p:cNvPr>
          <p:cNvPicPr>
            <a:picLocks noChangeAspect="1"/>
          </p:cNvPicPr>
          <p:nvPr/>
        </p:nvPicPr>
        <p:blipFill>
          <a:blip r:embed="rId2"/>
          <a:stretch>
            <a:fillRect/>
          </a:stretch>
        </p:blipFill>
        <p:spPr>
          <a:xfrm>
            <a:off x="81281" y="0"/>
            <a:ext cx="12110715"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6433B8-1265-4DB5-BC0C-CF41D871CD4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097B8D-3B74-4CB9-964F-5BAAAAB15099}"/>
              </a:ext>
            </a:extLst>
          </p:cNvPr>
          <p:cNvPicPr>
            <a:picLocks noChangeAspect="1"/>
          </p:cNvPicPr>
          <p:nvPr/>
        </p:nvPicPr>
        <p:blipFill>
          <a:blip r:embed="rId2"/>
          <a:stretch>
            <a:fillRect/>
          </a:stretch>
        </p:blipFill>
        <p:spPr>
          <a:xfrm>
            <a:off x="1625602" y="0"/>
            <a:ext cx="9144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C38D277-8C70-44AC-B4CB-22E821B384AF}"/>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5B26C620-7DCA-4BBF-A72E-1C4B25A24DD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DD0CEE3-AD4A-4012-8568-4364FF6D8BDC}"/>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00322BB-4447-47E1-831B-098AE13E3A97}"/>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3E81E31-1F7F-4CC9-AC05-357AB6D4E1B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904C949-AF56-4A6D-9357-F2FAF29409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B3DDE69-49D3-455A-ADB7-6B8CC0A2D2B5}"/>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4360425-E6DA-43F5-B21A-585D28592241}"/>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F4C91CC-D2D3-494E-9495-EF4648CD5C4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32B93E5-ED6F-4BE0-8A20-AA08CE6554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D32187C-37E0-4C73-AF3F-F6A429683CE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C6C00DD-9F2E-45D1-808F-00058B0FC45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E4C2F00-113C-4DBD-B228-06F38E9A67A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E6F89E4-6DC3-48A7-9136-F7E275D2638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307355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TotalTime>
  <Words>224</Words>
  <Application>Microsoft Office PowerPoint</Application>
  <PresentationFormat>Panorámica</PresentationFormat>
  <Paragraphs>14</Paragraphs>
  <Slides>35</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35</vt:i4>
      </vt:variant>
    </vt:vector>
  </HeadingPairs>
  <TitlesOfParts>
    <vt:vector size="45"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2020-10-04T18:11:39Z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