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5"/>
  </p:notesMasterIdLst>
  <p:sldIdLst>
    <p:sldId id="256" r:id="rId4"/>
    <p:sldId id="257" r:id="rId5"/>
    <p:sldId id="258" r:id="rId6"/>
    <p:sldId id="259" r:id="rId7"/>
    <p:sldId id="260" r:id="rId8"/>
    <p:sldId id="261" r:id="rId9"/>
    <p:sldId id="262" r:id="rId10"/>
    <p:sldId id="263" r:id="rId11"/>
    <p:sldId id="264" r:id="rId12"/>
    <p:sldId id="266" r:id="rId13"/>
    <p:sldId id="265" r:id="rId14"/>
    <p:sldId id="267" r:id="rId15"/>
    <p:sldId id="268" r:id="rId16"/>
    <p:sldId id="269" r:id="rId17"/>
    <p:sldId id="270" r:id="rId18"/>
    <p:sldId id="271" r:id="rId19"/>
    <p:sldId id="272" r:id="rId20"/>
    <p:sldId id="273" r:id="rId21"/>
    <p:sldId id="274" r:id="rId22"/>
    <p:sldId id="327" r:id="rId23"/>
    <p:sldId id="328" r:id="rId2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20080862-B388-447D-AB92-2CC12E132CC2}"/>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DF717DF6-0ED2-4CC9-B093-D4A7DF8A29DE}"/>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BD8B3E8-0BF8-4B93-95BB-4BD44649BCB0}" type="datetime1">
              <a:rPr lang="es-ES"/>
              <a:pPr lvl="0"/>
              <a:t>23/02/2021</a:t>
            </a:fld>
            <a:endParaRPr lang="es-ES"/>
          </a:p>
        </p:txBody>
      </p:sp>
      <p:sp>
        <p:nvSpPr>
          <p:cNvPr id="4" name="Marcador de imagen de diapositiva 3">
            <a:extLst>
              <a:ext uri="{FF2B5EF4-FFF2-40B4-BE49-F238E27FC236}">
                <a16:creationId xmlns:a16="http://schemas.microsoft.com/office/drawing/2014/main" id="{8F08D398-6DA1-4D96-BE08-46BECF45C1F2}"/>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1D1998D9-0E3C-456C-9C17-01F016051233}"/>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2F862D03-966D-4A54-95D8-9C8C322CE72C}"/>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F1FFEADF-0E7E-4976-921D-F1FE99D4865D}"/>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0990770E-ECF2-44F5-97B4-15E7DAE43A70}" type="slidenum">
              <a:t>‹Nº›</a:t>
            </a:fld>
            <a:endParaRPr lang="es-ES"/>
          </a:p>
        </p:txBody>
      </p:sp>
    </p:spTree>
    <p:extLst>
      <p:ext uri="{BB962C8B-B14F-4D97-AF65-F5344CB8AC3E}">
        <p14:creationId xmlns:p14="http://schemas.microsoft.com/office/powerpoint/2010/main" val="3023546594"/>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CD81F4D-3887-41CA-B589-F6EFC7EBFA3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190C8D1-8383-4AB5-9FD9-A59DD7E683C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ADE9635F-3E83-4E41-8CF0-31CF5A18098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5F6FB0A-A468-47ED-B350-E621A5076153}"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526D987-C460-4FE1-915A-26B1669A824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B3DFB4B-5F9C-4FFE-BB2F-FA060DDD592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3EF77DD5-4E70-4516-812D-F5FB08C44ED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401E135-0D20-408C-97C1-0CB4110EA952}"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8C2C168-AAB6-4E99-8398-60CA92D15F8B}"/>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9CA0276-0215-49A6-B0DE-06082DD53AA5}"/>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151F3D6E-42E9-40AB-A7F3-66963E512E1A}"/>
              </a:ext>
            </a:extLst>
          </p:cNvPr>
          <p:cNvSpPr txBox="1">
            <a:spLocks noGrp="1"/>
          </p:cNvSpPr>
          <p:nvPr>
            <p:ph type="dt" sz="half" idx="7"/>
          </p:nvPr>
        </p:nvSpPr>
        <p:spPr/>
        <p:txBody>
          <a:bodyPr/>
          <a:lstStyle>
            <a:lvl1pPr>
              <a:defRPr/>
            </a:lvl1pPr>
          </a:lstStyle>
          <a:p>
            <a:pPr lvl="0"/>
            <a:fld id="{2D824BA8-7CF3-48FC-89ED-DE2BA3A9A26E}" type="datetime1">
              <a:rPr lang="es-ES"/>
              <a:pPr lvl="0"/>
              <a:t>23/02/2021</a:t>
            </a:fld>
            <a:endParaRPr lang="es-ES"/>
          </a:p>
        </p:txBody>
      </p:sp>
      <p:sp>
        <p:nvSpPr>
          <p:cNvPr id="5" name="Marcador de pie de página 4">
            <a:extLst>
              <a:ext uri="{FF2B5EF4-FFF2-40B4-BE49-F238E27FC236}">
                <a16:creationId xmlns:a16="http://schemas.microsoft.com/office/drawing/2014/main" id="{02DFC15E-3F2F-45A4-ADB2-66C0AA021D1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13C006A-15C3-4774-B4D6-4C38A1CE186F}"/>
              </a:ext>
            </a:extLst>
          </p:cNvPr>
          <p:cNvSpPr txBox="1">
            <a:spLocks noGrp="1"/>
          </p:cNvSpPr>
          <p:nvPr>
            <p:ph type="sldNum" sz="quarter" idx="8"/>
          </p:nvPr>
        </p:nvSpPr>
        <p:spPr/>
        <p:txBody>
          <a:bodyPr/>
          <a:lstStyle>
            <a:lvl1pPr>
              <a:defRPr/>
            </a:lvl1pPr>
          </a:lstStyle>
          <a:p>
            <a:pPr lvl="0"/>
            <a:fld id="{CB01BDC5-E097-4334-B0C2-BA3F5784E7CC}" type="slidenum">
              <a:t>‹Nº›</a:t>
            </a:fld>
            <a:endParaRPr lang="es-ES"/>
          </a:p>
        </p:txBody>
      </p:sp>
    </p:spTree>
    <p:extLst>
      <p:ext uri="{BB962C8B-B14F-4D97-AF65-F5344CB8AC3E}">
        <p14:creationId xmlns:p14="http://schemas.microsoft.com/office/powerpoint/2010/main" val="44948491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A5B2F7C-BCFF-4B1F-B3E4-CED07EC8CC1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730D103-4A36-4B00-A57F-EA75AC1AB46F}"/>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4A4282E-2205-4A89-BDB0-BD714D1B100D}"/>
              </a:ext>
            </a:extLst>
          </p:cNvPr>
          <p:cNvSpPr txBox="1">
            <a:spLocks noGrp="1"/>
          </p:cNvSpPr>
          <p:nvPr>
            <p:ph type="dt" sz="half" idx="7"/>
          </p:nvPr>
        </p:nvSpPr>
        <p:spPr/>
        <p:txBody>
          <a:bodyPr/>
          <a:lstStyle>
            <a:lvl1pPr>
              <a:defRPr/>
            </a:lvl1pPr>
          </a:lstStyle>
          <a:p>
            <a:pPr lvl="0"/>
            <a:fld id="{980920CC-A933-4E1B-8B53-19F6BCD5EDE2}" type="datetime1">
              <a:rPr lang="es-ES"/>
              <a:pPr lvl="0"/>
              <a:t>23/02/2021</a:t>
            </a:fld>
            <a:endParaRPr lang="es-ES"/>
          </a:p>
        </p:txBody>
      </p:sp>
      <p:sp>
        <p:nvSpPr>
          <p:cNvPr id="5" name="Marcador de pie de página 4">
            <a:extLst>
              <a:ext uri="{FF2B5EF4-FFF2-40B4-BE49-F238E27FC236}">
                <a16:creationId xmlns:a16="http://schemas.microsoft.com/office/drawing/2014/main" id="{F9E4593D-0967-4C35-9FE0-8B20C7CE944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7F809D6-5585-4613-BA26-D946629ADC99}"/>
              </a:ext>
            </a:extLst>
          </p:cNvPr>
          <p:cNvSpPr txBox="1">
            <a:spLocks noGrp="1"/>
          </p:cNvSpPr>
          <p:nvPr>
            <p:ph type="sldNum" sz="quarter" idx="8"/>
          </p:nvPr>
        </p:nvSpPr>
        <p:spPr/>
        <p:txBody>
          <a:bodyPr/>
          <a:lstStyle>
            <a:lvl1pPr>
              <a:defRPr/>
            </a:lvl1pPr>
          </a:lstStyle>
          <a:p>
            <a:pPr lvl="0"/>
            <a:fld id="{07AE72CE-4CFD-49EB-B503-8004C0CBDEB1}" type="slidenum">
              <a:t>‹Nº›</a:t>
            </a:fld>
            <a:endParaRPr lang="es-ES"/>
          </a:p>
        </p:txBody>
      </p:sp>
    </p:spTree>
    <p:extLst>
      <p:ext uri="{BB962C8B-B14F-4D97-AF65-F5344CB8AC3E}">
        <p14:creationId xmlns:p14="http://schemas.microsoft.com/office/powerpoint/2010/main" val="23761093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22CCB40-97F5-4993-B793-E4C53FD6C9A9}"/>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223788F-6FEA-4BBA-850E-D86123A0337B}"/>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427BF61C-F13A-41F4-AABB-8793F25FF2AF}"/>
              </a:ext>
            </a:extLst>
          </p:cNvPr>
          <p:cNvSpPr txBox="1">
            <a:spLocks noGrp="1"/>
          </p:cNvSpPr>
          <p:nvPr>
            <p:ph type="dt" sz="half" idx="7"/>
          </p:nvPr>
        </p:nvSpPr>
        <p:spPr/>
        <p:txBody>
          <a:bodyPr/>
          <a:lstStyle>
            <a:lvl1pPr>
              <a:defRPr/>
            </a:lvl1pPr>
          </a:lstStyle>
          <a:p>
            <a:pPr lvl="0"/>
            <a:fld id="{D5CEF995-76F3-408B-8F48-4A936F8FFECA}" type="datetime1">
              <a:rPr lang="es-ES"/>
              <a:pPr lvl="0"/>
              <a:t>23/02/2021</a:t>
            </a:fld>
            <a:endParaRPr lang="es-ES"/>
          </a:p>
        </p:txBody>
      </p:sp>
      <p:sp>
        <p:nvSpPr>
          <p:cNvPr id="5" name="Marcador de pie de página 4">
            <a:extLst>
              <a:ext uri="{FF2B5EF4-FFF2-40B4-BE49-F238E27FC236}">
                <a16:creationId xmlns:a16="http://schemas.microsoft.com/office/drawing/2014/main" id="{D7CE9DD6-8781-48EF-A842-C2F0952C5E7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7D98CE5-9562-45BF-9627-350E15EA05F2}"/>
              </a:ext>
            </a:extLst>
          </p:cNvPr>
          <p:cNvSpPr txBox="1">
            <a:spLocks noGrp="1"/>
          </p:cNvSpPr>
          <p:nvPr>
            <p:ph type="sldNum" sz="quarter" idx="8"/>
          </p:nvPr>
        </p:nvSpPr>
        <p:spPr/>
        <p:txBody>
          <a:bodyPr/>
          <a:lstStyle>
            <a:lvl1pPr>
              <a:defRPr/>
            </a:lvl1pPr>
          </a:lstStyle>
          <a:p>
            <a:pPr lvl="0"/>
            <a:fld id="{5A449926-55EF-47DE-B07F-85CFC358E064}" type="slidenum">
              <a:t>‹Nº›</a:t>
            </a:fld>
            <a:endParaRPr lang="es-ES"/>
          </a:p>
        </p:txBody>
      </p:sp>
    </p:spTree>
    <p:extLst>
      <p:ext uri="{BB962C8B-B14F-4D97-AF65-F5344CB8AC3E}">
        <p14:creationId xmlns:p14="http://schemas.microsoft.com/office/powerpoint/2010/main" val="2237362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20CA29B-7B34-41D6-B9B2-6CFCEC5341C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ECEF49E-97D2-42B6-A67C-DC0F656CC1C4}"/>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0C3D1065-4E5E-48FB-BDA4-D1C81E856E40}"/>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A7106CA4-4485-4AFF-A4BE-7AAC3E144277}"/>
              </a:ext>
            </a:extLst>
          </p:cNvPr>
          <p:cNvSpPr txBox="1">
            <a:spLocks noGrp="1"/>
          </p:cNvSpPr>
          <p:nvPr>
            <p:ph type="dt" sz="half" idx="7"/>
          </p:nvPr>
        </p:nvSpPr>
        <p:spPr/>
        <p:txBody>
          <a:bodyPr/>
          <a:lstStyle>
            <a:lvl1pPr>
              <a:defRPr/>
            </a:lvl1pPr>
          </a:lstStyle>
          <a:p>
            <a:pPr lvl="0"/>
            <a:fld id="{610F37C2-9E66-4C5D-AE92-6BB53F66EC7B}" type="datetime1">
              <a:rPr lang="es-ES"/>
              <a:pPr lvl="0"/>
              <a:t>23/02/2021</a:t>
            </a:fld>
            <a:endParaRPr lang="es-ES"/>
          </a:p>
        </p:txBody>
      </p:sp>
      <p:sp>
        <p:nvSpPr>
          <p:cNvPr id="6" name="Marcador de pie de página 5">
            <a:extLst>
              <a:ext uri="{FF2B5EF4-FFF2-40B4-BE49-F238E27FC236}">
                <a16:creationId xmlns:a16="http://schemas.microsoft.com/office/drawing/2014/main" id="{172BA5AA-BA45-4DDA-8DBF-FB4F6C02716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DC3CD7A-231A-4048-8B60-642308F85823}"/>
              </a:ext>
            </a:extLst>
          </p:cNvPr>
          <p:cNvSpPr txBox="1">
            <a:spLocks noGrp="1"/>
          </p:cNvSpPr>
          <p:nvPr>
            <p:ph type="sldNum" sz="quarter" idx="8"/>
          </p:nvPr>
        </p:nvSpPr>
        <p:spPr/>
        <p:txBody>
          <a:bodyPr/>
          <a:lstStyle>
            <a:lvl1pPr>
              <a:defRPr/>
            </a:lvl1pPr>
          </a:lstStyle>
          <a:p>
            <a:pPr lvl="0"/>
            <a:fld id="{53C6FE63-0CC7-4FE1-A880-2505F44A4C79}" type="slidenum">
              <a:t>‹Nº›</a:t>
            </a:fld>
            <a:endParaRPr lang="es-ES"/>
          </a:p>
        </p:txBody>
      </p:sp>
    </p:spTree>
    <p:extLst>
      <p:ext uri="{BB962C8B-B14F-4D97-AF65-F5344CB8AC3E}">
        <p14:creationId xmlns:p14="http://schemas.microsoft.com/office/powerpoint/2010/main" val="15925889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DA6BB0D-3865-4CB7-B0AE-D2243CACDB32}"/>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27D5841-2DBA-449E-8ECC-BFC7876F187B}"/>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E73B3FCE-0E96-45E8-A7EB-CD38050AD90A}"/>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882268EB-C296-4309-B90E-6F2ECD8983A8}"/>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12BA70C6-924C-4B83-B78D-2575B9EE57B2}"/>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8047C90C-9A0E-4BAC-B005-30AFA05F69B8}"/>
              </a:ext>
            </a:extLst>
          </p:cNvPr>
          <p:cNvSpPr txBox="1">
            <a:spLocks noGrp="1"/>
          </p:cNvSpPr>
          <p:nvPr>
            <p:ph type="dt" sz="half" idx="7"/>
          </p:nvPr>
        </p:nvSpPr>
        <p:spPr/>
        <p:txBody>
          <a:bodyPr/>
          <a:lstStyle>
            <a:lvl1pPr>
              <a:defRPr/>
            </a:lvl1pPr>
          </a:lstStyle>
          <a:p>
            <a:pPr lvl="0"/>
            <a:fld id="{AF99E08D-F1CC-44F8-BCED-B2BBFC7C377D}" type="datetime1">
              <a:rPr lang="es-ES"/>
              <a:pPr lvl="0"/>
              <a:t>23/02/2021</a:t>
            </a:fld>
            <a:endParaRPr lang="es-ES"/>
          </a:p>
        </p:txBody>
      </p:sp>
      <p:sp>
        <p:nvSpPr>
          <p:cNvPr id="8" name="Marcador de pie de página 7">
            <a:extLst>
              <a:ext uri="{FF2B5EF4-FFF2-40B4-BE49-F238E27FC236}">
                <a16:creationId xmlns:a16="http://schemas.microsoft.com/office/drawing/2014/main" id="{30CF74F9-066C-4BF0-847F-192FD2125340}"/>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0C48FE72-7C0B-4A89-8DA7-20C9A6BF3AB9}"/>
              </a:ext>
            </a:extLst>
          </p:cNvPr>
          <p:cNvSpPr txBox="1">
            <a:spLocks noGrp="1"/>
          </p:cNvSpPr>
          <p:nvPr>
            <p:ph type="sldNum" sz="quarter" idx="8"/>
          </p:nvPr>
        </p:nvSpPr>
        <p:spPr/>
        <p:txBody>
          <a:bodyPr/>
          <a:lstStyle>
            <a:lvl1pPr>
              <a:defRPr/>
            </a:lvl1pPr>
          </a:lstStyle>
          <a:p>
            <a:pPr lvl="0"/>
            <a:fld id="{8523DA09-65D2-45C1-BA8C-353766319259}" type="slidenum">
              <a:t>‹Nº›</a:t>
            </a:fld>
            <a:endParaRPr lang="es-ES"/>
          </a:p>
        </p:txBody>
      </p:sp>
    </p:spTree>
    <p:extLst>
      <p:ext uri="{BB962C8B-B14F-4D97-AF65-F5344CB8AC3E}">
        <p14:creationId xmlns:p14="http://schemas.microsoft.com/office/powerpoint/2010/main" val="40943022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58CED39-0069-435A-99D0-B81082AB4F9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1C5B95C0-53D6-4A00-8CF9-8D28E74AD18F}"/>
              </a:ext>
            </a:extLst>
          </p:cNvPr>
          <p:cNvSpPr txBox="1">
            <a:spLocks noGrp="1"/>
          </p:cNvSpPr>
          <p:nvPr>
            <p:ph type="dt" sz="half" idx="7"/>
          </p:nvPr>
        </p:nvSpPr>
        <p:spPr/>
        <p:txBody>
          <a:bodyPr/>
          <a:lstStyle>
            <a:lvl1pPr>
              <a:defRPr/>
            </a:lvl1pPr>
          </a:lstStyle>
          <a:p>
            <a:pPr lvl="0"/>
            <a:fld id="{7E3F7937-7360-41DD-ACE3-B6B2B292DAE5}" type="datetime1">
              <a:rPr lang="es-ES"/>
              <a:pPr lvl="0"/>
              <a:t>23/02/2021</a:t>
            </a:fld>
            <a:endParaRPr lang="es-ES"/>
          </a:p>
        </p:txBody>
      </p:sp>
      <p:sp>
        <p:nvSpPr>
          <p:cNvPr id="4" name="Marcador de pie de página 3">
            <a:extLst>
              <a:ext uri="{FF2B5EF4-FFF2-40B4-BE49-F238E27FC236}">
                <a16:creationId xmlns:a16="http://schemas.microsoft.com/office/drawing/2014/main" id="{8D199A7C-E064-4135-9980-135ACAF2D9DC}"/>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A3D160D7-F08C-4365-A578-534AC908799D}"/>
              </a:ext>
            </a:extLst>
          </p:cNvPr>
          <p:cNvSpPr txBox="1">
            <a:spLocks noGrp="1"/>
          </p:cNvSpPr>
          <p:nvPr>
            <p:ph type="sldNum" sz="quarter" idx="8"/>
          </p:nvPr>
        </p:nvSpPr>
        <p:spPr/>
        <p:txBody>
          <a:bodyPr/>
          <a:lstStyle>
            <a:lvl1pPr>
              <a:defRPr/>
            </a:lvl1pPr>
          </a:lstStyle>
          <a:p>
            <a:pPr lvl="0"/>
            <a:fld id="{5E34274E-0652-445F-AFB3-3387BA0A64C2}" type="slidenum">
              <a:t>‹Nº›</a:t>
            </a:fld>
            <a:endParaRPr lang="es-ES"/>
          </a:p>
        </p:txBody>
      </p:sp>
    </p:spTree>
    <p:extLst>
      <p:ext uri="{BB962C8B-B14F-4D97-AF65-F5344CB8AC3E}">
        <p14:creationId xmlns:p14="http://schemas.microsoft.com/office/powerpoint/2010/main" val="20760885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8053CBFF-DC24-4EB4-9CD3-EB58448CA0B5}"/>
              </a:ext>
            </a:extLst>
          </p:cNvPr>
          <p:cNvSpPr txBox="1">
            <a:spLocks noGrp="1"/>
          </p:cNvSpPr>
          <p:nvPr>
            <p:ph type="dt" sz="half" idx="7"/>
          </p:nvPr>
        </p:nvSpPr>
        <p:spPr/>
        <p:txBody>
          <a:bodyPr/>
          <a:lstStyle>
            <a:lvl1pPr>
              <a:defRPr/>
            </a:lvl1pPr>
          </a:lstStyle>
          <a:p>
            <a:pPr lvl="0"/>
            <a:fld id="{1B8982FA-662B-48DC-BBAD-31DC49E33CAF}" type="datetime1">
              <a:rPr lang="es-ES"/>
              <a:pPr lvl="0"/>
              <a:t>23/02/2021</a:t>
            </a:fld>
            <a:endParaRPr lang="es-ES"/>
          </a:p>
        </p:txBody>
      </p:sp>
      <p:sp>
        <p:nvSpPr>
          <p:cNvPr id="3" name="Marcador de pie de página 2">
            <a:extLst>
              <a:ext uri="{FF2B5EF4-FFF2-40B4-BE49-F238E27FC236}">
                <a16:creationId xmlns:a16="http://schemas.microsoft.com/office/drawing/2014/main" id="{6ED96D16-DDA2-428A-BC10-013130F46EC8}"/>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85DBFAB6-44BE-4618-9800-A48B35919F95}"/>
              </a:ext>
            </a:extLst>
          </p:cNvPr>
          <p:cNvSpPr txBox="1">
            <a:spLocks noGrp="1"/>
          </p:cNvSpPr>
          <p:nvPr>
            <p:ph type="sldNum" sz="quarter" idx="8"/>
          </p:nvPr>
        </p:nvSpPr>
        <p:spPr/>
        <p:txBody>
          <a:bodyPr/>
          <a:lstStyle>
            <a:lvl1pPr>
              <a:defRPr/>
            </a:lvl1pPr>
          </a:lstStyle>
          <a:p>
            <a:pPr lvl="0"/>
            <a:fld id="{AE10D1CC-09F0-48B5-B5B1-4357F2A864C9}" type="slidenum">
              <a:t>‹Nº›</a:t>
            </a:fld>
            <a:endParaRPr lang="es-ES"/>
          </a:p>
        </p:txBody>
      </p:sp>
    </p:spTree>
    <p:extLst>
      <p:ext uri="{BB962C8B-B14F-4D97-AF65-F5344CB8AC3E}">
        <p14:creationId xmlns:p14="http://schemas.microsoft.com/office/powerpoint/2010/main" val="2630608140"/>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754D003-300F-4D65-96C9-7B881AAB15A8}"/>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70B0ED0-BD13-457C-A8EA-CCC753D4EF50}"/>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6D526D5C-9B28-4646-8DC7-ACADD19E37C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FC448B9-D81A-411E-BA4D-0CB46D40427A}"/>
              </a:ext>
            </a:extLst>
          </p:cNvPr>
          <p:cNvSpPr txBox="1">
            <a:spLocks noGrp="1"/>
          </p:cNvSpPr>
          <p:nvPr>
            <p:ph type="dt" sz="half" idx="7"/>
          </p:nvPr>
        </p:nvSpPr>
        <p:spPr/>
        <p:txBody>
          <a:bodyPr/>
          <a:lstStyle>
            <a:lvl1pPr>
              <a:defRPr/>
            </a:lvl1pPr>
          </a:lstStyle>
          <a:p>
            <a:pPr lvl="0"/>
            <a:fld id="{1BEA30D9-6287-44C5-A41F-3BB5959F6AD4}" type="datetime1">
              <a:rPr lang="es-ES"/>
              <a:pPr lvl="0"/>
              <a:t>23/02/2021</a:t>
            </a:fld>
            <a:endParaRPr lang="es-ES"/>
          </a:p>
        </p:txBody>
      </p:sp>
      <p:sp>
        <p:nvSpPr>
          <p:cNvPr id="6" name="Marcador de pie de página 5">
            <a:extLst>
              <a:ext uri="{FF2B5EF4-FFF2-40B4-BE49-F238E27FC236}">
                <a16:creationId xmlns:a16="http://schemas.microsoft.com/office/drawing/2014/main" id="{F6AAC738-D76D-46E9-B38E-DD9597164AE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692B6A8-DF54-48E8-93E2-BDEEE9FFF064}"/>
              </a:ext>
            </a:extLst>
          </p:cNvPr>
          <p:cNvSpPr txBox="1">
            <a:spLocks noGrp="1"/>
          </p:cNvSpPr>
          <p:nvPr>
            <p:ph type="sldNum" sz="quarter" idx="8"/>
          </p:nvPr>
        </p:nvSpPr>
        <p:spPr/>
        <p:txBody>
          <a:bodyPr/>
          <a:lstStyle>
            <a:lvl1pPr>
              <a:defRPr/>
            </a:lvl1pPr>
          </a:lstStyle>
          <a:p>
            <a:pPr lvl="0"/>
            <a:fld id="{98FE9ED2-89F2-4B24-BE63-2F45122594AE}" type="slidenum">
              <a:t>‹Nº›</a:t>
            </a:fld>
            <a:endParaRPr lang="es-ES"/>
          </a:p>
        </p:txBody>
      </p:sp>
    </p:spTree>
    <p:extLst>
      <p:ext uri="{BB962C8B-B14F-4D97-AF65-F5344CB8AC3E}">
        <p14:creationId xmlns:p14="http://schemas.microsoft.com/office/powerpoint/2010/main" val="26453685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092A9E2-426B-4368-B824-81F040EF30F9}"/>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702D90F1-B476-4698-B1E7-70791BD65681}"/>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A887B1FE-4630-4EB4-9F90-0BD2F1AD314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6FC6C0B-BCD0-4B11-927F-27892F5C2644}"/>
              </a:ext>
            </a:extLst>
          </p:cNvPr>
          <p:cNvSpPr txBox="1">
            <a:spLocks noGrp="1"/>
          </p:cNvSpPr>
          <p:nvPr>
            <p:ph type="dt" sz="half" idx="7"/>
          </p:nvPr>
        </p:nvSpPr>
        <p:spPr/>
        <p:txBody>
          <a:bodyPr/>
          <a:lstStyle>
            <a:lvl1pPr>
              <a:defRPr/>
            </a:lvl1pPr>
          </a:lstStyle>
          <a:p>
            <a:pPr lvl="0"/>
            <a:fld id="{1D5BEBB5-A075-4283-A7DE-999B93709A41}" type="datetime1">
              <a:rPr lang="es-ES"/>
              <a:pPr lvl="0"/>
              <a:t>23/02/2021</a:t>
            </a:fld>
            <a:endParaRPr lang="es-ES"/>
          </a:p>
        </p:txBody>
      </p:sp>
      <p:sp>
        <p:nvSpPr>
          <p:cNvPr id="6" name="Marcador de pie de página 5">
            <a:extLst>
              <a:ext uri="{FF2B5EF4-FFF2-40B4-BE49-F238E27FC236}">
                <a16:creationId xmlns:a16="http://schemas.microsoft.com/office/drawing/2014/main" id="{65A7DF26-4DDA-4272-947B-DA2A0EF6326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3504605-5D63-46FD-A6D7-9C126BE47721}"/>
              </a:ext>
            </a:extLst>
          </p:cNvPr>
          <p:cNvSpPr txBox="1">
            <a:spLocks noGrp="1"/>
          </p:cNvSpPr>
          <p:nvPr>
            <p:ph type="sldNum" sz="quarter" idx="8"/>
          </p:nvPr>
        </p:nvSpPr>
        <p:spPr/>
        <p:txBody>
          <a:bodyPr/>
          <a:lstStyle>
            <a:lvl1pPr>
              <a:defRPr/>
            </a:lvl1pPr>
          </a:lstStyle>
          <a:p>
            <a:pPr lvl="0"/>
            <a:fld id="{9EDDA1A9-8EFA-4993-8CE6-00D367939C88}" type="slidenum">
              <a:t>‹Nº›</a:t>
            </a:fld>
            <a:endParaRPr lang="es-ES"/>
          </a:p>
        </p:txBody>
      </p:sp>
    </p:spTree>
    <p:extLst>
      <p:ext uri="{BB962C8B-B14F-4D97-AF65-F5344CB8AC3E}">
        <p14:creationId xmlns:p14="http://schemas.microsoft.com/office/powerpoint/2010/main" val="15022309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CC237B1-517E-44DA-990C-005D523516D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F5D6D08-F920-450C-9A9A-2D97D544EB2C}"/>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7AEE5E3-2F96-4DA5-B488-EC5985BF5917}"/>
              </a:ext>
            </a:extLst>
          </p:cNvPr>
          <p:cNvSpPr txBox="1">
            <a:spLocks noGrp="1"/>
          </p:cNvSpPr>
          <p:nvPr>
            <p:ph type="dt" sz="half" idx="7"/>
          </p:nvPr>
        </p:nvSpPr>
        <p:spPr/>
        <p:txBody>
          <a:bodyPr/>
          <a:lstStyle>
            <a:lvl1pPr>
              <a:defRPr/>
            </a:lvl1pPr>
          </a:lstStyle>
          <a:p>
            <a:pPr lvl="0"/>
            <a:fld id="{C29D4C17-BA0E-4A99-BAA6-A6948C7AD8C0}" type="datetime1">
              <a:rPr lang="es-ES"/>
              <a:pPr lvl="0"/>
              <a:t>23/02/2021</a:t>
            </a:fld>
            <a:endParaRPr lang="es-ES"/>
          </a:p>
        </p:txBody>
      </p:sp>
      <p:sp>
        <p:nvSpPr>
          <p:cNvPr id="5" name="Marcador de pie de página 4">
            <a:extLst>
              <a:ext uri="{FF2B5EF4-FFF2-40B4-BE49-F238E27FC236}">
                <a16:creationId xmlns:a16="http://schemas.microsoft.com/office/drawing/2014/main" id="{DA266A9E-8236-48ED-9B38-799B49EAF21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5526EEA-1ED6-43A3-A045-E4D1C0A40C53}"/>
              </a:ext>
            </a:extLst>
          </p:cNvPr>
          <p:cNvSpPr txBox="1">
            <a:spLocks noGrp="1"/>
          </p:cNvSpPr>
          <p:nvPr>
            <p:ph type="sldNum" sz="quarter" idx="8"/>
          </p:nvPr>
        </p:nvSpPr>
        <p:spPr/>
        <p:txBody>
          <a:bodyPr/>
          <a:lstStyle>
            <a:lvl1pPr>
              <a:defRPr/>
            </a:lvl1pPr>
          </a:lstStyle>
          <a:p>
            <a:pPr lvl="0"/>
            <a:fld id="{54BC48D8-80A5-4707-950F-73F11728AA8B}" type="slidenum">
              <a:t>‹Nº›</a:t>
            </a:fld>
            <a:endParaRPr lang="es-ES"/>
          </a:p>
        </p:txBody>
      </p:sp>
    </p:spTree>
    <p:extLst>
      <p:ext uri="{BB962C8B-B14F-4D97-AF65-F5344CB8AC3E}">
        <p14:creationId xmlns:p14="http://schemas.microsoft.com/office/powerpoint/2010/main" val="22111818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7ED2DFA4-1F3A-4644-A6CF-F3069F69D86F}"/>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016BB26-268F-4231-B2B8-87CEB62B8792}"/>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AF9FC2D-613A-4F66-864C-024E079CF2BB}"/>
              </a:ext>
            </a:extLst>
          </p:cNvPr>
          <p:cNvSpPr txBox="1">
            <a:spLocks noGrp="1"/>
          </p:cNvSpPr>
          <p:nvPr>
            <p:ph type="dt" sz="half" idx="7"/>
          </p:nvPr>
        </p:nvSpPr>
        <p:spPr/>
        <p:txBody>
          <a:bodyPr/>
          <a:lstStyle>
            <a:lvl1pPr>
              <a:defRPr/>
            </a:lvl1pPr>
          </a:lstStyle>
          <a:p>
            <a:pPr lvl="0"/>
            <a:fld id="{3576735F-7E9B-47BD-B768-98ED26F1F430}" type="datetime1">
              <a:rPr lang="es-ES"/>
              <a:pPr lvl="0"/>
              <a:t>23/02/2021</a:t>
            </a:fld>
            <a:endParaRPr lang="es-ES"/>
          </a:p>
        </p:txBody>
      </p:sp>
      <p:sp>
        <p:nvSpPr>
          <p:cNvPr id="5" name="Marcador de pie de página 4">
            <a:extLst>
              <a:ext uri="{FF2B5EF4-FFF2-40B4-BE49-F238E27FC236}">
                <a16:creationId xmlns:a16="http://schemas.microsoft.com/office/drawing/2014/main" id="{E9344ADB-3884-45BD-B06E-88FCC17918D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DA76BCD-A740-4113-8C8C-17269FA7D6C5}"/>
              </a:ext>
            </a:extLst>
          </p:cNvPr>
          <p:cNvSpPr txBox="1">
            <a:spLocks noGrp="1"/>
          </p:cNvSpPr>
          <p:nvPr>
            <p:ph type="sldNum" sz="quarter" idx="8"/>
          </p:nvPr>
        </p:nvSpPr>
        <p:spPr/>
        <p:txBody>
          <a:bodyPr/>
          <a:lstStyle>
            <a:lvl1pPr>
              <a:defRPr/>
            </a:lvl1pPr>
          </a:lstStyle>
          <a:p>
            <a:pPr lvl="0"/>
            <a:fld id="{7E60B573-9B64-47E4-BD5C-3EEB3306817D}" type="slidenum">
              <a:t>‹Nº›</a:t>
            </a:fld>
            <a:endParaRPr lang="es-ES"/>
          </a:p>
        </p:txBody>
      </p:sp>
    </p:spTree>
    <p:extLst>
      <p:ext uri="{BB962C8B-B14F-4D97-AF65-F5344CB8AC3E}">
        <p14:creationId xmlns:p14="http://schemas.microsoft.com/office/powerpoint/2010/main" val="10288499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36DF810-026A-4043-BC30-CB6DC6C5122D}"/>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2A755B0-6EEA-4729-A03F-A8A412721F7F}"/>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C741E4D5-A994-40B7-AC65-4E12B7D89D8D}"/>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78E75F23-B75C-46D9-A1A2-0274FA29C8B0}"/>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D1E4843B-03CA-45B4-AB09-B22C4B9D3786}"/>
              </a:ext>
            </a:extLst>
          </p:cNvPr>
          <p:cNvSpPr txBox="1">
            <a:spLocks noGrp="1"/>
          </p:cNvSpPr>
          <p:nvPr>
            <p:ph type="sldNum" sz="quarter" idx="8"/>
          </p:nvPr>
        </p:nvSpPr>
        <p:spPr/>
        <p:txBody>
          <a:bodyPr/>
          <a:lstStyle>
            <a:lvl1pPr>
              <a:defRPr sz="1400"/>
            </a:lvl1pPr>
          </a:lstStyle>
          <a:p>
            <a:pPr lvl="0"/>
            <a:fld id="{0B31B09B-899C-48EE-8B8E-C7DBED4D0FCE}" type="slidenum">
              <a:t>‹Nº›</a:t>
            </a:fld>
            <a:endParaRPr lang="es-ES"/>
          </a:p>
        </p:txBody>
      </p:sp>
    </p:spTree>
    <p:extLst>
      <p:ext uri="{BB962C8B-B14F-4D97-AF65-F5344CB8AC3E}">
        <p14:creationId xmlns:p14="http://schemas.microsoft.com/office/powerpoint/2010/main" val="419772175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45E497D-FB55-4980-8B86-7542749C400E}"/>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DE4D3E93-F2E1-4301-B1A0-0C5CDFE12E3F}"/>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BEAE49B4-FB5E-4711-A399-DB7C752F12AD}"/>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6541303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B0F6EC74-534D-489C-812E-790DEC3FD44E}"/>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DA5CB6B-B777-4CBD-986E-CD190B9DACDF}"/>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9625462-C2A7-4094-898F-C9DC4873AB2F}"/>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9C16EAC-461C-43F9-BA38-C88061EE8303}" type="datetime1">
              <a:rPr lang="es-ES"/>
              <a:pPr lvl="0"/>
              <a:t>23/02/2021</a:t>
            </a:fld>
            <a:endParaRPr lang="es-ES"/>
          </a:p>
        </p:txBody>
      </p:sp>
      <p:sp>
        <p:nvSpPr>
          <p:cNvPr id="5" name="Marcador de pie de página 4">
            <a:extLst>
              <a:ext uri="{FF2B5EF4-FFF2-40B4-BE49-F238E27FC236}">
                <a16:creationId xmlns:a16="http://schemas.microsoft.com/office/drawing/2014/main" id="{028B9917-5796-4954-9F56-B8624B03FAC0}"/>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AD1D9497-3ABC-4FEF-B875-ACB04EA9EAAC}"/>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9E2848A-BA53-4DD6-950D-C68336006FD7}"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91D0CC85-1A2A-4D39-9B22-ACAFC6FB6ABF}"/>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B668073B-60DD-4C5F-A30A-1D3CF3A689B6}"/>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232E0CEA-2522-401F-9928-853326672406}"/>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C42F4209-CC1F-4511-B46C-137DB775DA18}"/>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334DC715-AAA8-44A5-B5EC-733EABFFD9B3}"/>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3D23922B-21C5-41BE-A0D5-5CE52B45111D}"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413B6ECB-4D5F-4442-B46C-4BA5E92C6EE9}"/>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384240719"/>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hyperlink" Target="https://vk.com/mispps" TargetMode="External"/><Relationship Id="rId3" Type="http://schemas.openxmlformats.org/officeDocument/2006/relationships/image" Target="../media/image25.png"/><Relationship Id="rId7" Type="http://schemas.openxmlformats.org/officeDocument/2006/relationships/hyperlink" Target="https://www.facebook.com/mispps" TargetMode="External"/><Relationship Id="rId12" Type="http://schemas.openxmlformats.org/officeDocument/2006/relationships/image" Target="../media/image3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7.png"/><Relationship Id="rId11" Type="http://schemas.openxmlformats.org/officeDocument/2006/relationships/hyperlink" Target="https://plus.google.com/+Mispps/" TargetMode="External"/><Relationship Id="rId5" Type="http://schemas.openxmlformats.org/officeDocument/2006/relationships/image" Target="../media/image26.png"/><Relationship Id="rId10" Type="http://schemas.openxmlformats.org/officeDocument/2006/relationships/image" Target="../media/image2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A9EA6AE-1FD1-4CE9-AD85-9DF93EF1D494}"/>
              </a:ext>
            </a:extLst>
          </p:cNvPr>
          <p:cNvSpPr txBox="1"/>
          <p:nvPr/>
        </p:nvSpPr>
        <p:spPr>
          <a:xfrm>
            <a:off x="180511" y="2751886"/>
            <a:ext cx="12011485"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LA CASA-IGLESIA DE TAS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SOPUERTA · VIZCAYA · EUSKADI · ESPAÑA</a:t>
            </a:r>
            <a:endParaRPr lang="es-ES" sz="2800" b="0" i="0" u="none" strike="noStrike" kern="1200" cap="none" spc="0" baseline="0">
              <a:solidFill>
                <a:srgbClr val="FFFFFF"/>
              </a:solidFill>
              <a:uFillTx/>
              <a:latin typeface="Calibri"/>
            </a:endParaRPr>
          </a:p>
        </p:txBody>
      </p:sp>
      <p:pic>
        <p:nvPicPr>
          <p:cNvPr id="3" name="Henry Mancini - Desayuno con diamantes">
            <a:extLst>
              <a:ext uri="{FF2B5EF4-FFF2-40B4-BE49-F238E27FC236}">
                <a16:creationId xmlns:a16="http://schemas.microsoft.com/office/drawing/2014/main" id="{3E6EC02E-44CB-4127-BCBB-95EC6FCEA94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41403" y="5232151"/>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912671-660F-4EC3-84FF-DCBE1E26089A}"/>
              </a:ext>
            </a:extLst>
          </p:cNvPr>
          <p:cNvPicPr>
            <a:picLocks noChangeAspect="1"/>
          </p:cNvPicPr>
          <p:nvPr/>
        </p:nvPicPr>
        <p:blipFill>
          <a:blip r:embed="rId3"/>
          <a:stretch>
            <a:fillRect/>
          </a:stretch>
        </p:blipFill>
        <p:spPr>
          <a:xfrm>
            <a:off x="390430" y="0"/>
            <a:ext cx="5143499" cy="6858000"/>
          </a:xfrm>
          <a:prstGeom prst="rect">
            <a:avLst/>
          </a:prstGeom>
          <a:noFill/>
          <a:ln cap="flat">
            <a:noFill/>
          </a:ln>
        </p:spPr>
      </p:pic>
      <p:sp>
        <p:nvSpPr>
          <p:cNvPr id="3" name="CuadroTexto 3">
            <a:extLst>
              <a:ext uri="{FF2B5EF4-FFF2-40B4-BE49-F238E27FC236}">
                <a16:creationId xmlns:a16="http://schemas.microsoft.com/office/drawing/2014/main" id="{B6C23AD2-F24C-4ED7-B766-BDB83D95E375}"/>
              </a:ext>
            </a:extLst>
          </p:cNvPr>
          <p:cNvSpPr txBox="1"/>
          <p:nvPr/>
        </p:nvSpPr>
        <p:spPr>
          <a:xfrm>
            <a:off x="5859264" y="1535835"/>
            <a:ext cx="5557421"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transformación se realizó sobre una pequeña iglesia (poco más que una ermita) construida durante la segunda mitad del siglo XVI y que sufrió una importante remodelación en términos neoclásicos a finales del siglo XVIII, aumentando su altura y añadiendo, entre otras cosas, un campanario y un abrevadero. En el momento en el que se plantea la actuación, el edificio se encuentra sin cubierta, desplomada en el propio interior, y en un estado preocupante de inestabilidad estructural. Ubicada en el barrio de Las Barrietas, dentro del municipio de Sopuerta y rodeada de una docena de edificaciones aisladas, ocupa una posición privilegiada dentro de un solar rodeado de montañas exuberantes de vegetación. En todo momento, se priorizó la idea de intervenir de la manera más sensible posible, tocando la iglesia solamente cuando no existiera otra alternativa, entendiendo la actuación como un elemento ajeno implantado dentro de una ruina.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888451-82C5-4398-AA4E-B341759B1CF7}"/>
              </a:ext>
            </a:extLst>
          </p:cNvPr>
          <p:cNvPicPr>
            <a:picLocks noChangeAspect="1"/>
          </p:cNvPicPr>
          <p:nvPr/>
        </p:nvPicPr>
        <p:blipFill>
          <a:blip r:embed="rId2"/>
          <a:stretch>
            <a:fillRect/>
          </a:stretch>
        </p:blipFill>
        <p:spPr>
          <a:xfrm>
            <a:off x="522945" y="0"/>
            <a:ext cx="5144789" cy="6858000"/>
          </a:xfrm>
          <a:prstGeom prst="rect">
            <a:avLst/>
          </a:prstGeom>
          <a:noFill/>
          <a:ln cap="flat">
            <a:noFill/>
          </a:ln>
        </p:spPr>
      </p:pic>
      <p:sp>
        <p:nvSpPr>
          <p:cNvPr id="3" name="CuadroTexto 3">
            <a:extLst>
              <a:ext uri="{FF2B5EF4-FFF2-40B4-BE49-F238E27FC236}">
                <a16:creationId xmlns:a16="http://schemas.microsoft.com/office/drawing/2014/main" id="{5DDB5890-5BA0-455A-814F-9A621F3C3C84}"/>
              </a:ext>
            </a:extLst>
          </p:cNvPr>
          <p:cNvSpPr txBox="1"/>
          <p:nvPr/>
        </p:nvSpPr>
        <p:spPr>
          <a:xfrm>
            <a:off x="6060487" y="1083079"/>
            <a:ext cx="5524868" cy="477053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Cada proyecto gira entorno a un cliente o al menos a un usuario destinado a habitar dicho proyecto pero, en el caso que nos ocupa, esta figura adquiere todavía un mayor protagonismo. La manera en la que pensar una vivienda se encuentra directamente vinculada al estilo de vida del habitante y, como tal, este proyecto es consecuencia de una voluntad de domesticar un espacio no habitual, de hacerlo con respeto a la historia previa pero con conceptos contemporáneos, de entender la vivienda como espacio abierto y de plantear el hogar como lugar de encuentro, como oportunidad de socialización de la arquitectura habitacional. Así pues, este proyecto acabó diseñándose “a dos manos”, dibujándose por ambos actores en el sentido literal, compartiendo inquietudes, conocimientos, aspiraciones y obsesiones. Este hecho genera que la figura de Tas Careaga, el cliente, se convierta en el generador del proyecto de principio a fin, visualizando el mismo, en el diseñador y ejecutor, dibujando, proyectando y hasta formando parte de la misma ejecución material de partes de la obra y en el actor posterior que continuará una obra inacabada.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EBC546-B268-467A-84C2-6881548C49F1}"/>
              </a:ext>
            </a:extLst>
          </p:cNvPr>
          <p:cNvPicPr>
            <a:picLocks noChangeAspect="1"/>
          </p:cNvPicPr>
          <p:nvPr/>
        </p:nvPicPr>
        <p:blipFill>
          <a:blip r:embed="rId3"/>
          <a:stretch>
            <a:fillRect/>
          </a:stretch>
        </p:blipFill>
        <p:spPr>
          <a:xfrm>
            <a:off x="979871" y="0"/>
            <a:ext cx="10297296"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7074C0-B895-4A41-BF6B-745283000630}"/>
              </a:ext>
            </a:extLst>
          </p:cNvPr>
          <p:cNvPicPr>
            <a:picLocks noChangeAspect="1"/>
          </p:cNvPicPr>
          <p:nvPr/>
        </p:nvPicPr>
        <p:blipFill>
          <a:blip r:embed="rId2"/>
          <a:stretch>
            <a:fillRect/>
          </a:stretch>
        </p:blipFill>
        <p:spPr>
          <a:xfrm>
            <a:off x="369015" y="0"/>
            <a:ext cx="5488164" cy="6858000"/>
          </a:xfrm>
          <a:prstGeom prst="rect">
            <a:avLst/>
          </a:prstGeom>
          <a:noFill/>
          <a:ln cap="flat">
            <a:noFill/>
          </a:ln>
        </p:spPr>
      </p:pic>
      <p:pic>
        <p:nvPicPr>
          <p:cNvPr id="3" name="Imagen 4">
            <a:extLst>
              <a:ext uri="{FF2B5EF4-FFF2-40B4-BE49-F238E27FC236}">
                <a16:creationId xmlns:a16="http://schemas.microsoft.com/office/drawing/2014/main" id="{99B78846-E422-4964-A2BA-43D300491744}"/>
              </a:ext>
            </a:extLst>
          </p:cNvPr>
          <p:cNvPicPr>
            <a:picLocks noChangeAspect="1"/>
          </p:cNvPicPr>
          <p:nvPr/>
        </p:nvPicPr>
        <p:blipFill>
          <a:blip r:embed="rId3"/>
          <a:stretch>
            <a:fillRect/>
          </a:stretch>
        </p:blipFill>
        <p:spPr>
          <a:xfrm>
            <a:off x="6290431" y="17757"/>
            <a:ext cx="5488164"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8C3309-6B9D-4FAE-AE81-5E7C2E63A170}"/>
              </a:ext>
            </a:extLst>
          </p:cNvPr>
          <p:cNvPicPr>
            <a:picLocks noChangeAspect="1"/>
          </p:cNvPicPr>
          <p:nvPr/>
        </p:nvPicPr>
        <p:blipFill>
          <a:blip r:embed="rId2"/>
          <a:stretch>
            <a:fillRect/>
          </a:stretch>
        </p:blipFill>
        <p:spPr>
          <a:xfrm>
            <a:off x="6175016" y="0"/>
            <a:ext cx="5488164" cy="6858000"/>
          </a:xfrm>
          <a:prstGeom prst="rect">
            <a:avLst/>
          </a:prstGeom>
          <a:noFill/>
          <a:ln cap="flat">
            <a:noFill/>
          </a:ln>
        </p:spPr>
      </p:pic>
      <p:pic>
        <p:nvPicPr>
          <p:cNvPr id="3" name="Imagen 4">
            <a:extLst>
              <a:ext uri="{FF2B5EF4-FFF2-40B4-BE49-F238E27FC236}">
                <a16:creationId xmlns:a16="http://schemas.microsoft.com/office/drawing/2014/main" id="{4C8B4EAB-0FE9-46A4-8330-51901BB279DE}"/>
              </a:ext>
            </a:extLst>
          </p:cNvPr>
          <p:cNvPicPr>
            <a:picLocks noChangeAspect="1"/>
          </p:cNvPicPr>
          <p:nvPr/>
        </p:nvPicPr>
        <p:blipFill>
          <a:blip r:embed="rId3"/>
          <a:stretch>
            <a:fillRect/>
          </a:stretch>
        </p:blipFill>
        <p:spPr>
          <a:xfrm>
            <a:off x="505836" y="0"/>
            <a:ext cx="5143499"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A1A035-8095-4361-A1F5-4443FAE04FD6}"/>
              </a:ext>
            </a:extLst>
          </p:cNvPr>
          <p:cNvPicPr>
            <a:picLocks noChangeAspect="1"/>
          </p:cNvPicPr>
          <p:nvPr/>
        </p:nvPicPr>
        <p:blipFill>
          <a:blip r:embed="rId2"/>
          <a:stretch>
            <a:fillRect/>
          </a:stretch>
        </p:blipFill>
        <p:spPr>
          <a:xfrm>
            <a:off x="945699" y="0"/>
            <a:ext cx="10262210"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BBC4ED-1880-411A-AA3F-476DEA7FE7CE}"/>
              </a:ext>
            </a:extLst>
          </p:cNvPr>
          <p:cNvPicPr>
            <a:picLocks noChangeAspect="1"/>
          </p:cNvPicPr>
          <p:nvPr/>
        </p:nvPicPr>
        <p:blipFill>
          <a:blip r:embed="rId2"/>
          <a:stretch>
            <a:fillRect/>
          </a:stretch>
        </p:blipFill>
        <p:spPr>
          <a:xfrm>
            <a:off x="0" y="0"/>
            <a:ext cx="12109143"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5B5558-3158-4961-84F0-A343619BC9E8}"/>
              </a:ext>
            </a:extLst>
          </p:cNvPr>
          <p:cNvPicPr>
            <a:picLocks noChangeAspect="1"/>
          </p:cNvPicPr>
          <p:nvPr/>
        </p:nvPicPr>
        <p:blipFill>
          <a:blip r:embed="rId2"/>
          <a:stretch>
            <a:fillRect/>
          </a:stretch>
        </p:blipFill>
        <p:spPr>
          <a:xfrm>
            <a:off x="0" y="0"/>
            <a:ext cx="12191996" cy="6893698"/>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05D1FD-B283-458F-A1F4-0CE8C88AEB3D}"/>
              </a:ext>
            </a:extLst>
          </p:cNvPr>
          <p:cNvPicPr>
            <a:picLocks noChangeAspect="1"/>
          </p:cNvPicPr>
          <p:nvPr/>
        </p:nvPicPr>
        <p:blipFill>
          <a:blip r:embed="rId2"/>
          <a:stretch>
            <a:fillRect/>
          </a:stretch>
        </p:blipFill>
        <p:spPr>
          <a:xfrm>
            <a:off x="2667003" y="0"/>
            <a:ext cx="68580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647246-BEAD-49C0-9711-93AF762EF995}"/>
              </a:ext>
            </a:extLst>
          </p:cNvPr>
          <p:cNvPicPr>
            <a:picLocks noChangeAspect="1"/>
          </p:cNvPicPr>
          <p:nvPr/>
        </p:nvPicPr>
        <p:blipFill>
          <a:blip r:embed="rId2"/>
          <a:stretch>
            <a:fillRect/>
          </a:stretch>
        </p:blipFill>
        <p:spPr>
          <a:xfrm>
            <a:off x="0" y="92244"/>
            <a:ext cx="12191996" cy="6872557"/>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381EEC-D1AD-4194-A892-C00C3604ED71}"/>
              </a:ext>
            </a:extLst>
          </p:cNvPr>
          <p:cNvPicPr>
            <a:picLocks noChangeAspect="1"/>
          </p:cNvPicPr>
          <p:nvPr/>
        </p:nvPicPr>
        <p:blipFill>
          <a:blip r:embed="rId2"/>
          <a:stretch>
            <a:fillRect/>
          </a:stretch>
        </p:blipFill>
        <p:spPr>
          <a:xfrm>
            <a:off x="369015" y="0"/>
            <a:ext cx="5488164" cy="6858000"/>
          </a:xfrm>
          <a:prstGeom prst="rect">
            <a:avLst/>
          </a:prstGeom>
          <a:noFill/>
          <a:ln cap="flat">
            <a:noFill/>
          </a:ln>
        </p:spPr>
      </p:pic>
      <p:pic>
        <p:nvPicPr>
          <p:cNvPr id="3" name="Imagen 4">
            <a:extLst>
              <a:ext uri="{FF2B5EF4-FFF2-40B4-BE49-F238E27FC236}">
                <a16:creationId xmlns:a16="http://schemas.microsoft.com/office/drawing/2014/main" id="{D49A99A5-F8F5-4239-A84F-1B5FECB5BB8F}"/>
              </a:ext>
            </a:extLst>
          </p:cNvPr>
          <p:cNvPicPr>
            <a:picLocks noChangeAspect="1"/>
          </p:cNvPicPr>
          <p:nvPr/>
        </p:nvPicPr>
        <p:blipFill>
          <a:blip r:embed="rId3"/>
          <a:stretch>
            <a:fillRect/>
          </a:stretch>
        </p:blipFill>
        <p:spPr>
          <a:xfrm>
            <a:off x="6335703" y="0"/>
            <a:ext cx="548640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E5B85D3B-B9D5-46DB-BB5C-1B7AFD5D2E1F}"/>
              </a:ext>
            </a:extLst>
          </p:cNvPr>
          <p:cNvPicPr>
            <a:picLocks noChangeAspect="1"/>
          </p:cNvPicPr>
          <p:nvPr/>
        </p:nvPicPr>
        <p:blipFill>
          <a:blip r:embed="rId2"/>
          <a:stretch>
            <a:fillRect/>
          </a:stretch>
        </p:blipFill>
        <p:spPr>
          <a:xfrm>
            <a:off x="2667003" y="0"/>
            <a:ext cx="6858000"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EEE81E-85B0-447E-99AF-9D62F9013BBB}"/>
              </a:ext>
            </a:extLst>
          </p:cNvPr>
          <p:cNvPicPr>
            <a:picLocks noChangeAspect="1"/>
          </p:cNvPicPr>
          <p:nvPr/>
        </p:nvPicPr>
        <p:blipFill>
          <a:blip r:embed="rId2"/>
          <a:stretch>
            <a:fillRect/>
          </a:stretch>
        </p:blipFill>
        <p:spPr>
          <a:xfrm>
            <a:off x="0" y="-108685"/>
            <a:ext cx="12191996" cy="7438561"/>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7752F8-05C9-40A9-9414-0055770D63BF}"/>
              </a:ext>
            </a:extLst>
          </p:cNvPr>
          <p:cNvPicPr>
            <a:picLocks noChangeAspect="1"/>
          </p:cNvPicPr>
          <p:nvPr/>
        </p:nvPicPr>
        <p:blipFill>
          <a:blip r:embed="rId2"/>
          <a:stretch>
            <a:fillRect/>
          </a:stretch>
        </p:blipFill>
        <p:spPr>
          <a:xfrm>
            <a:off x="0" y="-109819"/>
            <a:ext cx="12191996" cy="7019739"/>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3DE30F-24CE-4844-8E21-70644DD0497D}"/>
              </a:ext>
            </a:extLst>
          </p:cNvPr>
          <p:cNvPicPr>
            <a:picLocks noChangeAspect="1"/>
          </p:cNvPicPr>
          <p:nvPr/>
        </p:nvPicPr>
        <p:blipFill>
          <a:blip r:embed="rId2"/>
          <a:stretch>
            <a:fillRect/>
          </a:stretch>
        </p:blipFill>
        <p:spPr>
          <a:xfrm>
            <a:off x="2667003" y="0"/>
            <a:ext cx="685800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BC90B8-B0C6-4F36-B269-D5015A2A4E49}"/>
              </a:ext>
            </a:extLst>
          </p:cNvPr>
          <p:cNvPicPr>
            <a:picLocks noChangeAspect="1"/>
          </p:cNvPicPr>
          <p:nvPr/>
        </p:nvPicPr>
        <p:blipFill>
          <a:blip r:embed="rId2"/>
          <a:stretch>
            <a:fillRect/>
          </a:stretch>
        </p:blipFill>
        <p:spPr>
          <a:xfrm>
            <a:off x="611724" y="0"/>
            <a:ext cx="5144789" cy="6858000"/>
          </a:xfrm>
          <a:prstGeom prst="rect">
            <a:avLst/>
          </a:prstGeom>
          <a:noFill/>
          <a:ln cap="flat">
            <a:noFill/>
          </a:ln>
        </p:spPr>
      </p:pic>
      <p:pic>
        <p:nvPicPr>
          <p:cNvPr id="3" name="Imagen 4">
            <a:extLst>
              <a:ext uri="{FF2B5EF4-FFF2-40B4-BE49-F238E27FC236}">
                <a16:creationId xmlns:a16="http://schemas.microsoft.com/office/drawing/2014/main" id="{5A053D1D-FCB0-4068-83F4-75ED5AE880A2}"/>
              </a:ext>
            </a:extLst>
          </p:cNvPr>
          <p:cNvPicPr>
            <a:picLocks noChangeAspect="1"/>
          </p:cNvPicPr>
          <p:nvPr/>
        </p:nvPicPr>
        <p:blipFill>
          <a:blip r:embed="rId3"/>
          <a:stretch>
            <a:fillRect/>
          </a:stretch>
        </p:blipFill>
        <p:spPr>
          <a:xfrm>
            <a:off x="6417734" y="35506"/>
            <a:ext cx="5144789"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4EDE6B-A4BB-479F-BE64-7E1FE1380B6D}"/>
              </a:ext>
            </a:extLst>
          </p:cNvPr>
          <p:cNvPicPr>
            <a:picLocks noChangeAspect="1"/>
          </p:cNvPicPr>
          <p:nvPr/>
        </p:nvPicPr>
        <p:blipFill>
          <a:blip r:embed="rId2"/>
          <a:stretch>
            <a:fillRect/>
          </a:stretch>
        </p:blipFill>
        <p:spPr>
          <a:xfrm>
            <a:off x="1809753" y="0"/>
            <a:ext cx="8572500"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70C90C-B49F-4C56-BB7E-6695602E1407}"/>
              </a:ext>
            </a:extLst>
          </p:cNvPr>
          <p:cNvPicPr>
            <a:picLocks noChangeAspect="1"/>
          </p:cNvPicPr>
          <p:nvPr/>
        </p:nvPicPr>
        <p:blipFill>
          <a:blip r:embed="rId2"/>
          <a:stretch>
            <a:fillRect/>
          </a:stretch>
        </p:blipFill>
        <p:spPr>
          <a:xfrm>
            <a:off x="917728" y="0"/>
            <a:ext cx="10297296"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7D4E694B-8699-466A-8C49-C01833FDB34F}"/>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373274F3-F4BB-473B-8D7E-57E54F0B822E}"/>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49EEF924-E8E1-46CB-BE9A-25EC5F25735C}"/>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EB480C04-8513-4FDF-B4FC-E1FCD9F2E6BC}"/>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946AFB5C-C7E5-4FB7-848D-E9EA512B6F6C}"/>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B7290E60-93C0-4EDC-B548-4467BE96B6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73223CB3-9493-4B8B-B874-39AB316035C1}"/>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65CED02E-A9A4-42CD-87A2-2F1663383F7D}"/>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B0702C6D-E663-4277-87D4-316D0F65BB5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D7D2486B-A995-42E4-9098-C4E2B7CADCA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994BA5D1-1367-4C74-8708-CA75A8E862D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0AD627A7-2201-4816-A5A1-4E7740031D3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F0BC7FC8-33C1-4248-8D34-77508030C0C0}"/>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F73D1AFB-6CEA-4618-9F05-D0D3D2CCD3B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4687247"/>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TotalTime>
  <Words>416</Words>
  <Application>Microsoft Office PowerPoint</Application>
  <PresentationFormat>Panorámica</PresentationFormat>
  <Paragraphs>12</Paragraphs>
  <Slides>21</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21</vt:i4>
      </vt:variant>
    </vt:vector>
  </HeadingPairs>
  <TitlesOfParts>
    <vt:vector size="30"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2021-02-23T19:20:56Z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