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71"/>
  </p:notesMasterIdLst>
  <p:sldIdLst>
    <p:sldId id="256" r:id="rId4"/>
    <p:sldId id="278" r:id="rId5"/>
    <p:sldId id="258" r:id="rId6"/>
    <p:sldId id="257"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01" r:id="rId49"/>
    <p:sldId id="302" r:id="rId50"/>
    <p:sldId id="303" r:id="rId51"/>
    <p:sldId id="304" r:id="rId52"/>
    <p:sldId id="305" r:id="rId53"/>
    <p:sldId id="306" r:id="rId54"/>
    <p:sldId id="307" r:id="rId55"/>
    <p:sldId id="308" r:id="rId56"/>
    <p:sldId id="309" r:id="rId57"/>
    <p:sldId id="310" r:id="rId58"/>
    <p:sldId id="311" r:id="rId59"/>
    <p:sldId id="312" r:id="rId60"/>
    <p:sldId id="313" r:id="rId61"/>
    <p:sldId id="314" r:id="rId62"/>
    <p:sldId id="315" r:id="rId63"/>
    <p:sldId id="316" r:id="rId64"/>
    <p:sldId id="317" r:id="rId65"/>
    <p:sldId id="318" r:id="rId66"/>
    <p:sldId id="319" r:id="rId67"/>
    <p:sldId id="320" r:id="rId68"/>
    <p:sldId id="327" r:id="rId69"/>
    <p:sldId id="328" r:id="rId70"/>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 Type="http://schemas.openxmlformats.org/officeDocument/2006/relationships/slide" Target="slides/slide4.xml"/><Relationship Id="rId71"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D96FAF39-E78C-4284-B590-9BD1BEBD4013}"/>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9E220870-A7AC-4FC7-94F4-A989789DD10A}"/>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BA566E48-F72F-41AA-AB0A-67D04FBC213E}" type="datetime1">
              <a:rPr lang="es-ES"/>
              <a:pPr lvl="0"/>
              <a:t>17/06/2020</a:t>
            </a:fld>
            <a:endParaRPr lang="es-ES"/>
          </a:p>
        </p:txBody>
      </p:sp>
      <p:sp>
        <p:nvSpPr>
          <p:cNvPr id="4" name="Marcador de imagen de diapositiva 3">
            <a:extLst>
              <a:ext uri="{FF2B5EF4-FFF2-40B4-BE49-F238E27FC236}">
                <a16:creationId xmlns:a16="http://schemas.microsoft.com/office/drawing/2014/main" id="{234739D9-AC19-4D9E-AC15-067E39F4A94B}"/>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849CBF34-C3D8-4884-8900-5056453690B7}"/>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5BDD0CDD-37D1-427B-9E60-DC070ED39787}"/>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D7FDC338-BB65-44C3-90BC-08F4FAF9292E}"/>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6581A387-96C4-4630-BE3E-2E9E79D48331}" type="slidenum">
              <a:t>‹Nº›</a:t>
            </a:fld>
            <a:endParaRPr lang="es-ES"/>
          </a:p>
        </p:txBody>
      </p:sp>
    </p:spTree>
    <p:extLst>
      <p:ext uri="{BB962C8B-B14F-4D97-AF65-F5344CB8AC3E}">
        <p14:creationId xmlns:p14="http://schemas.microsoft.com/office/powerpoint/2010/main" val="303180474"/>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38714A41-1ADC-4A41-B4C2-10CF12356508}"/>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7A03F1A-05A9-479C-A74F-329357D993DA}"/>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5B494FDA-8CC1-4ED2-9B24-82AD823E84EE}"/>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2342777A-A603-45BB-9871-F7D914ED72B4}"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02AD2204-B541-43D6-A889-01C6213852CA}"/>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38C2E3D6-1015-4E97-9772-52ADE9BDC402}"/>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980793D3-ED13-498B-B4E4-4F3978C24418}"/>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EA1C59D-3036-406D-A99E-C92699C3410E}" type="slidenum">
              <a:t>5</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F298899-B474-42C5-8C05-DF7D2EF83393}"/>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D5313146-6E6E-4F75-82B0-084FB233FE39}"/>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F83EFF1D-626D-4411-BB1A-781551311F97}"/>
              </a:ext>
            </a:extLst>
          </p:cNvPr>
          <p:cNvSpPr txBox="1">
            <a:spLocks noGrp="1"/>
          </p:cNvSpPr>
          <p:nvPr>
            <p:ph type="dt" sz="half" idx="7"/>
          </p:nvPr>
        </p:nvSpPr>
        <p:spPr/>
        <p:txBody>
          <a:bodyPr/>
          <a:lstStyle>
            <a:lvl1pPr>
              <a:defRPr/>
            </a:lvl1pPr>
          </a:lstStyle>
          <a:p>
            <a:pPr lvl="0"/>
            <a:fld id="{148C31B9-8DFA-4A38-96AD-3490B63DCD19}" type="datetime1">
              <a:rPr lang="es-ES"/>
              <a:pPr lvl="0"/>
              <a:t>17/06/2020</a:t>
            </a:fld>
            <a:endParaRPr lang="es-ES"/>
          </a:p>
        </p:txBody>
      </p:sp>
      <p:sp>
        <p:nvSpPr>
          <p:cNvPr id="5" name="Marcador de pie de página 4">
            <a:extLst>
              <a:ext uri="{FF2B5EF4-FFF2-40B4-BE49-F238E27FC236}">
                <a16:creationId xmlns:a16="http://schemas.microsoft.com/office/drawing/2014/main" id="{E1047B09-6C10-4A0D-9C8F-D486260E970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5375CFE-476B-49F9-A619-3826F1ACE8EB}"/>
              </a:ext>
            </a:extLst>
          </p:cNvPr>
          <p:cNvSpPr txBox="1">
            <a:spLocks noGrp="1"/>
          </p:cNvSpPr>
          <p:nvPr>
            <p:ph type="sldNum" sz="quarter" idx="8"/>
          </p:nvPr>
        </p:nvSpPr>
        <p:spPr/>
        <p:txBody>
          <a:bodyPr/>
          <a:lstStyle>
            <a:lvl1pPr>
              <a:defRPr/>
            </a:lvl1pPr>
          </a:lstStyle>
          <a:p>
            <a:pPr lvl="0"/>
            <a:fld id="{B2FA22EF-0058-4400-AAA1-0DD5D6F1E43C}" type="slidenum">
              <a:t>‹Nº›</a:t>
            </a:fld>
            <a:endParaRPr lang="es-ES"/>
          </a:p>
        </p:txBody>
      </p:sp>
    </p:spTree>
    <p:extLst>
      <p:ext uri="{BB962C8B-B14F-4D97-AF65-F5344CB8AC3E}">
        <p14:creationId xmlns:p14="http://schemas.microsoft.com/office/powerpoint/2010/main" val="3013800425"/>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695555F-1A9E-4636-B785-A78A5FA1E92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A42EFC73-7561-4A6B-9472-AFEDE01A9555}"/>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3773BE1-EBEC-49C6-B6AD-7448E4F3D0AC}"/>
              </a:ext>
            </a:extLst>
          </p:cNvPr>
          <p:cNvSpPr txBox="1">
            <a:spLocks noGrp="1"/>
          </p:cNvSpPr>
          <p:nvPr>
            <p:ph type="dt" sz="half" idx="7"/>
          </p:nvPr>
        </p:nvSpPr>
        <p:spPr/>
        <p:txBody>
          <a:bodyPr/>
          <a:lstStyle>
            <a:lvl1pPr>
              <a:defRPr/>
            </a:lvl1pPr>
          </a:lstStyle>
          <a:p>
            <a:pPr lvl="0"/>
            <a:fld id="{3DE020A0-C0F5-4140-ACAB-9D858E635ECE}" type="datetime1">
              <a:rPr lang="es-ES"/>
              <a:pPr lvl="0"/>
              <a:t>17/06/2020</a:t>
            </a:fld>
            <a:endParaRPr lang="es-ES"/>
          </a:p>
        </p:txBody>
      </p:sp>
      <p:sp>
        <p:nvSpPr>
          <p:cNvPr id="5" name="Marcador de pie de página 4">
            <a:extLst>
              <a:ext uri="{FF2B5EF4-FFF2-40B4-BE49-F238E27FC236}">
                <a16:creationId xmlns:a16="http://schemas.microsoft.com/office/drawing/2014/main" id="{1DF3E462-F086-481B-A64B-618150513EB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F388D18-77BD-4606-9495-2AA2EE0ED4FE}"/>
              </a:ext>
            </a:extLst>
          </p:cNvPr>
          <p:cNvSpPr txBox="1">
            <a:spLocks noGrp="1"/>
          </p:cNvSpPr>
          <p:nvPr>
            <p:ph type="sldNum" sz="quarter" idx="8"/>
          </p:nvPr>
        </p:nvSpPr>
        <p:spPr/>
        <p:txBody>
          <a:bodyPr/>
          <a:lstStyle>
            <a:lvl1pPr>
              <a:defRPr/>
            </a:lvl1pPr>
          </a:lstStyle>
          <a:p>
            <a:pPr lvl="0"/>
            <a:fld id="{9B4C45D4-0B58-4318-AF15-F6E87332B647}" type="slidenum">
              <a:t>‹Nº›</a:t>
            </a:fld>
            <a:endParaRPr lang="es-ES"/>
          </a:p>
        </p:txBody>
      </p:sp>
    </p:spTree>
    <p:extLst>
      <p:ext uri="{BB962C8B-B14F-4D97-AF65-F5344CB8AC3E}">
        <p14:creationId xmlns:p14="http://schemas.microsoft.com/office/powerpoint/2010/main" val="8170835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5016BA6-20AF-4371-A89F-E5334E0FCCF4}"/>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903CBDCD-D953-47D8-BE6A-9ED4A57A64EC}"/>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4CF03F8E-39C8-44F2-8C97-27FC89F55267}"/>
              </a:ext>
            </a:extLst>
          </p:cNvPr>
          <p:cNvSpPr txBox="1">
            <a:spLocks noGrp="1"/>
          </p:cNvSpPr>
          <p:nvPr>
            <p:ph type="dt" sz="half" idx="7"/>
          </p:nvPr>
        </p:nvSpPr>
        <p:spPr/>
        <p:txBody>
          <a:bodyPr/>
          <a:lstStyle>
            <a:lvl1pPr>
              <a:defRPr/>
            </a:lvl1pPr>
          </a:lstStyle>
          <a:p>
            <a:pPr lvl="0"/>
            <a:fld id="{3E459F51-DAF5-4975-937B-6BCBEB175D40}" type="datetime1">
              <a:rPr lang="es-ES"/>
              <a:pPr lvl="0"/>
              <a:t>17/06/2020</a:t>
            </a:fld>
            <a:endParaRPr lang="es-ES"/>
          </a:p>
        </p:txBody>
      </p:sp>
      <p:sp>
        <p:nvSpPr>
          <p:cNvPr id="5" name="Marcador de pie de página 4">
            <a:extLst>
              <a:ext uri="{FF2B5EF4-FFF2-40B4-BE49-F238E27FC236}">
                <a16:creationId xmlns:a16="http://schemas.microsoft.com/office/drawing/2014/main" id="{16C0BE31-1C3A-4377-86AF-0BB1511B45C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C3FD059-125C-4EC9-B9EF-FF749283DD9E}"/>
              </a:ext>
            </a:extLst>
          </p:cNvPr>
          <p:cNvSpPr txBox="1">
            <a:spLocks noGrp="1"/>
          </p:cNvSpPr>
          <p:nvPr>
            <p:ph type="sldNum" sz="quarter" idx="8"/>
          </p:nvPr>
        </p:nvSpPr>
        <p:spPr/>
        <p:txBody>
          <a:bodyPr/>
          <a:lstStyle>
            <a:lvl1pPr>
              <a:defRPr/>
            </a:lvl1pPr>
          </a:lstStyle>
          <a:p>
            <a:pPr lvl="0"/>
            <a:fld id="{C6B25747-A411-43D4-A888-F430021DE288}" type="slidenum">
              <a:t>‹Nº›</a:t>
            </a:fld>
            <a:endParaRPr lang="es-ES"/>
          </a:p>
        </p:txBody>
      </p:sp>
    </p:spTree>
    <p:extLst>
      <p:ext uri="{BB962C8B-B14F-4D97-AF65-F5344CB8AC3E}">
        <p14:creationId xmlns:p14="http://schemas.microsoft.com/office/powerpoint/2010/main" val="42244621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CC075E5-524C-43BD-B85C-E271F38397F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E7FAC61C-A717-4A34-A004-6E893C5C5B1F}"/>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0220A096-3A24-4BAD-B274-B00AD62F1F4B}"/>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89728F7B-2A01-4664-8CF5-F11129F1B87B}"/>
              </a:ext>
            </a:extLst>
          </p:cNvPr>
          <p:cNvSpPr txBox="1">
            <a:spLocks noGrp="1"/>
          </p:cNvSpPr>
          <p:nvPr>
            <p:ph type="dt" sz="half" idx="7"/>
          </p:nvPr>
        </p:nvSpPr>
        <p:spPr/>
        <p:txBody>
          <a:bodyPr/>
          <a:lstStyle>
            <a:lvl1pPr>
              <a:defRPr/>
            </a:lvl1pPr>
          </a:lstStyle>
          <a:p>
            <a:pPr lvl="0"/>
            <a:fld id="{A9AD6D6B-3A76-48B9-ADB9-D4CD11256CC0}" type="datetime1">
              <a:rPr lang="es-ES"/>
              <a:pPr lvl="0"/>
              <a:t>17/06/2020</a:t>
            </a:fld>
            <a:endParaRPr lang="es-ES"/>
          </a:p>
        </p:txBody>
      </p:sp>
      <p:sp>
        <p:nvSpPr>
          <p:cNvPr id="6" name="Marcador de pie de página 5">
            <a:extLst>
              <a:ext uri="{FF2B5EF4-FFF2-40B4-BE49-F238E27FC236}">
                <a16:creationId xmlns:a16="http://schemas.microsoft.com/office/drawing/2014/main" id="{0A783648-BA5B-49C3-AA96-AE58660FB60A}"/>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B2C300C7-56A9-4C7F-A3AD-D504387390C3}"/>
              </a:ext>
            </a:extLst>
          </p:cNvPr>
          <p:cNvSpPr txBox="1">
            <a:spLocks noGrp="1"/>
          </p:cNvSpPr>
          <p:nvPr>
            <p:ph type="sldNum" sz="quarter" idx="8"/>
          </p:nvPr>
        </p:nvSpPr>
        <p:spPr/>
        <p:txBody>
          <a:bodyPr/>
          <a:lstStyle>
            <a:lvl1pPr>
              <a:defRPr/>
            </a:lvl1pPr>
          </a:lstStyle>
          <a:p>
            <a:pPr lvl="0"/>
            <a:fld id="{06694596-D238-4E35-89A0-B676884B9825}" type="slidenum">
              <a:t>‹Nº›</a:t>
            </a:fld>
            <a:endParaRPr lang="es-ES"/>
          </a:p>
        </p:txBody>
      </p:sp>
    </p:spTree>
    <p:extLst>
      <p:ext uri="{BB962C8B-B14F-4D97-AF65-F5344CB8AC3E}">
        <p14:creationId xmlns:p14="http://schemas.microsoft.com/office/powerpoint/2010/main" val="41484234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F026687-9EB5-4DC0-A6DC-7BB3BD911F1D}"/>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247470B0-0935-4475-8EAE-99F8EABF5A18}"/>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C9B290B1-8F36-4C1B-82C7-5C9D0DAD5800}"/>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8E429942-D060-4A6B-A674-52EB591D3C4C}"/>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D84834DB-DCC1-4162-8AD9-DF3CE8397198}"/>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90B07C72-CF79-48F2-B839-0FE525AFA557}"/>
              </a:ext>
            </a:extLst>
          </p:cNvPr>
          <p:cNvSpPr txBox="1">
            <a:spLocks noGrp="1"/>
          </p:cNvSpPr>
          <p:nvPr>
            <p:ph type="dt" sz="half" idx="7"/>
          </p:nvPr>
        </p:nvSpPr>
        <p:spPr/>
        <p:txBody>
          <a:bodyPr/>
          <a:lstStyle>
            <a:lvl1pPr>
              <a:defRPr/>
            </a:lvl1pPr>
          </a:lstStyle>
          <a:p>
            <a:pPr lvl="0"/>
            <a:fld id="{D6D5E159-F3AB-421A-832B-7D8487FC232B}" type="datetime1">
              <a:rPr lang="es-ES"/>
              <a:pPr lvl="0"/>
              <a:t>17/06/2020</a:t>
            </a:fld>
            <a:endParaRPr lang="es-ES"/>
          </a:p>
        </p:txBody>
      </p:sp>
      <p:sp>
        <p:nvSpPr>
          <p:cNvPr id="8" name="Marcador de pie de página 7">
            <a:extLst>
              <a:ext uri="{FF2B5EF4-FFF2-40B4-BE49-F238E27FC236}">
                <a16:creationId xmlns:a16="http://schemas.microsoft.com/office/drawing/2014/main" id="{142E6F58-24F2-4A55-B08E-FE0C9FC869AC}"/>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FE5A885B-B7F3-4676-B383-5B01A9E6365F}"/>
              </a:ext>
            </a:extLst>
          </p:cNvPr>
          <p:cNvSpPr txBox="1">
            <a:spLocks noGrp="1"/>
          </p:cNvSpPr>
          <p:nvPr>
            <p:ph type="sldNum" sz="quarter" idx="8"/>
          </p:nvPr>
        </p:nvSpPr>
        <p:spPr/>
        <p:txBody>
          <a:bodyPr/>
          <a:lstStyle>
            <a:lvl1pPr>
              <a:defRPr/>
            </a:lvl1pPr>
          </a:lstStyle>
          <a:p>
            <a:pPr lvl="0"/>
            <a:fld id="{4E914DDD-3BFF-4094-9599-DB5FF0C18C5B}" type="slidenum">
              <a:t>‹Nº›</a:t>
            </a:fld>
            <a:endParaRPr lang="es-ES"/>
          </a:p>
        </p:txBody>
      </p:sp>
    </p:spTree>
    <p:extLst>
      <p:ext uri="{BB962C8B-B14F-4D97-AF65-F5344CB8AC3E}">
        <p14:creationId xmlns:p14="http://schemas.microsoft.com/office/powerpoint/2010/main" val="9588840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22E407A-6467-498D-A4A5-889C481FE78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875DA9A7-A709-4812-B0AA-8C294A1EC8D4}"/>
              </a:ext>
            </a:extLst>
          </p:cNvPr>
          <p:cNvSpPr txBox="1">
            <a:spLocks noGrp="1"/>
          </p:cNvSpPr>
          <p:nvPr>
            <p:ph type="dt" sz="half" idx="7"/>
          </p:nvPr>
        </p:nvSpPr>
        <p:spPr/>
        <p:txBody>
          <a:bodyPr/>
          <a:lstStyle>
            <a:lvl1pPr>
              <a:defRPr/>
            </a:lvl1pPr>
          </a:lstStyle>
          <a:p>
            <a:pPr lvl="0"/>
            <a:fld id="{79E7E477-0B72-4875-9886-2C07352BE801}" type="datetime1">
              <a:rPr lang="es-ES"/>
              <a:pPr lvl="0"/>
              <a:t>17/06/2020</a:t>
            </a:fld>
            <a:endParaRPr lang="es-ES"/>
          </a:p>
        </p:txBody>
      </p:sp>
      <p:sp>
        <p:nvSpPr>
          <p:cNvPr id="4" name="Marcador de pie de página 3">
            <a:extLst>
              <a:ext uri="{FF2B5EF4-FFF2-40B4-BE49-F238E27FC236}">
                <a16:creationId xmlns:a16="http://schemas.microsoft.com/office/drawing/2014/main" id="{3F499019-1AFC-4475-8AF4-5BCBF95B0A93}"/>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6EAC5227-48D3-41A3-A22C-C49447CA5213}"/>
              </a:ext>
            </a:extLst>
          </p:cNvPr>
          <p:cNvSpPr txBox="1">
            <a:spLocks noGrp="1"/>
          </p:cNvSpPr>
          <p:nvPr>
            <p:ph type="sldNum" sz="quarter" idx="8"/>
          </p:nvPr>
        </p:nvSpPr>
        <p:spPr/>
        <p:txBody>
          <a:bodyPr/>
          <a:lstStyle>
            <a:lvl1pPr>
              <a:defRPr/>
            </a:lvl1pPr>
          </a:lstStyle>
          <a:p>
            <a:pPr lvl="0"/>
            <a:fld id="{2878337A-B24C-4587-8229-C3DB5F683252}" type="slidenum">
              <a:t>‹Nº›</a:t>
            </a:fld>
            <a:endParaRPr lang="es-ES"/>
          </a:p>
        </p:txBody>
      </p:sp>
    </p:spTree>
    <p:extLst>
      <p:ext uri="{BB962C8B-B14F-4D97-AF65-F5344CB8AC3E}">
        <p14:creationId xmlns:p14="http://schemas.microsoft.com/office/powerpoint/2010/main" val="24039924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3DE32BBB-BA73-49FD-A236-8090FE2BADD5}"/>
              </a:ext>
            </a:extLst>
          </p:cNvPr>
          <p:cNvSpPr txBox="1">
            <a:spLocks noGrp="1"/>
          </p:cNvSpPr>
          <p:nvPr>
            <p:ph type="dt" sz="half" idx="7"/>
          </p:nvPr>
        </p:nvSpPr>
        <p:spPr/>
        <p:txBody>
          <a:bodyPr/>
          <a:lstStyle>
            <a:lvl1pPr>
              <a:defRPr/>
            </a:lvl1pPr>
          </a:lstStyle>
          <a:p>
            <a:pPr lvl="0"/>
            <a:fld id="{949893E5-0CE7-46D4-9A7C-B09564D4119F}" type="datetime1">
              <a:rPr lang="es-ES"/>
              <a:pPr lvl="0"/>
              <a:t>17/06/2020</a:t>
            </a:fld>
            <a:endParaRPr lang="es-ES"/>
          </a:p>
        </p:txBody>
      </p:sp>
      <p:sp>
        <p:nvSpPr>
          <p:cNvPr id="3" name="Marcador de pie de página 2">
            <a:extLst>
              <a:ext uri="{FF2B5EF4-FFF2-40B4-BE49-F238E27FC236}">
                <a16:creationId xmlns:a16="http://schemas.microsoft.com/office/drawing/2014/main" id="{4ADC6523-A832-4676-8CB7-C7111C0DAB19}"/>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19980E22-D1EB-4760-9EBD-C1C6D1C9911E}"/>
              </a:ext>
            </a:extLst>
          </p:cNvPr>
          <p:cNvSpPr txBox="1">
            <a:spLocks noGrp="1"/>
          </p:cNvSpPr>
          <p:nvPr>
            <p:ph type="sldNum" sz="quarter" idx="8"/>
          </p:nvPr>
        </p:nvSpPr>
        <p:spPr/>
        <p:txBody>
          <a:bodyPr/>
          <a:lstStyle>
            <a:lvl1pPr>
              <a:defRPr/>
            </a:lvl1pPr>
          </a:lstStyle>
          <a:p>
            <a:pPr lvl="0"/>
            <a:fld id="{346F45AA-5CD6-4C22-B81D-45E9E6F35FDA}" type="slidenum">
              <a:t>‹Nº›</a:t>
            </a:fld>
            <a:endParaRPr lang="es-ES"/>
          </a:p>
        </p:txBody>
      </p:sp>
    </p:spTree>
    <p:extLst>
      <p:ext uri="{BB962C8B-B14F-4D97-AF65-F5344CB8AC3E}">
        <p14:creationId xmlns:p14="http://schemas.microsoft.com/office/powerpoint/2010/main" val="2130248383"/>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3D66903-5ADD-4C15-B283-4E80C13D6E9E}"/>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0794BDC0-05B9-4074-A59B-C1AAC4B8A06E}"/>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0D20B40A-1F95-4543-ABDC-10EF1B019256}"/>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F44A74F1-284A-458F-AE0C-2DEBBBEE4DF7}"/>
              </a:ext>
            </a:extLst>
          </p:cNvPr>
          <p:cNvSpPr txBox="1">
            <a:spLocks noGrp="1"/>
          </p:cNvSpPr>
          <p:nvPr>
            <p:ph type="dt" sz="half" idx="7"/>
          </p:nvPr>
        </p:nvSpPr>
        <p:spPr/>
        <p:txBody>
          <a:bodyPr/>
          <a:lstStyle>
            <a:lvl1pPr>
              <a:defRPr/>
            </a:lvl1pPr>
          </a:lstStyle>
          <a:p>
            <a:pPr lvl="0"/>
            <a:fld id="{EE9C7720-C798-4A80-97E9-8891B2E086B1}" type="datetime1">
              <a:rPr lang="es-ES"/>
              <a:pPr lvl="0"/>
              <a:t>17/06/2020</a:t>
            </a:fld>
            <a:endParaRPr lang="es-ES"/>
          </a:p>
        </p:txBody>
      </p:sp>
      <p:sp>
        <p:nvSpPr>
          <p:cNvPr id="6" name="Marcador de pie de página 5">
            <a:extLst>
              <a:ext uri="{FF2B5EF4-FFF2-40B4-BE49-F238E27FC236}">
                <a16:creationId xmlns:a16="http://schemas.microsoft.com/office/drawing/2014/main" id="{8B05B955-3028-47E1-B83E-6E2C36E7CC82}"/>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F44544C1-3C1C-44FE-9FD6-6761A1285A2E}"/>
              </a:ext>
            </a:extLst>
          </p:cNvPr>
          <p:cNvSpPr txBox="1">
            <a:spLocks noGrp="1"/>
          </p:cNvSpPr>
          <p:nvPr>
            <p:ph type="sldNum" sz="quarter" idx="8"/>
          </p:nvPr>
        </p:nvSpPr>
        <p:spPr/>
        <p:txBody>
          <a:bodyPr/>
          <a:lstStyle>
            <a:lvl1pPr>
              <a:defRPr/>
            </a:lvl1pPr>
          </a:lstStyle>
          <a:p>
            <a:pPr lvl="0"/>
            <a:fld id="{16474DDA-C2F4-4B07-A84C-8BA5F1C6965F}" type="slidenum">
              <a:t>‹Nº›</a:t>
            </a:fld>
            <a:endParaRPr lang="es-ES"/>
          </a:p>
        </p:txBody>
      </p:sp>
    </p:spTree>
    <p:extLst>
      <p:ext uri="{BB962C8B-B14F-4D97-AF65-F5344CB8AC3E}">
        <p14:creationId xmlns:p14="http://schemas.microsoft.com/office/powerpoint/2010/main" val="8496903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D148252-4CFC-426C-8929-269BFD87E16C}"/>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6FA3ED79-EA1C-4D57-9BF2-91C2EEE99236}"/>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A41CE87B-CAED-49C2-8C74-B82FA41C03B0}"/>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48C0A88F-4659-4EFB-980E-6B8F1AEDA725}"/>
              </a:ext>
            </a:extLst>
          </p:cNvPr>
          <p:cNvSpPr txBox="1">
            <a:spLocks noGrp="1"/>
          </p:cNvSpPr>
          <p:nvPr>
            <p:ph type="dt" sz="half" idx="7"/>
          </p:nvPr>
        </p:nvSpPr>
        <p:spPr/>
        <p:txBody>
          <a:bodyPr/>
          <a:lstStyle>
            <a:lvl1pPr>
              <a:defRPr/>
            </a:lvl1pPr>
          </a:lstStyle>
          <a:p>
            <a:pPr lvl="0"/>
            <a:fld id="{4EE8BAB6-F936-40E9-97A5-4A50F4D53398}" type="datetime1">
              <a:rPr lang="es-ES"/>
              <a:pPr lvl="0"/>
              <a:t>17/06/2020</a:t>
            </a:fld>
            <a:endParaRPr lang="es-ES"/>
          </a:p>
        </p:txBody>
      </p:sp>
      <p:sp>
        <p:nvSpPr>
          <p:cNvPr id="6" name="Marcador de pie de página 5">
            <a:extLst>
              <a:ext uri="{FF2B5EF4-FFF2-40B4-BE49-F238E27FC236}">
                <a16:creationId xmlns:a16="http://schemas.microsoft.com/office/drawing/2014/main" id="{073FCF24-8B6E-40C5-821D-BF043CA41F8A}"/>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B13B3769-22D3-4B8D-9D20-EAF54E6D405E}"/>
              </a:ext>
            </a:extLst>
          </p:cNvPr>
          <p:cNvSpPr txBox="1">
            <a:spLocks noGrp="1"/>
          </p:cNvSpPr>
          <p:nvPr>
            <p:ph type="sldNum" sz="quarter" idx="8"/>
          </p:nvPr>
        </p:nvSpPr>
        <p:spPr/>
        <p:txBody>
          <a:bodyPr/>
          <a:lstStyle>
            <a:lvl1pPr>
              <a:defRPr/>
            </a:lvl1pPr>
          </a:lstStyle>
          <a:p>
            <a:pPr lvl="0"/>
            <a:fld id="{96D2A406-5D2E-4DAB-8A5C-73A3242F1DCF}" type="slidenum">
              <a:t>‹Nº›</a:t>
            </a:fld>
            <a:endParaRPr lang="es-ES"/>
          </a:p>
        </p:txBody>
      </p:sp>
    </p:spTree>
    <p:extLst>
      <p:ext uri="{BB962C8B-B14F-4D97-AF65-F5344CB8AC3E}">
        <p14:creationId xmlns:p14="http://schemas.microsoft.com/office/powerpoint/2010/main" val="23661139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3E08438-D676-4E4F-AC2E-C1F03ECD972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41CA7E13-900F-4E83-95A1-A60D53D3DBEA}"/>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C59125C-0A3D-4C0E-A485-8DA50546EAD8}"/>
              </a:ext>
            </a:extLst>
          </p:cNvPr>
          <p:cNvSpPr txBox="1">
            <a:spLocks noGrp="1"/>
          </p:cNvSpPr>
          <p:nvPr>
            <p:ph type="dt" sz="half" idx="7"/>
          </p:nvPr>
        </p:nvSpPr>
        <p:spPr/>
        <p:txBody>
          <a:bodyPr/>
          <a:lstStyle>
            <a:lvl1pPr>
              <a:defRPr/>
            </a:lvl1pPr>
          </a:lstStyle>
          <a:p>
            <a:pPr lvl="0"/>
            <a:fld id="{F4A05BD7-63FB-4A0F-B97F-AC22A6FCF7A7}" type="datetime1">
              <a:rPr lang="es-ES"/>
              <a:pPr lvl="0"/>
              <a:t>17/06/2020</a:t>
            </a:fld>
            <a:endParaRPr lang="es-ES"/>
          </a:p>
        </p:txBody>
      </p:sp>
      <p:sp>
        <p:nvSpPr>
          <p:cNvPr id="5" name="Marcador de pie de página 4">
            <a:extLst>
              <a:ext uri="{FF2B5EF4-FFF2-40B4-BE49-F238E27FC236}">
                <a16:creationId xmlns:a16="http://schemas.microsoft.com/office/drawing/2014/main" id="{496709E1-C0DB-404F-A01F-9B92B436E50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3CE93CA-3013-4E10-8E35-0539F930AE4C}"/>
              </a:ext>
            </a:extLst>
          </p:cNvPr>
          <p:cNvSpPr txBox="1">
            <a:spLocks noGrp="1"/>
          </p:cNvSpPr>
          <p:nvPr>
            <p:ph type="sldNum" sz="quarter" idx="8"/>
          </p:nvPr>
        </p:nvSpPr>
        <p:spPr/>
        <p:txBody>
          <a:bodyPr/>
          <a:lstStyle>
            <a:lvl1pPr>
              <a:defRPr/>
            </a:lvl1pPr>
          </a:lstStyle>
          <a:p>
            <a:pPr lvl="0"/>
            <a:fld id="{2DB64090-39F2-4680-86B5-5F130623218D}" type="slidenum">
              <a:t>‹Nº›</a:t>
            </a:fld>
            <a:endParaRPr lang="es-ES"/>
          </a:p>
        </p:txBody>
      </p:sp>
    </p:spTree>
    <p:extLst>
      <p:ext uri="{BB962C8B-B14F-4D97-AF65-F5344CB8AC3E}">
        <p14:creationId xmlns:p14="http://schemas.microsoft.com/office/powerpoint/2010/main" val="29528123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84E80EE4-EE1E-432E-BDCA-0A54E8344E1C}"/>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0DE490C3-B8F9-46E9-ABCC-8DB6A77EF7CB}"/>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09CFBEF-0162-4213-8637-A7278158EA47}"/>
              </a:ext>
            </a:extLst>
          </p:cNvPr>
          <p:cNvSpPr txBox="1">
            <a:spLocks noGrp="1"/>
          </p:cNvSpPr>
          <p:nvPr>
            <p:ph type="dt" sz="half" idx="7"/>
          </p:nvPr>
        </p:nvSpPr>
        <p:spPr/>
        <p:txBody>
          <a:bodyPr/>
          <a:lstStyle>
            <a:lvl1pPr>
              <a:defRPr/>
            </a:lvl1pPr>
          </a:lstStyle>
          <a:p>
            <a:pPr lvl="0"/>
            <a:fld id="{5789358A-2EDA-4ABA-B0A8-5AF8131D9B08}" type="datetime1">
              <a:rPr lang="es-ES"/>
              <a:pPr lvl="0"/>
              <a:t>17/06/2020</a:t>
            </a:fld>
            <a:endParaRPr lang="es-ES"/>
          </a:p>
        </p:txBody>
      </p:sp>
      <p:sp>
        <p:nvSpPr>
          <p:cNvPr id="5" name="Marcador de pie de página 4">
            <a:extLst>
              <a:ext uri="{FF2B5EF4-FFF2-40B4-BE49-F238E27FC236}">
                <a16:creationId xmlns:a16="http://schemas.microsoft.com/office/drawing/2014/main" id="{03607EC2-922B-4362-BFA4-78928D2502B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2DB1D98-9F0D-4407-91CC-84F9C7FAB0A1}"/>
              </a:ext>
            </a:extLst>
          </p:cNvPr>
          <p:cNvSpPr txBox="1">
            <a:spLocks noGrp="1"/>
          </p:cNvSpPr>
          <p:nvPr>
            <p:ph type="sldNum" sz="quarter" idx="8"/>
          </p:nvPr>
        </p:nvSpPr>
        <p:spPr/>
        <p:txBody>
          <a:bodyPr/>
          <a:lstStyle>
            <a:lvl1pPr>
              <a:defRPr/>
            </a:lvl1pPr>
          </a:lstStyle>
          <a:p>
            <a:pPr lvl="0"/>
            <a:fld id="{773514D5-72DC-4846-9CCF-F22A21D034CB}" type="slidenum">
              <a:t>‹Nº›</a:t>
            </a:fld>
            <a:endParaRPr lang="es-ES"/>
          </a:p>
        </p:txBody>
      </p:sp>
    </p:spTree>
    <p:extLst>
      <p:ext uri="{BB962C8B-B14F-4D97-AF65-F5344CB8AC3E}">
        <p14:creationId xmlns:p14="http://schemas.microsoft.com/office/powerpoint/2010/main" val="37743135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E1E8B2E-4449-4011-8CBF-33731F487316}"/>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057E5C6C-7F27-4E95-9BB8-7036CF3AE428}"/>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E80FF866-C00D-4529-853A-1B769BD7C1D1}"/>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E3C28E31-F059-4D89-AD5B-18A5EBB258AC}"/>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4E52332D-B1F1-4A2D-91A0-719AE1847873}"/>
              </a:ext>
            </a:extLst>
          </p:cNvPr>
          <p:cNvSpPr txBox="1">
            <a:spLocks noGrp="1"/>
          </p:cNvSpPr>
          <p:nvPr>
            <p:ph type="sldNum" sz="quarter" idx="8"/>
          </p:nvPr>
        </p:nvSpPr>
        <p:spPr/>
        <p:txBody>
          <a:bodyPr/>
          <a:lstStyle>
            <a:lvl1pPr>
              <a:defRPr sz="1400"/>
            </a:lvl1pPr>
          </a:lstStyle>
          <a:p>
            <a:pPr lvl="0"/>
            <a:fld id="{B145CB2C-FAD4-491F-A0F7-6FDF9BE4F068}" type="slidenum">
              <a:t>‹Nº›</a:t>
            </a:fld>
            <a:endParaRPr lang="es-ES"/>
          </a:p>
        </p:txBody>
      </p:sp>
    </p:spTree>
    <p:extLst>
      <p:ext uri="{BB962C8B-B14F-4D97-AF65-F5344CB8AC3E}">
        <p14:creationId xmlns:p14="http://schemas.microsoft.com/office/powerpoint/2010/main" val="3128057056"/>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7C485A8-CFA0-488E-8C16-D4A63394914C}"/>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6034D9AC-877B-4293-9109-3DCA6C65F207}"/>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6D4BF600-1597-4BD9-BB9C-D44D2C1DD2E4}"/>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7943616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BA9DE5E1-8B2A-46D5-8D36-754AB34B1730}"/>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5810FEB1-BECE-4315-A060-C8662E048C70}"/>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4527C5D-3E38-4BE8-A5B5-89D002E3F9D4}"/>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1640D9DA-E54E-45AC-90CE-77BE35CFFF15}" type="datetime1">
              <a:rPr lang="es-ES"/>
              <a:pPr lvl="0"/>
              <a:t>17/06/2020</a:t>
            </a:fld>
            <a:endParaRPr lang="es-ES"/>
          </a:p>
        </p:txBody>
      </p:sp>
      <p:sp>
        <p:nvSpPr>
          <p:cNvPr id="5" name="Marcador de pie de página 4">
            <a:extLst>
              <a:ext uri="{FF2B5EF4-FFF2-40B4-BE49-F238E27FC236}">
                <a16:creationId xmlns:a16="http://schemas.microsoft.com/office/drawing/2014/main" id="{738B5571-1825-4135-8674-5FFFB07E357F}"/>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C9FA4224-05FF-4475-81C7-EFF4CF23B702}"/>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FD027A1D-F87E-43F5-A26B-20DFFF7ED7E5}"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DEC4B482-3B30-4ED4-B016-3BD6FF6265F3}"/>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7BD349C5-65B6-4855-8351-9C38EB339C1C}"/>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D2F6E8DB-8218-439D-ACF8-7396FFAA1D3D}"/>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4DD864F4-1D59-48B9-9C30-333DAD073090}"/>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3149D6A3-2555-410F-AB34-47283B328DD9}"/>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BF1361CC-22C7-43FA-AC83-F342018A1C1A}"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22DFDE0D-9E99-446B-8672-8F89F51FEF50}"/>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373329995"/>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2.xml"/></Relationships>
</file>

<file path=ppt/slides/_rels/slide67.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hyperlink" Target="https://vk.com/mispps" TargetMode="External"/><Relationship Id="rId3" Type="http://schemas.openxmlformats.org/officeDocument/2006/relationships/image" Target="../media/image74.png"/><Relationship Id="rId7" Type="http://schemas.openxmlformats.org/officeDocument/2006/relationships/hyperlink" Target="https://www.facebook.com/mispps" TargetMode="External"/><Relationship Id="rId12" Type="http://schemas.openxmlformats.org/officeDocument/2006/relationships/image" Target="../media/image79.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76.png"/><Relationship Id="rId11" Type="http://schemas.openxmlformats.org/officeDocument/2006/relationships/hyperlink" Target="https://plus.google.com/+Mispps/" TargetMode="External"/><Relationship Id="rId5" Type="http://schemas.openxmlformats.org/officeDocument/2006/relationships/image" Target="../media/image75.png"/><Relationship Id="rId10" Type="http://schemas.openxmlformats.org/officeDocument/2006/relationships/image" Target="../media/image7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0.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A88B990E-1796-4D9F-9CE6-BCD21558AC41}"/>
              </a:ext>
            </a:extLst>
          </p:cNvPr>
          <p:cNvSpPr txBox="1"/>
          <p:nvPr/>
        </p:nvSpPr>
        <p:spPr>
          <a:xfrm>
            <a:off x="-62142" y="2618914"/>
            <a:ext cx="12109143"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a:rPr>
              <a:t>LA CASA HUNDERTWASSERHAUS</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a:rPr>
              <a:t>VIENA · AUSTRIA</a:t>
            </a:r>
          </a:p>
        </p:txBody>
      </p:sp>
      <p:pic>
        <p:nvPicPr>
          <p:cNvPr id="3" name="02.Tantric.Massage.Erotic.Massage.[Reiki.Healing]-TDG">
            <a:extLst>
              <a:ext uri="{FF2B5EF4-FFF2-40B4-BE49-F238E27FC236}">
                <a16:creationId xmlns:a16="http://schemas.microsoft.com/office/drawing/2014/main" id="{C0A79019-2E9B-4E31-88CF-F53A4E5CC5F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88854" y="5490323"/>
            <a:ext cx="369450" cy="369450"/>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1560BEF6-2256-4E67-88BA-6B74D25D094B}"/>
              </a:ext>
            </a:extLst>
          </p:cNvPr>
          <p:cNvPicPr>
            <a:picLocks noChangeAspect="1"/>
          </p:cNvPicPr>
          <p:nvPr/>
        </p:nvPicPr>
        <p:blipFill>
          <a:blip r:embed="rId2"/>
          <a:stretch>
            <a:fillRect/>
          </a:stretch>
        </p:blipFill>
        <p:spPr>
          <a:xfrm>
            <a:off x="0" y="0"/>
            <a:ext cx="12191996" cy="6861108"/>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AF16B555-3C1D-4C86-A9ED-94394F5E12B5}"/>
              </a:ext>
            </a:extLst>
          </p:cNvPr>
          <p:cNvSpPr txBox="1"/>
          <p:nvPr/>
        </p:nvSpPr>
        <p:spPr>
          <a:xfrm>
            <a:off x="1340528" y="1340528"/>
            <a:ext cx="9445843" cy="427809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La Casa Hundertwasserhaus sita en Kegelgasse 34-38 en el Landstrabe (distrito nº 3 de Viena), es un complejo residencial municipal, construido entre 1983 y 1985. El alcalde de Viena Leopold Gratz ofreció el proyecto a Friedensreich Hundertwasser para construir estas viviendas sociales en 1977. Estructurado por Hundertwasser y planificado por el Arquitecto Joseph Krawina, combina pisos y fachadas ondulantes, aberturas irregulares, gran colorido y vegetación. No se adapta a las normas y clichés convencionales de la arquitectura. Es un viaje por la tierra de la arquitectura creativa. Otros ejemplos de arquitectura no convencional son visibles en las obras de Antoni Gaudí, el Palais Idéal de Ferdinand Cheval, las Torres Watts y la anónima arquitectura de las (huertas comunitarias alemanas), entre otras.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En el edificio se encuentran 52 viviendas, 4 locales de negocio, 16 terrazas privadas, un jardín de invierno, 3 azoteas comunitarias y 2 áreas de juegos infantiles. La Hundertawasserhaus es hoy una visita obligada en Viena. Se pueden encontrar edificios análogos, labor de Hundertwasser junto con los arquitectos Peter Pelikan y Heinz M. Springmann en Bad Soden, Darmstadt (la Waldspirale), Fráncfort del Meno, Magdeburgo, Osaka, Plochingen, Wittenberg y las termas de Bad Blumau. Por desgracia, poco después de la inauguración, la conversión a la utilidad práctica ha sido incompleta. Las tejas de la azotea comenzaron a reblandecerse, el uso de plantas ha generado gastos adicionales debido a sus raíces, especialmente después de que el maestro variara la posición durante la construcción, o los cristales de la fachada deben limpiarse mediante andamios y elevadores.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8B56F5FD-F256-491F-82AB-038B564D587B}"/>
              </a:ext>
            </a:extLst>
          </p:cNvPr>
          <p:cNvPicPr>
            <a:picLocks noChangeAspect="1"/>
          </p:cNvPicPr>
          <p:nvPr/>
        </p:nvPicPr>
        <p:blipFill>
          <a:blip r:embed="rId3"/>
          <a:stretch>
            <a:fillRect/>
          </a:stretch>
        </p:blipFill>
        <p:spPr>
          <a:xfrm>
            <a:off x="0" y="0"/>
            <a:ext cx="12191996" cy="6914811"/>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60F97EF-9CF3-4B27-A61E-A6524D5D3E14}"/>
              </a:ext>
            </a:extLst>
          </p:cNvPr>
          <p:cNvPicPr>
            <a:picLocks noChangeAspect="1"/>
          </p:cNvPicPr>
          <p:nvPr/>
        </p:nvPicPr>
        <p:blipFill>
          <a:blip r:embed="rId3"/>
          <a:stretch>
            <a:fillRect/>
          </a:stretch>
        </p:blipFill>
        <p:spPr>
          <a:xfrm>
            <a:off x="0" y="0"/>
            <a:ext cx="12191996" cy="677489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336E685-EF7C-451C-83E5-1C3908E48664}"/>
              </a:ext>
            </a:extLst>
          </p:cNvPr>
          <p:cNvPicPr>
            <a:picLocks noChangeAspect="1"/>
          </p:cNvPicPr>
          <p:nvPr/>
        </p:nvPicPr>
        <p:blipFill>
          <a:blip r:embed="rId2"/>
          <a:stretch>
            <a:fillRect/>
          </a:stretch>
        </p:blipFill>
        <p:spPr>
          <a:xfrm>
            <a:off x="1476929" y="0"/>
            <a:ext cx="9336069" cy="6874258"/>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4721B27-A6BA-421D-9251-AAE558518884}"/>
              </a:ext>
            </a:extLst>
          </p:cNvPr>
          <p:cNvPicPr>
            <a:picLocks noChangeAspect="1"/>
          </p:cNvPicPr>
          <p:nvPr/>
        </p:nvPicPr>
        <p:blipFill>
          <a:blip r:embed="rId2"/>
          <a:stretch>
            <a:fillRect/>
          </a:stretch>
        </p:blipFill>
        <p:spPr>
          <a:xfrm>
            <a:off x="1134496" y="0"/>
            <a:ext cx="9740655" cy="6915863"/>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BDB90DD-34E0-4D10-9E52-A773EB43BF0B}"/>
              </a:ext>
            </a:extLst>
          </p:cNvPr>
          <p:cNvPicPr>
            <a:picLocks noChangeAspect="1"/>
          </p:cNvPicPr>
          <p:nvPr/>
        </p:nvPicPr>
        <p:blipFill>
          <a:blip r:embed="rId2"/>
          <a:stretch>
            <a:fillRect/>
          </a:stretch>
        </p:blipFill>
        <p:spPr>
          <a:xfrm>
            <a:off x="941036" y="0"/>
            <a:ext cx="10287000"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C48AD46-F9B9-434E-B74D-C82C9CC9EEE0}"/>
              </a:ext>
            </a:extLst>
          </p:cNvPr>
          <p:cNvPicPr>
            <a:picLocks noChangeAspect="1"/>
          </p:cNvPicPr>
          <p:nvPr/>
        </p:nvPicPr>
        <p:blipFill>
          <a:blip r:embed="rId2"/>
          <a:stretch>
            <a:fillRect/>
          </a:stretch>
        </p:blipFill>
        <p:spPr>
          <a:xfrm>
            <a:off x="6267635" y="0"/>
            <a:ext cx="5134255" cy="6836365"/>
          </a:xfrm>
          <a:prstGeom prst="rect">
            <a:avLst/>
          </a:prstGeom>
          <a:noFill/>
          <a:ln cap="flat">
            <a:noFill/>
          </a:ln>
        </p:spPr>
      </p:pic>
      <p:pic>
        <p:nvPicPr>
          <p:cNvPr id="3" name="Imagen 4">
            <a:extLst>
              <a:ext uri="{FF2B5EF4-FFF2-40B4-BE49-F238E27FC236}">
                <a16:creationId xmlns:a16="http://schemas.microsoft.com/office/drawing/2014/main" id="{C9F2EC0D-9A59-405F-A848-C99B897083AC}"/>
              </a:ext>
            </a:extLst>
          </p:cNvPr>
          <p:cNvPicPr>
            <a:picLocks noChangeAspect="1"/>
          </p:cNvPicPr>
          <p:nvPr/>
        </p:nvPicPr>
        <p:blipFill>
          <a:blip r:embed="rId3"/>
          <a:stretch>
            <a:fillRect/>
          </a:stretch>
        </p:blipFill>
        <p:spPr>
          <a:xfrm>
            <a:off x="825620" y="0"/>
            <a:ext cx="5134255" cy="6845664"/>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1A567BCA-2366-4FE5-97AF-08984D1CE873}"/>
              </a:ext>
            </a:extLst>
          </p:cNvPr>
          <p:cNvPicPr>
            <a:picLocks noChangeAspect="1"/>
          </p:cNvPicPr>
          <p:nvPr/>
        </p:nvPicPr>
        <p:blipFill>
          <a:blip r:embed="rId2"/>
          <a:stretch>
            <a:fillRect/>
          </a:stretch>
        </p:blipFill>
        <p:spPr>
          <a:xfrm>
            <a:off x="964307" y="0"/>
            <a:ext cx="10287000"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385B5F6-1FE4-4BA5-945E-32267C4D68F7}"/>
              </a:ext>
            </a:extLst>
          </p:cNvPr>
          <p:cNvPicPr>
            <a:picLocks noChangeAspect="1"/>
          </p:cNvPicPr>
          <p:nvPr/>
        </p:nvPicPr>
        <p:blipFill>
          <a:blip r:embed="rId2"/>
          <a:stretch>
            <a:fillRect/>
          </a:stretch>
        </p:blipFill>
        <p:spPr>
          <a:xfrm>
            <a:off x="12573" y="0"/>
            <a:ext cx="12179423"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5C9E81C-DD23-41FF-B0B8-857F110572A9}"/>
              </a:ext>
            </a:extLst>
          </p:cNvPr>
          <p:cNvPicPr>
            <a:picLocks noChangeAspect="1"/>
          </p:cNvPicPr>
          <p:nvPr/>
        </p:nvPicPr>
        <p:blipFill>
          <a:blip r:embed="rId2"/>
          <a:stretch>
            <a:fillRect/>
          </a:stretch>
        </p:blipFill>
        <p:spPr>
          <a:xfrm>
            <a:off x="0" y="0"/>
            <a:ext cx="12206791"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88CC7B3-EBB6-48FC-9DDF-7583F4871370}"/>
              </a:ext>
            </a:extLst>
          </p:cNvPr>
          <p:cNvPicPr>
            <a:picLocks noChangeAspect="1"/>
          </p:cNvPicPr>
          <p:nvPr/>
        </p:nvPicPr>
        <p:blipFill>
          <a:blip r:embed="rId2"/>
          <a:stretch>
            <a:fillRect/>
          </a:stretch>
        </p:blipFill>
        <p:spPr>
          <a:xfrm>
            <a:off x="0" y="0"/>
            <a:ext cx="12295571" cy="6733294"/>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FB622B1-5BFA-4718-899C-1379A880E36B}"/>
              </a:ext>
            </a:extLst>
          </p:cNvPr>
          <p:cNvPicPr>
            <a:picLocks noChangeAspect="1"/>
          </p:cNvPicPr>
          <p:nvPr/>
        </p:nvPicPr>
        <p:blipFill>
          <a:blip r:embed="rId2"/>
          <a:stretch>
            <a:fillRect/>
          </a:stretch>
        </p:blipFill>
        <p:spPr>
          <a:xfrm>
            <a:off x="1423665" y="0"/>
            <a:ext cx="9131875"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BA7670B-41DD-44BE-B852-FBF360E07009}"/>
              </a:ext>
            </a:extLst>
          </p:cNvPr>
          <p:cNvPicPr>
            <a:picLocks noChangeAspect="1"/>
          </p:cNvPicPr>
          <p:nvPr/>
        </p:nvPicPr>
        <p:blipFill>
          <a:blip r:embed="rId2"/>
          <a:stretch>
            <a:fillRect/>
          </a:stretch>
        </p:blipFill>
        <p:spPr>
          <a:xfrm>
            <a:off x="923278" y="0"/>
            <a:ext cx="10253706" cy="6841147"/>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A4F843D-719C-4D28-8B7C-394B72C872E5}"/>
              </a:ext>
            </a:extLst>
          </p:cNvPr>
          <p:cNvPicPr>
            <a:picLocks noChangeAspect="1"/>
          </p:cNvPicPr>
          <p:nvPr/>
        </p:nvPicPr>
        <p:blipFill>
          <a:blip r:embed="rId2"/>
          <a:stretch>
            <a:fillRect/>
          </a:stretch>
        </p:blipFill>
        <p:spPr>
          <a:xfrm>
            <a:off x="896642" y="0"/>
            <a:ext cx="10315849" cy="6883484"/>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3163677-95AF-4718-80DB-6D3CB0ACD91B}"/>
              </a:ext>
            </a:extLst>
          </p:cNvPr>
          <p:cNvPicPr>
            <a:picLocks noChangeAspect="1"/>
          </p:cNvPicPr>
          <p:nvPr/>
        </p:nvPicPr>
        <p:blipFill>
          <a:blip r:embed="rId2"/>
          <a:stretch>
            <a:fillRect/>
          </a:stretch>
        </p:blipFill>
        <p:spPr>
          <a:xfrm>
            <a:off x="1523536" y="0"/>
            <a:ext cx="9147419" cy="6868881"/>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037A8C1-7BB3-4A6B-88BB-9ED4AA12374F}"/>
              </a:ext>
            </a:extLst>
          </p:cNvPr>
          <p:cNvPicPr>
            <a:picLocks noChangeAspect="1"/>
          </p:cNvPicPr>
          <p:nvPr/>
        </p:nvPicPr>
        <p:blipFill>
          <a:blip r:embed="rId2"/>
          <a:stretch>
            <a:fillRect/>
          </a:stretch>
        </p:blipFill>
        <p:spPr>
          <a:xfrm>
            <a:off x="0" y="825620"/>
            <a:ext cx="12139254" cy="5255578"/>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A2E8821-8C01-4AB3-B7E1-79885C23F806}"/>
              </a:ext>
            </a:extLst>
          </p:cNvPr>
          <p:cNvPicPr>
            <a:picLocks noChangeAspect="1"/>
          </p:cNvPicPr>
          <p:nvPr/>
        </p:nvPicPr>
        <p:blipFill>
          <a:blip r:embed="rId2"/>
          <a:stretch>
            <a:fillRect/>
          </a:stretch>
        </p:blipFill>
        <p:spPr>
          <a:xfrm>
            <a:off x="30321" y="0"/>
            <a:ext cx="6858000" cy="6858000"/>
          </a:xfrm>
          <a:prstGeom prst="rect">
            <a:avLst/>
          </a:prstGeom>
          <a:noFill/>
          <a:ln cap="flat">
            <a:noFill/>
          </a:ln>
        </p:spPr>
      </p:pic>
      <p:pic>
        <p:nvPicPr>
          <p:cNvPr id="3" name="Imagen 3">
            <a:extLst>
              <a:ext uri="{FF2B5EF4-FFF2-40B4-BE49-F238E27FC236}">
                <a16:creationId xmlns:a16="http://schemas.microsoft.com/office/drawing/2014/main" id="{52EB93E3-6FB8-40FD-A3D9-509D2F12581E}"/>
              </a:ext>
            </a:extLst>
          </p:cNvPr>
          <p:cNvPicPr>
            <a:picLocks noChangeAspect="1"/>
          </p:cNvPicPr>
          <p:nvPr/>
        </p:nvPicPr>
        <p:blipFill>
          <a:blip r:embed="rId3"/>
          <a:stretch>
            <a:fillRect/>
          </a:stretch>
        </p:blipFill>
        <p:spPr>
          <a:xfrm>
            <a:off x="7186909" y="88148"/>
            <a:ext cx="4974765" cy="6769851"/>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1F8C293F-2AE8-4DC0-B8B9-BC9B5F3CE858}"/>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CC94260-DDCA-4271-8542-F3D73A47A35C}"/>
              </a:ext>
            </a:extLst>
          </p:cNvPr>
          <p:cNvPicPr>
            <a:picLocks noChangeAspect="1"/>
          </p:cNvPicPr>
          <p:nvPr/>
        </p:nvPicPr>
        <p:blipFill>
          <a:blip r:embed="rId2"/>
          <a:stretch>
            <a:fillRect/>
          </a:stretch>
        </p:blipFill>
        <p:spPr>
          <a:xfrm>
            <a:off x="0" y="0"/>
            <a:ext cx="12260064" cy="6863513"/>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88E167A-5CEA-4BD2-99C0-134ACFE6BB7F}"/>
              </a:ext>
            </a:extLst>
          </p:cNvPr>
          <p:cNvPicPr>
            <a:picLocks noChangeAspect="1"/>
          </p:cNvPicPr>
          <p:nvPr/>
        </p:nvPicPr>
        <p:blipFill>
          <a:blip r:embed="rId2"/>
          <a:stretch>
            <a:fillRect/>
          </a:stretch>
        </p:blipFill>
        <p:spPr>
          <a:xfrm>
            <a:off x="922291" y="0"/>
            <a:ext cx="10272451" cy="6853647"/>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4449126-E245-42E9-8523-AEBB4F0F136E}"/>
              </a:ext>
            </a:extLst>
          </p:cNvPr>
          <p:cNvPicPr>
            <a:picLocks noChangeAspect="1"/>
          </p:cNvPicPr>
          <p:nvPr/>
        </p:nvPicPr>
        <p:blipFill>
          <a:blip r:embed="rId2"/>
          <a:stretch>
            <a:fillRect/>
          </a:stretch>
        </p:blipFill>
        <p:spPr>
          <a:xfrm>
            <a:off x="962991" y="0"/>
            <a:ext cx="10249500" cy="6838742"/>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2AE570E-5D9F-4B23-9EBF-98D25180961C}"/>
              </a:ext>
            </a:extLst>
          </p:cNvPr>
          <p:cNvPicPr>
            <a:picLocks noChangeAspect="1"/>
          </p:cNvPicPr>
          <p:nvPr/>
        </p:nvPicPr>
        <p:blipFill>
          <a:blip r:embed="rId2"/>
          <a:stretch>
            <a:fillRect/>
          </a:stretch>
        </p:blipFill>
        <p:spPr>
          <a:xfrm>
            <a:off x="887772" y="0"/>
            <a:ext cx="10280343" cy="6849276"/>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64CF3196-1E3D-4AC4-AF6A-2BA0ADAA5F24}"/>
              </a:ext>
            </a:extLst>
          </p:cNvPr>
          <p:cNvPicPr>
            <a:picLocks noChangeAspect="1"/>
          </p:cNvPicPr>
          <p:nvPr/>
        </p:nvPicPr>
        <p:blipFill>
          <a:blip r:embed="rId2"/>
          <a:stretch>
            <a:fillRect/>
          </a:stretch>
        </p:blipFill>
        <p:spPr>
          <a:xfrm>
            <a:off x="0" y="0"/>
            <a:ext cx="12206791"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137D445-A43F-4C65-8050-4483D63FA250}"/>
              </a:ext>
            </a:extLst>
          </p:cNvPr>
          <p:cNvPicPr>
            <a:picLocks noChangeAspect="1"/>
          </p:cNvPicPr>
          <p:nvPr/>
        </p:nvPicPr>
        <p:blipFill>
          <a:blip r:embed="rId2"/>
          <a:stretch>
            <a:fillRect/>
          </a:stretch>
        </p:blipFill>
        <p:spPr>
          <a:xfrm>
            <a:off x="1387254" y="0"/>
            <a:ext cx="9328087" cy="700455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57E7D74-DAEF-4ADC-898D-1CA82BC93456}"/>
              </a:ext>
            </a:extLst>
          </p:cNvPr>
          <p:cNvPicPr>
            <a:picLocks noChangeAspect="1"/>
          </p:cNvPicPr>
          <p:nvPr/>
        </p:nvPicPr>
        <p:blipFill>
          <a:blip r:embed="rId2"/>
          <a:stretch>
            <a:fillRect/>
          </a:stretch>
        </p:blipFill>
        <p:spPr>
          <a:xfrm>
            <a:off x="648071" y="-37545"/>
            <a:ext cx="10866272" cy="8159575"/>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205DBDB-CD41-4F5F-8FA4-D56661027EB6}"/>
              </a:ext>
            </a:extLst>
          </p:cNvPr>
          <p:cNvPicPr>
            <a:picLocks noChangeAspect="1"/>
          </p:cNvPicPr>
          <p:nvPr/>
        </p:nvPicPr>
        <p:blipFill>
          <a:blip r:embed="rId2"/>
          <a:stretch>
            <a:fillRect/>
          </a:stretch>
        </p:blipFill>
        <p:spPr>
          <a:xfrm>
            <a:off x="845874" y="0"/>
            <a:ext cx="10270275"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9E07B5C-2980-41F5-8A08-302164491B09}"/>
              </a:ext>
            </a:extLst>
          </p:cNvPr>
          <p:cNvPicPr>
            <a:picLocks noChangeAspect="1"/>
          </p:cNvPicPr>
          <p:nvPr/>
        </p:nvPicPr>
        <p:blipFill>
          <a:blip r:embed="rId2"/>
          <a:stretch>
            <a:fillRect/>
          </a:stretch>
        </p:blipFill>
        <p:spPr>
          <a:xfrm>
            <a:off x="1553593" y="0"/>
            <a:ext cx="9144000"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C729FC3-B2F3-4FE6-8C95-E22E06F4944D}"/>
              </a:ext>
            </a:extLst>
          </p:cNvPr>
          <p:cNvPicPr>
            <a:picLocks noChangeAspect="1"/>
          </p:cNvPicPr>
          <p:nvPr/>
        </p:nvPicPr>
        <p:blipFill>
          <a:blip r:embed="rId2"/>
          <a:stretch>
            <a:fillRect/>
          </a:stretch>
        </p:blipFill>
        <p:spPr>
          <a:xfrm>
            <a:off x="1003453" y="100510"/>
            <a:ext cx="10112047" cy="6757489"/>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8D3512F-9339-4095-90CF-E5145452EE73}"/>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D846308-DB99-4CD4-8A97-C3A9407EA3D6}"/>
              </a:ext>
            </a:extLst>
          </p:cNvPr>
          <p:cNvPicPr>
            <a:picLocks noChangeAspect="1"/>
          </p:cNvPicPr>
          <p:nvPr/>
        </p:nvPicPr>
        <p:blipFill>
          <a:blip r:embed="rId2"/>
          <a:stretch>
            <a:fillRect/>
          </a:stretch>
        </p:blipFill>
        <p:spPr>
          <a:xfrm>
            <a:off x="1482379" y="44394"/>
            <a:ext cx="5143499" cy="6858000"/>
          </a:xfrm>
          <a:prstGeom prst="rect">
            <a:avLst/>
          </a:prstGeom>
          <a:noFill/>
          <a:ln cap="flat">
            <a:noFill/>
          </a:ln>
        </p:spPr>
      </p:pic>
      <p:pic>
        <p:nvPicPr>
          <p:cNvPr id="3" name="Imagen 4">
            <a:extLst>
              <a:ext uri="{FF2B5EF4-FFF2-40B4-BE49-F238E27FC236}">
                <a16:creationId xmlns:a16="http://schemas.microsoft.com/office/drawing/2014/main" id="{CC24B993-B5D4-43C2-91D7-54F28DB46EA4}"/>
              </a:ext>
            </a:extLst>
          </p:cNvPr>
          <p:cNvPicPr>
            <a:picLocks noChangeAspect="1"/>
          </p:cNvPicPr>
          <p:nvPr/>
        </p:nvPicPr>
        <p:blipFill>
          <a:blip r:embed="rId3"/>
          <a:stretch>
            <a:fillRect/>
          </a:stretch>
        </p:blipFill>
        <p:spPr>
          <a:xfrm>
            <a:off x="7037030" y="0"/>
            <a:ext cx="3657600"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7019911-54D1-4582-83EE-83596DD26CC1}"/>
              </a:ext>
            </a:extLst>
          </p:cNvPr>
          <p:cNvPicPr>
            <a:picLocks noChangeAspect="1"/>
          </p:cNvPicPr>
          <p:nvPr/>
        </p:nvPicPr>
        <p:blipFill>
          <a:blip r:embed="rId2"/>
          <a:stretch>
            <a:fillRect/>
          </a:stretch>
        </p:blipFill>
        <p:spPr>
          <a:xfrm>
            <a:off x="113467" y="9528"/>
            <a:ext cx="6571417" cy="6848471"/>
          </a:xfrm>
          <a:prstGeom prst="rect">
            <a:avLst/>
          </a:prstGeom>
          <a:noFill/>
          <a:ln cap="flat">
            <a:noFill/>
          </a:ln>
        </p:spPr>
      </p:pic>
      <p:pic>
        <p:nvPicPr>
          <p:cNvPr id="3" name="Imagen 4">
            <a:extLst>
              <a:ext uri="{FF2B5EF4-FFF2-40B4-BE49-F238E27FC236}">
                <a16:creationId xmlns:a16="http://schemas.microsoft.com/office/drawing/2014/main" id="{9D2EFEC9-F20A-4C64-B1D5-68FF0411EDF3}"/>
              </a:ext>
            </a:extLst>
          </p:cNvPr>
          <p:cNvPicPr>
            <a:picLocks noChangeAspect="1"/>
          </p:cNvPicPr>
          <p:nvPr/>
        </p:nvPicPr>
        <p:blipFill>
          <a:blip r:embed="rId3"/>
          <a:stretch>
            <a:fillRect/>
          </a:stretch>
        </p:blipFill>
        <p:spPr>
          <a:xfrm>
            <a:off x="6934562" y="9528"/>
            <a:ext cx="5143966" cy="6848471"/>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40C611F-66A6-49E3-909D-C4F126650C37}"/>
              </a:ext>
            </a:extLst>
          </p:cNvPr>
          <p:cNvPicPr>
            <a:picLocks noChangeAspect="1"/>
          </p:cNvPicPr>
          <p:nvPr/>
        </p:nvPicPr>
        <p:blipFill>
          <a:blip r:embed="rId2"/>
          <a:stretch>
            <a:fillRect/>
          </a:stretch>
        </p:blipFill>
        <p:spPr>
          <a:xfrm>
            <a:off x="2606762" y="0"/>
            <a:ext cx="6978481"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705826E-734A-4440-8BDA-AB7DB23FE709}"/>
              </a:ext>
            </a:extLst>
          </p:cNvPr>
          <p:cNvPicPr>
            <a:picLocks noChangeAspect="1"/>
          </p:cNvPicPr>
          <p:nvPr/>
        </p:nvPicPr>
        <p:blipFill>
          <a:blip r:embed="rId2"/>
          <a:stretch>
            <a:fillRect/>
          </a:stretch>
        </p:blipFill>
        <p:spPr>
          <a:xfrm>
            <a:off x="2629576" y="0"/>
            <a:ext cx="6932852"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40960C37-5749-4FAB-845C-768BC1F6A4D0}"/>
              </a:ext>
            </a:extLst>
          </p:cNvPr>
          <p:cNvPicPr>
            <a:picLocks noChangeAspect="1"/>
          </p:cNvPicPr>
          <p:nvPr/>
        </p:nvPicPr>
        <p:blipFill>
          <a:blip r:embed="rId2"/>
          <a:stretch>
            <a:fillRect/>
          </a:stretch>
        </p:blipFill>
        <p:spPr>
          <a:xfrm>
            <a:off x="2709860" y="90489"/>
            <a:ext cx="6772275" cy="6677021"/>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696F1F4-2035-4537-A716-2D60A5097A77}"/>
              </a:ext>
            </a:extLst>
          </p:cNvPr>
          <p:cNvPicPr>
            <a:picLocks noChangeAspect="1"/>
          </p:cNvPicPr>
          <p:nvPr/>
        </p:nvPicPr>
        <p:blipFill>
          <a:blip r:embed="rId2"/>
          <a:stretch>
            <a:fillRect/>
          </a:stretch>
        </p:blipFill>
        <p:spPr>
          <a:xfrm>
            <a:off x="907862" y="0"/>
            <a:ext cx="10224729" cy="6859865"/>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FA5EF70-B7B4-42AE-B783-70DECEAA8B3B}"/>
              </a:ext>
            </a:extLst>
          </p:cNvPr>
          <p:cNvPicPr>
            <a:picLocks noChangeAspect="1"/>
          </p:cNvPicPr>
          <p:nvPr/>
        </p:nvPicPr>
        <p:blipFill>
          <a:blip r:embed="rId2"/>
          <a:stretch>
            <a:fillRect/>
          </a:stretch>
        </p:blipFill>
        <p:spPr>
          <a:xfrm>
            <a:off x="2624199" y="0"/>
            <a:ext cx="6943606" cy="6858000"/>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C2787FF-7A3A-4F6C-B2C7-6725CF12C756}"/>
              </a:ext>
            </a:extLst>
          </p:cNvPr>
          <p:cNvPicPr>
            <a:picLocks noChangeAspect="1"/>
          </p:cNvPicPr>
          <p:nvPr/>
        </p:nvPicPr>
        <p:blipFill>
          <a:blip r:embed="rId2"/>
          <a:stretch>
            <a:fillRect/>
          </a:stretch>
        </p:blipFill>
        <p:spPr>
          <a:xfrm>
            <a:off x="42857" y="57150"/>
            <a:ext cx="12106271" cy="67437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07605CF-E8D8-4D47-A44C-163082B7F7A4}"/>
              </a:ext>
            </a:extLst>
          </p:cNvPr>
          <p:cNvPicPr>
            <a:picLocks noChangeAspect="1"/>
          </p:cNvPicPr>
          <p:nvPr/>
        </p:nvPicPr>
        <p:blipFill>
          <a:blip r:embed="rId2"/>
          <a:stretch>
            <a:fillRect/>
          </a:stretch>
        </p:blipFill>
        <p:spPr>
          <a:xfrm>
            <a:off x="96588" y="9528"/>
            <a:ext cx="6659319" cy="6838953"/>
          </a:xfrm>
          <a:prstGeom prst="rect">
            <a:avLst/>
          </a:prstGeom>
          <a:noFill/>
          <a:ln cap="flat">
            <a:noFill/>
          </a:ln>
        </p:spPr>
      </p:pic>
      <p:pic>
        <p:nvPicPr>
          <p:cNvPr id="3" name="Imagen 3">
            <a:extLst>
              <a:ext uri="{FF2B5EF4-FFF2-40B4-BE49-F238E27FC236}">
                <a16:creationId xmlns:a16="http://schemas.microsoft.com/office/drawing/2014/main" id="{285F2EA9-9C31-4711-BF0D-8A50685684C6}"/>
              </a:ext>
            </a:extLst>
          </p:cNvPr>
          <p:cNvPicPr>
            <a:picLocks noChangeAspect="1"/>
          </p:cNvPicPr>
          <p:nvPr/>
        </p:nvPicPr>
        <p:blipFill>
          <a:blip r:embed="rId3"/>
          <a:stretch>
            <a:fillRect/>
          </a:stretch>
        </p:blipFill>
        <p:spPr>
          <a:xfrm>
            <a:off x="7105976" y="81454"/>
            <a:ext cx="5086020" cy="6776545"/>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138C1C7B-9115-4C44-AF39-84A60D3E0C8A}"/>
              </a:ext>
            </a:extLst>
          </p:cNvPr>
          <p:cNvPicPr>
            <a:picLocks noChangeAspect="1"/>
          </p:cNvPicPr>
          <p:nvPr/>
        </p:nvPicPr>
        <p:blipFill>
          <a:blip r:embed="rId2"/>
          <a:stretch>
            <a:fillRect/>
          </a:stretch>
        </p:blipFill>
        <p:spPr>
          <a:xfrm>
            <a:off x="0" y="0"/>
            <a:ext cx="12191996" cy="6849688"/>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1C0E6CA-E82C-454C-A7C7-305B25853325}"/>
              </a:ext>
            </a:extLst>
          </p:cNvPr>
          <p:cNvPicPr>
            <a:picLocks noChangeAspect="1"/>
          </p:cNvPicPr>
          <p:nvPr/>
        </p:nvPicPr>
        <p:blipFill>
          <a:blip r:embed="rId2"/>
          <a:stretch>
            <a:fillRect/>
          </a:stretch>
        </p:blipFill>
        <p:spPr>
          <a:xfrm>
            <a:off x="71021" y="0"/>
            <a:ext cx="12120975"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03B3247-10BB-4517-8883-65A7F5E59ABA}"/>
              </a:ext>
            </a:extLst>
          </p:cNvPr>
          <p:cNvPicPr>
            <a:picLocks noChangeAspect="1"/>
          </p:cNvPicPr>
          <p:nvPr/>
        </p:nvPicPr>
        <p:blipFill>
          <a:blip r:embed="rId2"/>
          <a:stretch>
            <a:fillRect/>
          </a:stretch>
        </p:blipFill>
        <p:spPr>
          <a:xfrm>
            <a:off x="754599" y="0"/>
            <a:ext cx="5113535" cy="6807964"/>
          </a:xfrm>
          <a:prstGeom prst="rect">
            <a:avLst/>
          </a:prstGeom>
          <a:noFill/>
          <a:ln cap="flat">
            <a:noFill/>
          </a:ln>
        </p:spPr>
      </p:pic>
      <p:pic>
        <p:nvPicPr>
          <p:cNvPr id="3" name="Imagen 4">
            <a:extLst>
              <a:ext uri="{FF2B5EF4-FFF2-40B4-BE49-F238E27FC236}">
                <a16:creationId xmlns:a16="http://schemas.microsoft.com/office/drawing/2014/main" id="{47AF451F-A355-41F8-8AB1-C385A3236F60}"/>
              </a:ext>
            </a:extLst>
          </p:cNvPr>
          <p:cNvPicPr>
            <a:picLocks noChangeAspect="1"/>
          </p:cNvPicPr>
          <p:nvPr/>
        </p:nvPicPr>
        <p:blipFill>
          <a:blip r:embed="rId3"/>
          <a:stretch>
            <a:fillRect/>
          </a:stretch>
        </p:blipFill>
        <p:spPr>
          <a:xfrm>
            <a:off x="6386005" y="0"/>
            <a:ext cx="5113535" cy="6807964"/>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9BEFDF4-08B4-4CF0-B0CA-A608827B3499}"/>
              </a:ext>
            </a:extLst>
          </p:cNvPr>
          <p:cNvPicPr>
            <a:picLocks noChangeAspect="1"/>
          </p:cNvPicPr>
          <p:nvPr/>
        </p:nvPicPr>
        <p:blipFill>
          <a:blip r:embed="rId2"/>
          <a:stretch>
            <a:fillRect/>
          </a:stretch>
        </p:blipFill>
        <p:spPr>
          <a:xfrm>
            <a:off x="0" y="11091"/>
            <a:ext cx="12211437" cy="6780321"/>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82FE62F-7312-41DC-BC24-A2DAE28BC0BD}"/>
              </a:ext>
            </a:extLst>
          </p:cNvPr>
          <p:cNvPicPr>
            <a:picLocks noChangeAspect="1"/>
          </p:cNvPicPr>
          <p:nvPr/>
        </p:nvPicPr>
        <p:blipFill>
          <a:blip r:embed="rId2"/>
          <a:stretch>
            <a:fillRect/>
          </a:stretch>
        </p:blipFill>
        <p:spPr>
          <a:xfrm>
            <a:off x="874102" y="0"/>
            <a:ext cx="5152698" cy="6858000"/>
          </a:xfrm>
          <a:prstGeom prst="rect">
            <a:avLst/>
          </a:prstGeom>
          <a:noFill/>
          <a:ln cap="flat">
            <a:noFill/>
          </a:ln>
        </p:spPr>
      </p:pic>
      <p:pic>
        <p:nvPicPr>
          <p:cNvPr id="3" name="Imagen 4">
            <a:extLst>
              <a:ext uri="{FF2B5EF4-FFF2-40B4-BE49-F238E27FC236}">
                <a16:creationId xmlns:a16="http://schemas.microsoft.com/office/drawing/2014/main" id="{CF085648-8D2B-47F3-96A8-75C683896BF8}"/>
              </a:ext>
            </a:extLst>
          </p:cNvPr>
          <p:cNvPicPr>
            <a:picLocks noChangeAspect="1"/>
          </p:cNvPicPr>
          <p:nvPr/>
        </p:nvPicPr>
        <p:blipFill>
          <a:blip r:embed="rId3"/>
          <a:stretch>
            <a:fillRect/>
          </a:stretch>
        </p:blipFill>
        <p:spPr>
          <a:xfrm>
            <a:off x="6551721" y="47713"/>
            <a:ext cx="4779824" cy="6785241"/>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3A458D8-50E9-454B-BCDE-87D97E582D6A}"/>
              </a:ext>
            </a:extLst>
          </p:cNvPr>
          <p:cNvPicPr>
            <a:picLocks noChangeAspect="1"/>
          </p:cNvPicPr>
          <p:nvPr/>
        </p:nvPicPr>
        <p:blipFill>
          <a:blip r:embed="rId2"/>
          <a:stretch>
            <a:fillRect/>
          </a:stretch>
        </p:blipFill>
        <p:spPr>
          <a:xfrm>
            <a:off x="1316946" y="0"/>
            <a:ext cx="5128238" cy="6827541"/>
          </a:xfrm>
          <a:prstGeom prst="rect">
            <a:avLst/>
          </a:prstGeom>
          <a:noFill/>
          <a:ln cap="flat">
            <a:noFill/>
          </a:ln>
        </p:spPr>
      </p:pic>
      <p:pic>
        <p:nvPicPr>
          <p:cNvPr id="3" name="Imagen 4">
            <a:extLst>
              <a:ext uri="{FF2B5EF4-FFF2-40B4-BE49-F238E27FC236}">
                <a16:creationId xmlns:a16="http://schemas.microsoft.com/office/drawing/2014/main" id="{2BB51D9C-D811-41FD-A581-6A50B9A78B62}"/>
              </a:ext>
            </a:extLst>
          </p:cNvPr>
          <p:cNvPicPr>
            <a:picLocks noChangeAspect="1"/>
          </p:cNvPicPr>
          <p:nvPr/>
        </p:nvPicPr>
        <p:blipFill>
          <a:blip r:embed="rId3"/>
          <a:stretch>
            <a:fillRect/>
          </a:stretch>
        </p:blipFill>
        <p:spPr>
          <a:xfrm>
            <a:off x="7208672" y="0"/>
            <a:ext cx="3849642" cy="6847191"/>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CFA872F-16E3-45B0-968E-DC95F37EFF4D}"/>
              </a:ext>
            </a:extLst>
          </p:cNvPr>
          <p:cNvPicPr>
            <a:picLocks noChangeAspect="1"/>
          </p:cNvPicPr>
          <p:nvPr/>
        </p:nvPicPr>
        <p:blipFill>
          <a:blip r:embed="rId2"/>
          <a:stretch>
            <a:fillRect/>
          </a:stretch>
        </p:blipFill>
        <p:spPr>
          <a:xfrm>
            <a:off x="1571350" y="0"/>
            <a:ext cx="8886550" cy="6850584"/>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29D3C91-045A-45C7-8D7B-4F01E5F99DF5}"/>
              </a:ext>
            </a:extLst>
          </p:cNvPr>
          <p:cNvPicPr>
            <a:picLocks noChangeAspect="1"/>
          </p:cNvPicPr>
          <p:nvPr/>
        </p:nvPicPr>
        <p:blipFill>
          <a:blip r:embed="rId2"/>
          <a:stretch>
            <a:fillRect/>
          </a:stretch>
        </p:blipFill>
        <p:spPr>
          <a:xfrm>
            <a:off x="902101" y="0"/>
            <a:ext cx="10362364" cy="6858000"/>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8447CEA-7114-4135-AB5C-933EECA19B34}"/>
              </a:ext>
            </a:extLst>
          </p:cNvPr>
          <p:cNvPicPr>
            <a:picLocks noChangeAspect="1"/>
          </p:cNvPicPr>
          <p:nvPr/>
        </p:nvPicPr>
        <p:blipFill>
          <a:blip r:embed="rId2"/>
          <a:stretch>
            <a:fillRect/>
          </a:stretch>
        </p:blipFill>
        <p:spPr>
          <a:xfrm>
            <a:off x="881234" y="0"/>
            <a:ext cx="10313508" cy="6881920"/>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3FF1249-1FEF-481B-9E0B-5076474D63AD}"/>
              </a:ext>
            </a:extLst>
          </p:cNvPr>
          <p:cNvPicPr>
            <a:picLocks noChangeAspect="1"/>
          </p:cNvPicPr>
          <p:nvPr/>
        </p:nvPicPr>
        <p:blipFill>
          <a:blip r:embed="rId2"/>
          <a:stretch>
            <a:fillRect/>
          </a:stretch>
        </p:blipFill>
        <p:spPr>
          <a:xfrm>
            <a:off x="958794" y="0"/>
            <a:ext cx="10280343" cy="6859792"/>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63CA6EE-4689-4448-9C4A-FC68766D657B}"/>
              </a:ext>
            </a:extLst>
          </p:cNvPr>
          <p:cNvPicPr>
            <a:picLocks noChangeAspect="1"/>
          </p:cNvPicPr>
          <p:nvPr/>
        </p:nvPicPr>
        <p:blipFill>
          <a:blip r:embed="rId2"/>
          <a:stretch>
            <a:fillRect/>
          </a:stretch>
        </p:blipFill>
        <p:spPr>
          <a:xfrm>
            <a:off x="754599" y="95253"/>
            <a:ext cx="10449013" cy="6649370"/>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CC01956-4BEE-4BEA-BAD6-9C1BB9B7D100}"/>
              </a:ext>
            </a:extLst>
          </p:cNvPr>
          <p:cNvPicPr>
            <a:picLocks noChangeAspect="1"/>
          </p:cNvPicPr>
          <p:nvPr/>
        </p:nvPicPr>
        <p:blipFill>
          <a:blip r:embed="rId2"/>
          <a:stretch>
            <a:fillRect/>
          </a:stretch>
        </p:blipFill>
        <p:spPr>
          <a:xfrm>
            <a:off x="0" y="0"/>
            <a:ext cx="12126900" cy="6833219"/>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67C4717-9B2B-417D-BDF2-15610E4AB898}"/>
              </a:ext>
            </a:extLst>
          </p:cNvPr>
          <p:cNvPicPr>
            <a:picLocks noChangeAspect="1"/>
          </p:cNvPicPr>
          <p:nvPr/>
        </p:nvPicPr>
        <p:blipFill>
          <a:blip r:embed="rId2"/>
          <a:stretch>
            <a:fillRect/>
          </a:stretch>
        </p:blipFill>
        <p:spPr>
          <a:xfrm>
            <a:off x="1550173" y="0"/>
            <a:ext cx="9165177" cy="6865552"/>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541AB4B-6337-462A-9D99-899666F28E87}"/>
              </a:ext>
            </a:extLst>
          </p:cNvPr>
          <p:cNvPicPr>
            <a:picLocks noChangeAspect="1"/>
          </p:cNvPicPr>
          <p:nvPr/>
        </p:nvPicPr>
        <p:blipFill>
          <a:blip r:embed="rId2"/>
          <a:stretch>
            <a:fillRect/>
          </a:stretch>
        </p:blipFill>
        <p:spPr>
          <a:xfrm>
            <a:off x="0" y="0"/>
            <a:ext cx="12135770" cy="6872849"/>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F7B318F-5267-4DDC-9F6E-599CA52BCD23}"/>
              </a:ext>
            </a:extLst>
          </p:cNvPr>
          <p:cNvPicPr>
            <a:picLocks noChangeAspect="1"/>
          </p:cNvPicPr>
          <p:nvPr/>
        </p:nvPicPr>
        <p:blipFill>
          <a:blip r:embed="rId2"/>
          <a:stretch>
            <a:fillRect/>
          </a:stretch>
        </p:blipFill>
        <p:spPr>
          <a:xfrm>
            <a:off x="0" y="0"/>
            <a:ext cx="12206791" cy="6858000"/>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05D1009-0324-4920-BE81-5DE2A9055F13}"/>
              </a:ext>
            </a:extLst>
          </p:cNvPr>
          <p:cNvPicPr>
            <a:picLocks noChangeAspect="1"/>
          </p:cNvPicPr>
          <p:nvPr/>
        </p:nvPicPr>
        <p:blipFill>
          <a:blip r:embed="rId2"/>
          <a:stretch>
            <a:fillRect/>
          </a:stretch>
        </p:blipFill>
        <p:spPr>
          <a:xfrm>
            <a:off x="941036" y="0"/>
            <a:ext cx="10280343" cy="6859792"/>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8681F56-6712-4CC1-9DD0-B25AE9F032A9}"/>
              </a:ext>
            </a:extLst>
          </p:cNvPr>
          <p:cNvPicPr>
            <a:picLocks noChangeAspect="1"/>
          </p:cNvPicPr>
          <p:nvPr/>
        </p:nvPicPr>
        <p:blipFill>
          <a:blip r:embed="rId2"/>
          <a:stretch>
            <a:fillRect/>
          </a:stretch>
        </p:blipFill>
        <p:spPr>
          <a:xfrm>
            <a:off x="1502670" y="0"/>
            <a:ext cx="9132926" cy="6858000"/>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2ECF37D-5ACD-4F7B-AD85-9F9E5F635D49}"/>
              </a:ext>
            </a:extLst>
          </p:cNvPr>
          <p:cNvPicPr>
            <a:picLocks noChangeAspect="1"/>
          </p:cNvPicPr>
          <p:nvPr/>
        </p:nvPicPr>
        <p:blipFill>
          <a:blip r:embed="rId2"/>
          <a:stretch>
            <a:fillRect/>
          </a:stretch>
        </p:blipFill>
        <p:spPr>
          <a:xfrm>
            <a:off x="0" y="0"/>
            <a:ext cx="12073627" cy="6896816"/>
          </a:xfrm>
          <a:prstGeom prst="rect">
            <a:avLst/>
          </a:prstGeom>
          <a:noFill/>
          <a:ln cap="flat">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59">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28040238-642B-4713-ABE5-A32049297C66}"/>
              </a:ext>
            </a:extLst>
          </p:cNvPr>
          <p:cNvPicPr>
            <a:picLocks noChangeAspect="1"/>
          </p:cNvPicPr>
          <p:nvPr/>
        </p:nvPicPr>
        <p:blipFill>
          <a:blip r:embed="rId2"/>
          <a:stretch>
            <a:fillRect/>
          </a:stretch>
        </p:blipFill>
        <p:spPr>
          <a:xfrm>
            <a:off x="0" y="0"/>
            <a:ext cx="12191996" cy="6849688"/>
          </a:xfrm>
          <a:prstGeom prst="rect">
            <a:avLst/>
          </a:prstGeom>
          <a:noFill/>
          <a:ln cap="flat">
            <a:noFill/>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Slide60">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1CEBFA0C-1BDA-4E96-9BF8-627012A2486F}"/>
              </a:ext>
            </a:extLst>
          </p:cNvPr>
          <p:cNvPicPr>
            <a:picLocks noChangeAspect="1"/>
          </p:cNvPicPr>
          <p:nvPr/>
        </p:nvPicPr>
        <p:blipFill>
          <a:blip r:embed="rId2"/>
          <a:stretch>
            <a:fillRect/>
          </a:stretch>
        </p:blipFill>
        <p:spPr>
          <a:xfrm>
            <a:off x="1514657" y="0"/>
            <a:ext cx="9067519" cy="6808887"/>
          </a:xfrm>
          <a:prstGeom prst="rect">
            <a:avLst/>
          </a:prstGeom>
          <a:noFill/>
          <a:ln cap="flat">
            <a:noFill/>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name="Slide6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1CC91F9-D90A-4DB9-A364-7D27AFCC0BCA}"/>
              </a:ext>
            </a:extLst>
          </p:cNvPr>
          <p:cNvPicPr>
            <a:picLocks noChangeAspect="1"/>
          </p:cNvPicPr>
          <p:nvPr/>
        </p:nvPicPr>
        <p:blipFill>
          <a:blip r:embed="rId2"/>
          <a:stretch>
            <a:fillRect/>
          </a:stretch>
        </p:blipFill>
        <p:spPr>
          <a:xfrm>
            <a:off x="1318884" y="0"/>
            <a:ext cx="9227786" cy="6929222"/>
          </a:xfrm>
          <a:prstGeom prst="rect">
            <a:avLst/>
          </a:prstGeom>
          <a:noFill/>
          <a:ln cap="flat">
            <a:noFill/>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name="Slide6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14CB26A-5C5F-4983-BE4E-68F8C6658409}"/>
              </a:ext>
            </a:extLst>
          </p:cNvPr>
          <p:cNvPicPr>
            <a:picLocks noChangeAspect="1"/>
          </p:cNvPicPr>
          <p:nvPr/>
        </p:nvPicPr>
        <p:blipFill>
          <a:blip r:embed="rId2"/>
          <a:stretch>
            <a:fillRect/>
          </a:stretch>
        </p:blipFill>
        <p:spPr>
          <a:xfrm>
            <a:off x="3838578" y="504821"/>
            <a:ext cx="4514850" cy="5848346"/>
          </a:xfrm>
          <a:prstGeom prst="rect">
            <a:avLst/>
          </a:prstGeom>
          <a:noFill/>
          <a:ln cap="flat">
            <a:noFill/>
          </a:ln>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name="Slide6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FA534F3-762D-4870-834D-A715E9828B1B}"/>
              </a:ext>
            </a:extLst>
          </p:cNvPr>
          <p:cNvPicPr>
            <a:picLocks noChangeAspect="1"/>
          </p:cNvPicPr>
          <p:nvPr/>
        </p:nvPicPr>
        <p:blipFill>
          <a:blip r:embed="rId2"/>
          <a:stretch>
            <a:fillRect/>
          </a:stretch>
        </p:blipFill>
        <p:spPr>
          <a:xfrm>
            <a:off x="1562471" y="77175"/>
            <a:ext cx="8913178" cy="6692987"/>
          </a:xfrm>
          <a:prstGeom prst="rect">
            <a:avLst/>
          </a:prstGeom>
          <a:noFill/>
          <a:ln cap="flat">
            <a:noFill/>
          </a:ln>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name="Slide6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A29D691-E163-4552-8ECF-540B5F0E32FB}"/>
              </a:ext>
            </a:extLst>
          </p:cNvPr>
          <p:cNvPicPr>
            <a:picLocks noChangeAspect="1"/>
          </p:cNvPicPr>
          <p:nvPr/>
        </p:nvPicPr>
        <p:blipFill>
          <a:blip r:embed="rId2"/>
          <a:stretch>
            <a:fillRect/>
          </a:stretch>
        </p:blipFill>
        <p:spPr>
          <a:xfrm>
            <a:off x="2827141" y="0"/>
            <a:ext cx="6537713" cy="6858000"/>
          </a:xfrm>
          <a:prstGeom prst="rect">
            <a:avLst/>
          </a:prstGeom>
          <a:noFill/>
          <a:ln cap="flat">
            <a:noFill/>
          </a:ln>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name="Slide6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5B9E109-050C-432D-B488-3B94A40C6D35}"/>
              </a:ext>
            </a:extLst>
          </p:cNvPr>
          <p:cNvPicPr>
            <a:picLocks noChangeAspect="1"/>
          </p:cNvPicPr>
          <p:nvPr/>
        </p:nvPicPr>
        <p:blipFill>
          <a:blip r:embed="rId2"/>
          <a:stretch>
            <a:fillRect/>
          </a:stretch>
        </p:blipFill>
        <p:spPr>
          <a:xfrm>
            <a:off x="2638428" y="9528"/>
            <a:ext cx="6915149" cy="6838953"/>
          </a:xfrm>
          <a:prstGeom prst="rect">
            <a:avLst/>
          </a:prstGeom>
          <a:noFill/>
          <a:ln cap="flat">
            <a:noFill/>
          </a:ln>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998D86A9-9DB1-454F-9E88-E48B7B53857B}"/>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20E1238A-DD5A-40A1-A10D-81467A1276F0}"/>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935AEEC9-D17F-4413-A3D2-0FDDD4BCD9AC}"/>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8473A28A-BDBA-4A94-B851-20D077E13E10}"/>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EEC10584-93DF-49D6-8B0C-CAD8957BFE67}"/>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830279E1-5DDE-4A86-9417-C370E7A6E2B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BDDD5245-A6C4-45AF-BE6A-9B443EB2F553}"/>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9F4A5A1E-D1CD-47C1-8CF6-19329FEEA9CD}"/>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62F89619-ECDC-4005-B595-EB848969AF0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7FA9E58D-EA0C-4787-B8FF-97F4D9E3DC7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DDEFB696-9A66-4277-9287-F68510694C7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2382F884-A51B-4595-9A8A-74AB55F7B194}"/>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2A6B60D7-F9AF-445A-A894-E4609EADC83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4D329A3C-ED76-4E49-B6AC-812C898A76B0}"/>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6641364"/>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111</TotalTime>
  <Words>337</Words>
  <Application>Microsoft Office PowerPoint</Application>
  <PresentationFormat>Panorámica</PresentationFormat>
  <Paragraphs>13</Paragraphs>
  <Slides>67</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67</vt:i4>
      </vt:variant>
    </vt:vector>
  </HeadingPairs>
  <TitlesOfParts>
    <vt:vector size="76"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2020-06-17T09:53:53Z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