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7"/>
  </p:notesMasterIdLst>
  <p:sldIdLst>
    <p:sldId id="256" r:id="rId4"/>
    <p:sldId id="257" r:id="rId5"/>
    <p:sldId id="258"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328" r:id="rId21"/>
    <p:sldId id="274" r:id="rId22"/>
    <p:sldId id="275" r:id="rId23"/>
    <p:sldId id="277" r:id="rId24"/>
    <p:sldId id="327" r:id="rId25"/>
    <p:sldId id="329" r:id="rId26"/>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1B769415-9E12-4911-A30F-F61AB6E0833C}"/>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9584C5C0-BB24-4BF7-AB24-8FC79EA77C0E}"/>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44C2CA5F-78D3-4FF2-8404-F87CF26C27D1}" type="datetime1">
              <a:rPr lang="es-ES"/>
              <a:pPr lvl="0"/>
              <a:t>28/06/2020</a:t>
            </a:fld>
            <a:endParaRPr lang="es-ES"/>
          </a:p>
        </p:txBody>
      </p:sp>
      <p:sp>
        <p:nvSpPr>
          <p:cNvPr id="4" name="Marcador de imagen de diapositiva 3">
            <a:extLst>
              <a:ext uri="{FF2B5EF4-FFF2-40B4-BE49-F238E27FC236}">
                <a16:creationId xmlns:a16="http://schemas.microsoft.com/office/drawing/2014/main" id="{F12D8596-5E19-4409-9FF8-2FCCA6FD0C55}"/>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9CD8E731-18E3-4BEC-9C72-D694B099DF95}"/>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BBA913D8-29F3-4480-921D-B60FF222A5E8}"/>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980B8A7D-DA93-40A5-8F3C-81ED8256689E}"/>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DE45FB41-15AB-454F-BC51-113ADB4C3EDA}" type="slidenum">
              <a:t>‹Nº›</a:t>
            </a:fld>
            <a:endParaRPr lang="es-ES"/>
          </a:p>
        </p:txBody>
      </p:sp>
    </p:spTree>
    <p:extLst>
      <p:ext uri="{BB962C8B-B14F-4D97-AF65-F5344CB8AC3E}">
        <p14:creationId xmlns:p14="http://schemas.microsoft.com/office/powerpoint/2010/main" val="2119972165"/>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AE1F01A-1C39-4C29-9710-3E4E9163C09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3B7BF7E-7215-457D-B442-7D015800483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9465C1E-295F-412D-B01B-E7D3160C6B8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7CEF937-7CE4-49AD-8BD8-9E232E82D37E}"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754E3CE-41A0-4AAC-B8CB-85D8AD8BD472}"/>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A3B88ECE-29C8-44C8-AA4D-04D5DA5BDF6A}"/>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0951CD26-12F9-481C-B0FC-5001AFB1AC73}"/>
              </a:ext>
            </a:extLst>
          </p:cNvPr>
          <p:cNvSpPr txBox="1">
            <a:spLocks noGrp="1"/>
          </p:cNvSpPr>
          <p:nvPr>
            <p:ph type="dt" sz="half" idx="7"/>
          </p:nvPr>
        </p:nvSpPr>
        <p:spPr/>
        <p:txBody>
          <a:bodyPr/>
          <a:lstStyle>
            <a:lvl1pPr>
              <a:defRPr/>
            </a:lvl1pPr>
          </a:lstStyle>
          <a:p>
            <a:pPr lvl="0"/>
            <a:fld id="{065E7E2D-A97C-45D1-A4F0-68B99A2D93A5}" type="datetime1">
              <a:rPr lang="es-ES"/>
              <a:pPr lvl="0"/>
              <a:t>28/06/2020</a:t>
            </a:fld>
            <a:endParaRPr lang="es-ES"/>
          </a:p>
        </p:txBody>
      </p:sp>
      <p:sp>
        <p:nvSpPr>
          <p:cNvPr id="5" name="Marcador de pie de página 4">
            <a:extLst>
              <a:ext uri="{FF2B5EF4-FFF2-40B4-BE49-F238E27FC236}">
                <a16:creationId xmlns:a16="http://schemas.microsoft.com/office/drawing/2014/main" id="{E13AC337-FC5A-42C5-9ABF-7BE333D16D1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A4AA1D5-409C-4554-BCC6-17DF9648DF2C}"/>
              </a:ext>
            </a:extLst>
          </p:cNvPr>
          <p:cNvSpPr txBox="1">
            <a:spLocks noGrp="1"/>
          </p:cNvSpPr>
          <p:nvPr>
            <p:ph type="sldNum" sz="quarter" idx="8"/>
          </p:nvPr>
        </p:nvSpPr>
        <p:spPr/>
        <p:txBody>
          <a:bodyPr/>
          <a:lstStyle>
            <a:lvl1pPr>
              <a:defRPr/>
            </a:lvl1pPr>
          </a:lstStyle>
          <a:p>
            <a:pPr lvl="0"/>
            <a:fld id="{B5B3450F-E2E1-4078-9A72-A77590727891}" type="slidenum">
              <a:t>‹Nº›</a:t>
            </a:fld>
            <a:endParaRPr lang="es-ES"/>
          </a:p>
        </p:txBody>
      </p:sp>
    </p:spTree>
    <p:extLst>
      <p:ext uri="{BB962C8B-B14F-4D97-AF65-F5344CB8AC3E}">
        <p14:creationId xmlns:p14="http://schemas.microsoft.com/office/powerpoint/2010/main" val="422909436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F87C6F-71C5-4B1A-A6BC-5A53758C124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286107F-541C-4A91-89B3-8D1DD36CA187}"/>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7070B77-46C0-4EA7-8A16-D35BC1C5F14F}"/>
              </a:ext>
            </a:extLst>
          </p:cNvPr>
          <p:cNvSpPr txBox="1">
            <a:spLocks noGrp="1"/>
          </p:cNvSpPr>
          <p:nvPr>
            <p:ph type="dt" sz="half" idx="7"/>
          </p:nvPr>
        </p:nvSpPr>
        <p:spPr/>
        <p:txBody>
          <a:bodyPr/>
          <a:lstStyle>
            <a:lvl1pPr>
              <a:defRPr/>
            </a:lvl1pPr>
          </a:lstStyle>
          <a:p>
            <a:pPr lvl="0"/>
            <a:fld id="{CFAE5637-2570-473C-AC44-37CCA1003C85}" type="datetime1">
              <a:rPr lang="es-ES"/>
              <a:pPr lvl="0"/>
              <a:t>28/06/2020</a:t>
            </a:fld>
            <a:endParaRPr lang="es-ES"/>
          </a:p>
        </p:txBody>
      </p:sp>
      <p:sp>
        <p:nvSpPr>
          <p:cNvPr id="5" name="Marcador de pie de página 4">
            <a:extLst>
              <a:ext uri="{FF2B5EF4-FFF2-40B4-BE49-F238E27FC236}">
                <a16:creationId xmlns:a16="http://schemas.microsoft.com/office/drawing/2014/main" id="{B9085C55-6EE8-46C5-A8DE-83E95A6472B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1AF4D23-488A-447A-B1B6-6847A649F45D}"/>
              </a:ext>
            </a:extLst>
          </p:cNvPr>
          <p:cNvSpPr txBox="1">
            <a:spLocks noGrp="1"/>
          </p:cNvSpPr>
          <p:nvPr>
            <p:ph type="sldNum" sz="quarter" idx="8"/>
          </p:nvPr>
        </p:nvSpPr>
        <p:spPr/>
        <p:txBody>
          <a:bodyPr/>
          <a:lstStyle>
            <a:lvl1pPr>
              <a:defRPr/>
            </a:lvl1pPr>
          </a:lstStyle>
          <a:p>
            <a:pPr lvl="0"/>
            <a:fld id="{FE70EEFC-749E-4368-99A8-96B680FD9DDE}" type="slidenum">
              <a:t>‹Nº›</a:t>
            </a:fld>
            <a:endParaRPr lang="es-ES"/>
          </a:p>
        </p:txBody>
      </p:sp>
    </p:spTree>
    <p:extLst>
      <p:ext uri="{BB962C8B-B14F-4D97-AF65-F5344CB8AC3E}">
        <p14:creationId xmlns:p14="http://schemas.microsoft.com/office/powerpoint/2010/main" val="2839261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0F6911B-9AD7-4214-BB79-118F3AEC1912}"/>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BFAE9BE-4A5B-41F7-9058-0237CC0D56B6}"/>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A062AE0C-708D-4EBE-B3DB-169DE07A1F7D}"/>
              </a:ext>
            </a:extLst>
          </p:cNvPr>
          <p:cNvSpPr txBox="1">
            <a:spLocks noGrp="1"/>
          </p:cNvSpPr>
          <p:nvPr>
            <p:ph type="dt" sz="half" idx="7"/>
          </p:nvPr>
        </p:nvSpPr>
        <p:spPr/>
        <p:txBody>
          <a:bodyPr/>
          <a:lstStyle>
            <a:lvl1pPr>
              <a:defRPr/>
            </a:lvl1pPr>
          </a:lstStyle>
          <a:p>
            <a:pPr lvl="0"/>
            <a:fld id="{E9D1B3A3-EECE-4AFB-9D0F-9795A4EA89B3}" type="datetime1">
              <a:rPr lang="es-ES"/>
              <a:pPr lvl="0"/>
              <a:t>28/06/2020</a:t>
            </a:fld>
            <a:endParaRPr lang="es-ES"/>
          </a:p>
        </p:txBody>
      </p:sp>
      <p:sp>
        <p:nvSpPr>
          <p:cNvPr id="5" name="Marcador de pie de página 4">
            <a:extLst>
              <a:ext uri="{FF2B5EF4-FFF2-40B4-BE49-F238E27FC236}">
                <a16:creationId xmlns:a16="http://schemas.microsoft.com/office/drawing/2014/main" id="{3392E257-CA1B-456B-8718-36023E8539A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4774568-7703-464E-A5CB-E1CEC2AEF788}"/>
              </a:ext>
            </a:extLst>
          </p:cNvPr>
          <p:cNvSpPr txBox="1">
            <a:spLocks noGrp="1"/>
          </p:cNvSpPr>
          <p:nvPr>
            <p:ph type="sldNum" sz="quarter" idx="8"/>
          </p:nvPr>
        </p:nvSpPr>
        <p:spPr/>
        <p:txBody>
          <a:bodyPr/>
          <a:lstStyle>
            <a:lvl1pPr>
              <a:defRPr/>
            </a:lvl1pPr>
          </a:lstStyle>
          <a:p>
            <a:pPr lvl="0"/>
            <a:fld id="{22CD7970-5506-43EC-8409-7C6075C744E0}" type="slidenum">
              <a:t>‹Nº›</a:t>
            </a:fld>
            <a:endParaRPr lang="es-ES"/>
          </a:p>
        </p:txBody>
      </p:sp>
    </p:spTree>
    <p:extLst>
      <p:ext uri="{BB962C8B-B14F-4D97-AF65-F5344CB8AC3E}">
        <p14:creationId xmlns:p14="http://schemas.microsoft.com/office/powerpoint/2010/main" val="1868243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FA90656-5DD2-4F43-8741-D921BB7D6E6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56A6D6F-3586-4C73-B630-D8EC321DAEF9}"/>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79B1DCB3-F4EE-489E-BFCD-26155CDB60A9}"/>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1E90FCBF-809E-46A0-B76E-C4E90C2E11E1}"/>
              </a:ext>
            </a:extLst>
          </p:cNvPr>
          <p:cNvSpPr txBox="1">
            <a:spLocks noGrp="1"/>
          </p:cNvSpPr>
          <p:nvPr>
            <p:ph type="dt" sz="half" idx="7"/>
          </p:nvPr>
        </p:nvSpPr>
        <p:spPr/>
        <p:txBody>
          <a:bodyPr/>
          <a:lstStyle>
            <a:lvl1pPr>
              <a:defRPr/>
            </a:lvl1pPr>
          </a:lstStyle>
          <a:p>
            <a:pPr lvl="0"/>
            <a:fld id="{36662CEE-1157-4433-863B-BBE629703348}" type="datetime1">
              <a:rPr lang="es-ES"/>
              <a:pPr lvl="0"/>
              <a:t>28/06/2020</a:t>
            </a:fld>
            <a:endParaRPr lang="es-ES"/>
          </a:p>
        </p:txBody>
      </p:sp>
      <p:sp>
        <p:nvSpPr>
          <p:cNvPr id="6" name="Marcador de pie de página 5">
            <a:extLst>
              <a:ext uri="{FF2B5EF4-FFF2-40B4-BE49-F238E27FC236}">
                <a16:creationId xmlns:a16="http://schemas.microsoft.com/office/drawing/2014/main" id="{77E53761-52DB-40B2-A2B8-C36BAAACBBD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695E728-CBAB-44F7-9AE8-3F8E1294EEC0}"/>
              </a:ext>
            </a:extLst>
          </p:cNvPr>
          <p:cNvSpPr txBox="1">
            <a:spLocks noGrp="1"/>
          </p:cNvSpPr>
          <p:nvPr>
            <p:ph type="sldNum" sz="quarter" idx="8"/>
          </p:nvPr>
        </p:nvSpPr>
        <p:spPr/>
        <p:txBody>
          <a:bodyPr/>
          <a:lstStyle>
            <a:lvl1pPr>
              <a:defRPr/>
            </a:lvl1pPr>
          </a:lstStyle>
          <a:p>
            <a:pPr lvl="0"/>
            <a:fld id="{F494DDCE-6F1D-4E78-9C0F-475F8D8BECFF}" type="slidenum">
              <a:t>‹Nº›</a:t>
            </a:fld>
            <a:endParaRPr lang="es-ES"/>
          </a:p>
        </p:txBody>
      </p:sp>
    </p:spTree>
    <p:extLst>
      <p:ext uri="{BB962C8B-B14F-4D97-AF65-F5344CB8AC3E}">
        <p14:creationId xmlns:p14="http://schemas.microsoft.com/office/powerpoint/2010/main" val="3145020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33D3BA-EDFE-4A45-A78A-EB02355C0D33}"/>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229792B-0F06-4567-9EA1-E648F795942E}"/>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0905F603-3BD5-4CB0-8183-28AE07854D27}"/>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4F44AA8A-FA2E-44DD-A52C-6CD425AFE06E}"/>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33BBDEE5-1F86-45A4-91B1-6A05D1D2689E}"/>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73584603-181F-4D19-B273-94712A9C7DCA}"/>
              </a:ext>
            </a:extLst>
          </p:cNvPr>
          <p:cNvSpPr txBox="1">
            <a:spLocks noGrp="1"/>
          </p:cNvSpPr>
          <p:nvPr>
            <p:ph type="dt" sz="half" idx="7"/>
          </p:nvPr>
        </p:nvSpPr>
        <p:spPr/>
        <p:txBody>
          <a:bodyPr/>
          <a:lstStyle>
            <a:lvl1pPr>
              <a:defRPr/>
            </a:lvl1pPr>
          </a:lstStyle>
          <a:p>
            <a:pPr lvl="0"/>
            <a:fld id="{59FAAF42-352B-4C94-8EF7-44DE2EC003E8}" type="datetime1">
              <a:rPr lang="es-ES"/>
              <a:pPr lvl="0"/>
              <a:t>28/06/2020</a:t>
            </a:fld>
            <a:endParaRPr lang="es-ES"/>
          </a:p>
        </p:txBody>
      </p:sp>
      <p:sp>
        <p:nvSpPr>
          <p:cNvPr id="8" name="Marcador de pie de página 7">
            <a:extLst>
              <a:ext uri="{FF2B5EF4-FFF2-40B4-BE49-F238E27FC236}">
                <a16:creationId xmlns:a16="http://schemas.microsoft.com/office/drawing/2014/main" id="{810D21FB-85E3-45AF-856D-E70B5EB789D3}"/>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115BC1B4-37DE-4964-AB16-8EC96EE666B6}"/>
              </a:ext>
            </a:extLst>
          </p:cNvPr>
          <p:cNvSpPr txBox="1">
            <a:spLocks noGrp="1"/>
          </p:cNvSpPr>
          <p:nvPr>
            <p:ph type="sldNum" sz="quarter" idx="8"/>
          </p:nvPr>
        </p:nvSpPr>
        <p:spPr/>
        <p:txBody>
          <a:bodyPr/>
          <a:lstStyle>
            <a:lvl1pPr>
              <a:defRPr/>
            </a:lvl1pPr>
          </a:lstStyle>
          <a:p>
            <a:pPr lvl="0"/>
            <a:fld id="{AF4D198F-9974-4B5E-A9AA-08061A5BD3A3}" type="slidenum">
              <a:t>‹Nº›</a:t>
            </a:fld>
            <a:endParaRPr lang="es-ES"/>
          </a:p>
        </p:txBody>
      </p:sp>
    </p:spTree>
    <p:extLst>
      <p:ext uri="{BB962C8B-B14F-4D97-AF65-F5344CB8AC3E}">
        <p14:creationId xmlns:p14="http://schemas.microsoft.com/office/powerpoint/2010/main" val="6618241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7B0769E-4D95-4059-B798-B8ECA1248D2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B7298DCF-CAC1-427B-BCBC-D2AA9EC32819}"/>
              </a:ext>
            </a:extLst>
          </p:cNvPr>
          <p:cNvSpPr txBox="1">
            <a:spLocks noGrp="1"/>
          </p:cNvSpPr>
          <p:nvPr>
            <p:ph type="dt" sz="half" idx="7"/>
          </p:nvPr>
        </p:nvSpPr>
        <p:spPr/>
        <p:txBody>
          <a:bodyPr/>
          <a:lstStyle>
            <a:lvl1pPr>
              <a:defRPr/>
            </a:lvl1pPr>
          </a:lstStyle>
          <a:p>
            <a:pPr lvl="0"/>
            <a:fld id="{14C0B723-437D-4366-9881-54E9DB8F0CA7}" type="datetime1">
              <a:rPr lang="es-ES"/>
              <a:pPr lvl="0"/>
              <a:t>28/06/2020</a:t>
            </a:fld>
            <a:endParaRPr lang="es-ES"/>
          </a:p>
        </p:txBody>
      </p:sp>
      <p:sp>
        <p:nvSpPr>
          <p:cNvPr id="4" name="Marcador de pie de página 3">
            <a:extLst>
              <a:ext uri="{FF2B5EF4-FFF2-40B4-BE49-F238E27FC236}">
                <a16:creationId xmlns:a16="http://schemas.microsoft.com/office/drawing/2014/main" id="{7D9F3CB9-2AB9-4189-B6D8-23564A8AC5E3}"/>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454F2BB9-693E-4E8A-8880-9A58C29066F5}"/>
              </a:ext>
            </a:extLst>
          </p:cNvPr>
          <p:cNvSpPr txBox="1">
            <a:spLocks noGrp="1"/>
          </p:cNvSpPr>
          <p:nvPr>
            <p:ph type="sldNum" sz="quarter" idx="8"/>
          </p:nvPr>
        </p:nvSpPr>
        <p:spPr/>
        <p:txBody>
          <a:bodyPr/>
          <a:lstStyle>
            <a:lvl1pPr>
              <a:defRPr/>
            </a:lvl1pPr>
          </a:lstStyle>
          <a:p>
            <a:pPr lvl="0"/>
            <a:fld id="{DB9072E2-8AF4-4566-81E9-CDAB3F5303A2}" type="slidenum">
              <a:t>‹Nº›</a:t>
            </a:fld>
            <a:endParaRPr lang="es-ES"/>
          </a:p>
        </p:txBody>
      </p:sp>
    </p:spTree>
    <p:extLst>
      <p:ext uri="{BB962C8B-B14F-4D97-AF65-F5344CB8AC3E}">
        <p14:creationId xmlns:p14="http://schemas.microsoft.com/office/powerpoint/2010/main" val="400855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CAAEF10-5FFE-4C1D-A474-91C3E4A6BF0B}"/>
              </a:ext>
            </a:extLst>
          </p:cNvPr>
          <p:cNvSpPr txBox="1">
            <a:spLocks noGrp="1"/>
          </p:cNvSpPr>
          <p:nvPr>
            <p:ph type="dt" sz="half" idx="7"/>
          </p:nvPr>
        </p:nvSpPr>
        <p:spPr/>
        <p:txBody>
          <a:bodyPr/>
          <a:lstStyle>
            <a:lvl1pPr>
              <a:defRPr/>
            </a:lvl1pPr>
          </a:lstStyle>
          <a:p>
            <a:pPr lvl="0"/>
            <a:fld id="{8B5D179F-1DF0-4B58-8AF1-2AF5702FB264}" type="datetime1">
              <a:rPr lang="es-ES"/>
              <a:pPr lvl="0"/>
              <a:t>28/06/2020</a:t>
            </a:fld>
            <a:endParaRPr lang="es-ES"/>
          </a:p>
        </p:txBody>
      </p:sp>
      <p:sp>
        <p:nvSpPr>
          <p:cNvPr id="3" name="Marcador de pie de página 2">
            <a:extLst>
              <a:ext uri="{FF2B5EF4-FFF2-40B4-BE49-F238E27FC236}">
                <a16:creationId xmlns:a16="http://schemas.microsoft.com/office/drawing/2014/main" id="{6BEFCCB5-CFD6-421A-AB24-65F15CF1140F}"/>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04845F9F-E586-455F-A5A9-C3B867CC1DAB}"/>
              </a:ext>
            </a:extLst>
          </p:cNvPr>
          <p:cNvSpPr txBox="1">
            <a:spLocks noGrp="1"/>
          </p:cNvSpPr>
          <p:nvPr>
            <p:ph type="sldNum" sz="quarter" idx="8"/>
          </p:nvPr>
        </p:nvSpPr>
        <p:spPr/>
        <p:txBody>
          <a:bodyPr/>
          <a:lstStyle>
            <a:lvl1pPr>
              <a:defRPr/>
            </a:lvl1pPr>
          </a:lstStyle>
          <a:p>
            <a:pPr lvl="0"/>
            <a:fld id="{7574BAE6-C221-4BD7-B992-4D0CED15815F}" type="slidenum">
              <a:t>‹Nº›</a:t>
            </a:fld>
            <a:endParaRPr lang="es-ES"/>
          </a:p>
        </p:txBody>
      </p:sp>
    </p:spTree>
    <p:extLst>
      <p:ext uri="{BB962C8B-B14F-4D97-AF65-F5344CB8AC3E}">
        <p14:creationId xmlns:p14="http://schemas.microsoft.com/office/powerpoint/2010/main" val="332402616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484D179-E3CF-4942-9747-ADE230262A7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2DF1EB5-67DE-4F29-8C23-336BE080E412}"/>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9DF997CB-EB4B-4F56-9D87-3403E8A36C24}"/>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17A923B-23C5-4525-9D93-48B766F44D4F}"/>
              </a:ext>
            </a:extLst>
          </p:cNvPr>
          <p:cNvSpPr txBox="1">
            <a:spLocks noGrp="1"/>
          </p:cNvSpPr>
          <p:nvPr>
            <p:ph type="dt" sz="half" idx="7"/>
          </p:nvPr>
        </p:nvSpPr>
        <p:spPr/>
        <p:txBody>
          <a:bodyPr/>
          <a:lstStyle>
            <a:lvl1pPr>
              <a:defRPr/>
            </a:lvl1pPr>
          </a:lstStyle>
          <a:p>
            <a:pPr lvl="0"/>
            <a:fld id="{6196F42B-AD22-4CF0-83EC-7D09002117B2}" type="datetime1">
              <a:rPr lang="es-ES"/>
              <a:pPr lvl="0"/>
              <a:t>28/06/2020</a:t>
            </a:fld>
            <a:endParaRPr lang="es-ES"/>
          </a:p>
        </p:txBody>
      </p:sp>
      <p:sp>
        <p:nvSpPr>
          <p:cNvPr id="6" name="Marcador de pie de página 5">
            <a:extLst>
              <a:ext uri="{FF2B5EF4-FFF2-40B4-BE49-F238E27FC236}">
                <a16:creationId xmlns:a16="http://schemas.microsoft.com/office/drawing/2014/main" id="{EA1A71B7-6D1D-4116-A429-9DE82EB8587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B102837-9F25-4A72-A12F-DC207CC38D14}"/>
              </a:ext>
            </a:extLst>
          </p:cNvPr>
          <p:cNvSpPr txBox="1">
            <a:spLocks noGrp="1"/>
          </p:cNvSpPr>
          <p:nvPr>
            <p:ph type="sldNum" sz="quarter" idx="8"/>
          </p:nvPr>
        </p:nvSpPr>
        <p:spPr/>
        <p:txBody>
          <a:bodyPr/>
          <a:lstStyle>
            <a:lvl1pPr>
              <a:defRPr/>
            </a:lvl1pPr>
          </a:lstStyle>
          <a:p>
            <a:pPr lvl="0"/>
            <a:fld id="{71984B5F-2974-4C28-B470-24490B1ACD2E}" type="slidenum">
              <a:t>‹Nº›</a:t>
            </a:fld>
            <a:endParaRPr lang="es-ES"/>
          </a:p>
        </p:txBody>
      </p:sp>
    </p:spTree>
    <p:extLst>
      <p:ext uri="{BB962C8B-B14F-4D97-AF65-F5344CB8AC3E}">
        <p14:creationId xmlns:p14="http://schemas.microsoft.com/office/powerpoint/2010/main" val="30315064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066DD61-0DD1-4ACE-B2C2-E833FD229B84}"/>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BC24FFA6-1B25-4667-9829-4D9B5D784CC3}"/>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ED4345E1-1331-42D2-A9F5-5AF2EF11D88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9B11CE7-F0DE-40FA-9442-7CA22E0370DC}"/>
              </a:ext>
            </a:extLst>
          </p:cNvPr>
          <p:cNvSpPr txBox="1">
            <a:spLocks noGrp="1"/>
          </p:cNvSpPr>
          <p:nvPr>
            <p:ph type="dt" sz="half" idx="7"/>
          </p:nvPr>
        </p:nvSpPr>
        <p:spPr/>
        <p:txBody>
          <a:bodyPr/>
          <a:lstStyle>
            <a:lvl1pPr>
              <a:defRPr/>
            </a:lvl1pPr>
          </a:lstStyle>
          <a:p>
            <a:pPr lvl="0"/>
            <a:fld id="{0C05C75F-9E7B-4326-AB11-AAC260D7D733}" type="datetime1">
              <a:rPr lang="es-ES"/>
              <a:pPr lvl="0"/>
              <a:t>28/06/2020</a:t>
            </a:fld>
            <a:endParaRPr lang="es-ES"/>
          </a:p>
        </p:txBody>
      </p:sp>
      <p:sp>
        <p:nvSpPr>
          <p:cNvPr id="6" name="Marcador de pie de página 5">
            <a:extLst>
              <a:ext uri="{FF2B5EF4-FFF2-40B4-BE49-F238E27FC236}">
                <a16:creationId xmlns:a16="http://schemas.microsoft.com/office/drawing/2014/main" id="{82514405-31D4-4AEB-A635-641684E4F84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C6DF6F3-E95A-4961-85C2-C69EA52EEA6A}"/>
              </a:ext>
            </a:extLst>
          </p:cNvPr>
          <p:cNvSpPr txBox="1">
            <a:spLocks noGrp="1"/>
          </p:cNvSpPr>
          <p:nvPr>
            <p:ph type="sldNum" sz="quarter" idx="8"/>
          </p:nvPr>
        </p:nvSpPr>
        <p:spPr/>
        <p:txBody>
          <a:bodyPr/>
          <a:lstStyle>
            <a:lvl1pPr>
              <a:defRPr/>
            </a:lvl1pPr>
          </a:lstStyle>
          <a:p>
            <a:pPr lvl="0"/>
            <a:fld id="{AF3D927B-A4CB-4BF2-A2F1-D229B82F9110}" type="slidenum">
              <a:t>‹Nº›</a:t>
            </a:fld>
            <a:endParaRPr lang="es-ES"/>
          </a:p>
        </p:txBody>
      </p:sp>
    </p:spTree>
    <p:extLst>
      <p:ext uri="{BB962C8B-B14F-4D97-AF65-F5344CB8AC3E}">
        <p14:creationId xmlns:p14="http://schemas.microsoft.com/office/powerpoint/2010/main" val="22285103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D3D937-D8C4-4BF2-BE2B-81368A8B793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F621AF69-E459-49F9-A55A-4F0006C2F096}"/>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F8C05D8-DB92-4BFE-8520-6C0109CAE1BA}"/>
              </a:ext>
            </a:extLst>
          </p:cNvPr>
          <p:cNvSpPr txBox="1">
            <a:spLocks noGrp="1"/>
          </p:cNvSpPr>
          <p:nvPr>
            <p:ph type="dt" sz="half" idx="7"/>
          </p:nvPr>
        </p:nvSpPr>
        <p:spPr/>
        <p:txBody>
          <a:bodyPr/>
          <a:lstStyle>
            <a:lvl1pPr>
              <a:defRPr/>
            </a:lvl1pPr>
          </a:lstStyle>
          <a:p>
            <a:pPr lvl="0"/>
            <a:fld id="{7650F1CD-0C6A-406D-8450-A47CEDC915AB}" type="datetime1">
              <a:rPr lang="es-ES"/>
              <a:pPr lvl="0"/>
              <a:t>28/06/2020</a:t>
            </a:fld>
            <a:endParaRPr lang="es-ES"/>
          </a:p>
        </p:txBody>
      </p:sp>
      <p:sp>
        <p:nvSpPr>
          <p:cNvPr id="5" name="Marcador de pie de página 4">
            <a:extLst>
              <a:ext uri="{FF2B5EF4-FFF2-40B4-BE49-F238E27FC236}">
                <a16:creationId xmlns:a16="http://schemas.microsoft.com/office/drawing/2014/main" id="{ECC23BFF-8B92-4F20-898A-2B5003DD97A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5274B29-37FA-41C2-8F57-8B5D9B06CA9B}"/>
              </a:ext>
            </a:extLst>
          </p:cNvPr>
          <p:cNvSpPr txBox="1">
            <a:spLocks noGrp="1"/>
          </p:cNvSpPr>
          <p:nvPr>
            <p:ph type="sldNum" sz="quarter" idx="8"/>
          </p:nvPr>
        </p:nvSpPr>
        <p:spPr/>
        <p:txBody>
          <a:bodyPr/>
          <a:lstStyle>
            <a:lvl1pPr>
              <a:defRPr/>
            </a:lvl1pPr>
          </a:lstStyle>
          <a:p>
            <a:pPr lvl="0"/>
            <a:fld id="{B9C7CDCD-124A-4C06-AAA5-C9C5A3F8EBF0}" type="slidenum">
              <a:t>‹Nº›</a:t>
            </a:fld>
            <a:endParaRPr lang="es-ES"/>
          </a:p>
        </p:txBody>
      </p:sp>
    </p:spTree>
    <p:extLst>
      <p:ext uri="{BB962C8B-B14F-4D97-AF65-F5344CB8AC3E}">
        <p14:creationId xmlns:p14="http://schemas.microsoft.com/office/powerpoint/2010/main" val="32152060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889113EA-99D9-40FA-B5A0-7AD5227C633A}"/>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2962A04-C18A-45D0-A327-35DD2A92E4D7}"/>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4BA1288-20D4-46FE-A950-2C1DDFAC63FA}"/>
              </a:ext>
            </a:extLst>
          </p:cNvPr>
          <p:cNvSpPr txBox="1">
            <a:spLocks noGrp="1"/>
          </p:cNvSpPr>
          <p:nvPr>
            <p:ph type="dt" sz="half" idx="7"/>
          </p:nvPr>
        </p:nvSpPr>
        <p:spPr/>
        <p:txBody>
          <a:bodyPr/>
          <a:lstStyle>
            <a:lvl1pPr>
              <a:defRPr/>
            </a:lvl1pPr>
          </a:lstStyle>
          <a:p>
            <a:pPr lvl="0"/>
            <a:fld id="{1B372324-2013-44E9-96B3-52B8BE25B422}" type="datetime1">
              <a:rPr lang="es-ES"/>
              <a:pPr lvl="0"/>
              <a:t>28/06/2020</a:t>
            </a:fld>
            <a:endParaRPr lang="es-ES"/>
          </a:p>
        </p:txBody>
      </p:sp>
      <p:sp>
        <p:nvSpPr>
          <p:cNvPr id="5" name="Marcador de pie de página 4">
            <a:extLst>
              <a:ext uri="{FF2B5EF4-FFF2-40B4-BE49-F238E27FC236}">
                <a16:creationId xmlns:a16="http://schemas.microsoft.com/office/drawing/2014/main" id="{448D43A6-CE74-4A70-96FC-7B1E01ED031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CB50B99-D27E-471A-B913-6F423B6E0BD6}"/>
              </a:ext>
            </a:extLst>
          </p:cNvPr>
          <p:cNvSpPr txBox="1">
            <a:spLocks noGrp="1"/>
          </p:cNvSpPr>
          <p:nvPr>
            <p:ph type="sldNum" sz="quarter" idx="8"/>
          </p:nvPr>
        </p:nvSpPr>
        <p:spPr/>
        <p:txBody>
          <a:bodyPr/>
          <a:lstStyle>
            <a:lvl1pPr>
              <a:defRPr/>
            </a:lvl1pPr>
          </a:lstStyle>
          <a:p>
            <a:pPr lvl="0"/>
            <a:fld id="{8287EAF8-83F1-48D0-8A58-86F3BB39D562}" type="slidenum">
              <a:t>‹Nº›</a:t>
            </a:fld>
            <a:endParaRPr lang="es-ES"/>
          </a:p>
        </p:txBody>
      </p:sp>
    </p:spTree>
    <p:extLst>
      <p:ext uri="{BB962C8B-B14F-4D97-AF65-F5344CB8AC3E}">
        <p14:creationId xmlns:p14="http://schemas.microsoft.com/office/powerpoint/2010/main" val="17731214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B734182-33E4-480C-B275-C78D318ACB67}"/>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AB8374A6-BA2E-413C-BCB8-FC2089C3215C}"/>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0AADF039-FB21-4F13-942D-F36C4FE6F5F2}"/>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657EE75C-D846-4CA2-9C0C-F2EFE279989A}"/>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E023A59F-2B58-464E-AA0F-3E8F252761A9}"/>
              </a:ext>
            </a:extLst>
          </p:cNvPr>
          <p:cNvSpPr txBox="1">
            <a:spLocks noGrp="1"/>
          </p:cNvSpPr>
          <p:nvPr>
            <p:ph type="sldNum" sz="quarter" idx="8"/>
          </p:nvPr>
        </p:nvSpPr>
        <p:spPr/>
        <p:txBody>
          <a:bodyPr/>
          <a:lstStyle>
            <a:lvl1pPr>
              <a:defRPr sz="1400"/>
            </a:lvl1pPr>
          </a:lstStyle>
          <a:p>
            <a:pPr lvl="0"/>
            <a:fld id="{E4A0916C-BBBE-4FEF-9A57-414F367D838E}" type="slidenum">
              <a:t>‹Nº›</a:t>
            </a:fld>
            <a:endParaRPr lang="es-ES"/>
          </a:p>
        </p:txBody>
      </p:sp>
    </p:spTree>
    <p:extLst>
      <p:ext uri="{BB962C8B-B14F-4D97-AF65-F5344CB8AC3E}">
        <p14:creationId xmlns:p14="http://schemas.microsoft.com/office/powerpoint/2010/main" val="58219136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EF7217B-5915-443E-9B39-65905BB26B79}"/>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E00617C4-331C-4AB8-B91B-3C74241AF8CF}"/>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80F0B733-2E5D-4B27-BFDB-77D9D0823999}"/>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9397686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27F20FA-83E0-4E0A-99AB-74DBD0ABC860}"/>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6543CB6-C1CC-4226-A888-876607141500}"/>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2A7F94B-C58E-4D54-A87D-861755CF843C}"/>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466B500-00F1-4293-AA2D-8072C116A145}" type="datetime1">
              <a:rPr lang="es-ES"/>
              <a:pPr lvl="0"/>
              <a:t>28/06/2020</a:t>
            </a:fld>
            <a:endParaRPr lang="es-ES"/>
          </a:p>
        </p:txBody>
      </p:sp>
      <p:sp>
        <p:nvSpPr>
          <p:cNvPr id="5" name="Marcador de pie de página 4">
            <a:extLst>
              <a:ext uri="{FF2B5EF4-FFF2-40B4-BE49-F238E27FC236}">
                <a16:creationId xmlns:a16="http://schemas.microsoft.com/office/drawing/2014/main" id="{DB1A6050-CBB4-4317-A838-0DC72A191F6D}"/>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CF20A817-9875-47B9-B32C-087FBFC4658C}"/>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F85FD50-3712-4D97-ADF4-BFC9A195C53F}"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E51A46B-17D2-4A29-846C-999B7A313B67}"/>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C94159B0-4B22-42BC-B02E-B04D7FF858B3}"/>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CE61C42B-7FA0-4CEA-AA02-B8D59AD70DA8}"/>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1423BE31-45AF-4DE5-AC9D-FD0B74C3BAB8}"/>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B3846E7F-CF17-4CEA-A9F3-C377EA165E41}"/>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13779FB6-2F31-4081-83BE-4117156BB943}"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531E4477-E2F0-4177-99DD-C39D615D6679}"/>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887068886"/>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hyperlink" Target="https://vk.com/mispps" TargetMode="External"/><Relationship Id="rId3" Type="http://schemas.openxmlformats.org/officeDocument/2006/relationships/image" Target="../media/image25.png"/><Relationship Id="rId7" Type="http://schemas.openxmlformats.org/officeDocument/2006/relationships/hyperlink" Target="https://www.facebook.com/mispps" TargetMode="External"/><Relationship Id="rId12" Type="http://schemas.openxmlformats.org/officeDocument/2006/relationships/image" Target="../media/image3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7.png"/><Relationship Id="rId11" Type="http://schemas.openxmlformats.org/officeDocument/2006/relationships/hyperlink" Target="https://plus.google.com/+Mispps/" TargetMode="External"/><Relationship Id="rId5" Type="http://schemas.openxmlformats.org/officeDocument/2006/relationships/image" Target="../media/image26.png"/><Relationship Id="rId10" Type="http://schemas.openxmlformats.org/officeDocument/2006/relationships/image" Target="../media/image2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2BE3FF3-9C96-44A8-875E-095DF47A8ECB}"/>
              </a:ext>
            </a:extLst>
          </p:cNvPr>
          <p:cNvSpPr txBox="1"/>
          <p:nvPr/>
        </p:nvSpPr>
        <p:spPr>
          <a:xfrm>
            <a:off x="88769" y="3027285"/>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LA CASA HUNDERTWASSER</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BAD SODEN · ALEMANIA</a:t>
            </a:r>
          </a:p>
        </p:txBody>
      </p:sp>
      <p:pic>
        <p:nvPicPr>
          <p:cNvPr id="3" name="03-andre_rieu-true_love-crn">
            <a:extLst>
              <a:ext uri="{FF2B5EF4-FFF2-40B4-BE49-F238E27FC236}">
                <a16:creationId xmlns:a16="http://schemas.microsoft.com/office/drawing/2014/main" id="{FEF28FF2-2205-42EB-9092-D5DBBAE7AD1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12424" y="5365315"/>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19F7B6E-89CE-475C-BD68-7D66EDAE4D98}"/>
              </a:ext>
            </a:extLst>
          </p:cNvPr>
          <p:cNvSpPr txBox="1"/>
          <p:nvPr/>
        </p:nvSpPr>
        <p:spPr>
          <a:xfrm>
            <a:off x="461643" y="1118585"/>
            <a:ext cx="7581528"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Casa Hundertwasser, a menudo utilizada como motivo artístico, fue diseñada por el artista Friedensreich Hundertwasser, quien murió en 2000. El arquitecto Peter Pelikan tradujo las ideas del artista a una forma edificable. La primera piedra se colocó en noviembre de 1990. El primer Bad Sodener Kurhaus, la casa Bockenheimer de 1722 , se integró en el complejo de edificios. 17 apartamentos diferentes de 120 a 230 metros cuadrados se encuentran en el impresionante edificio con la torre de nueve pisos y 30 metros. Las habitaciones son espaciosas, a menudo se fusionan y están equipadas con pisos de parquet, parcialmente interrumpidos por baldosas. También hay 650 metros cuadrados adicionales de espacio disponible para locales comerciales.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Como la casa Hundertwasser se construyó en el área de origen del manantial de salmuera, no se pudo construir un pozo de excavación. Se encuentra sobre 251 pilotes de hormigón anclados en el agua subterránea en la roca. La construcción de la pila es neutral y no daña las fuentes. Una vez completada la construcción, la salmuera se secó. Se tuvo que comenzar un proyecto complejo para crear un nuevo pasaje a la fuente. En comparación con el estado anterior a la construcción de la casa, la fuente ahora vierte el doble de agua. Esto solo puede explicarse por el hecho de que un río subterráneo desconocido fue cortado.</a:t>
            </a:r>
          </a:p>
        </p:txBody>
      </p:sp>
      <p:pic>
        <p:nvPicPr>
          <p:cNvPr id="3" name="Imagen 3">
            <a:extLst>
              <a:ext uri="{FF2B5EF4-FFF2-40B4-BE49-F238E27FC236}">
                <a16:creationId xmlns:a16="http://schemas.microsoft.com/office/drawing/2014/main" id="{0AFBE264-484A-4902-8E8E-4831E04B7098}"/>
              </a:ext>
            </a:extLst>
          </p:cNvPr>
          <p:cNvPicPr>
            <a:picLocks noChangeAspect="1"/>
          </p:cNvPicPr>
          <p:nvPr/>
        </p:nvPicPr>
        <p:blipFill>
          <a:blip r:embed="rId3"/>
          <a:stretch>
            <a:fillRect/>
          </a:stretch>
        </p:blipFill>
        <p:spPr>
          <a:xfrm>
            <a:off x="8424906" y="1118585"/>
            <a:ext cx="3529584" cy="4434391"/>
          </a:xfrm>
          <a:prstGeom prst="rect">
            <a:avLst/>
          </a:prstGeom>
          <a:noFill/>
          <a:ln w="76196" cap="flat">
            <a:solidFill>
              <a:srgbClr val="FF0000"/>
            </a:solidFill>
            <a:prstDash val="solid"/>
            <a:round/>
          </a:ln>
        </p:spPr>
      </p:pic>
      <p:sp>
        <p:nvSpPr>
          <p:cNvPr id="4" name="CuadroTexto 4">
            <a:extLst>
              <a:ext uri="{FF2B5EF4-FFF2-40B4-BE49-F238E27FC236}">
                <a16:creationId xmlns:a16="http://schemas.microsoft.com/office/drawing/2014/main" id="{2E70C7BE-94B1-450A-81FE-B7E93D245886}"/>
              </a:ext>
            </a:extLst>
          </p:cNvPr>
          <p:cNvSpPr txBox="1"/>
          <p:nvPr/>
        </p:nvSpPr>
        <p:spPr>
          <a:xfrm>
            <a:off x="8318379" y="5642899"/>
            <a:ext cx="3693106"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Friedensreich Hundertwasser</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B5F19D-35D9-426C-8F54-2F79D98AB708}"/>
              </a:ext>
            </a:extLst>
          </p:cNvPr>
          <p:cNvPicPr>
            <a:picLocks noChangeAspect="1"/>
          </p:cNvPicPr>
          <p:nvPr/>
        </p:nvPicPr>
        <p:blipFill>
          <a:blip r:embed="rId2"/>
          <a:stretch>
            <a:fillRect/>
          </a:stretch>
        </p:blipFill>
        <p:spPr>
          <a:xfrm>
            <a:off x="0" y="0"/>
            <a:ext cx="12109143" cy="6871313"/>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322CE6-D02F-4082-AAB0-1C77C3FF5887}"/>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439E3F-0F0C-4B3E-A177-BC1DF47CB57A}"/>
              </a:ext>
            </a:extLst>
          </p:cNvPr>
          <p:cNvPicPr>
            <a:picLocks noChangeAspect="1"/>
          </p:cNvPicPr>
          <p:nvPr/>
        </p:nvPicPr>
        <p:blipFill>
          <a:blip r:embed="rId2"/>
          <a:stretch>
            <a:fillRect/>
          </a:stretch>
        </p:blipFill>
        <p:spPr>
          <a:xfrm>
            <a:off x="0" y="0"/>
            <a:ext cx="12191996" cy="80136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54A4146-C047-4AEC-A9C3-87A68912C7F1}"/>
              </a:ext>
            </a:extLst>
          </p:cNvPr>
          <p:cNvPicPr>
            <a:picLocks noChangeAspect="1"/>
          </p:cNvPicPr>
          <p:nvPr/>
        </p:nvPicPr>
        <p:blipFill>
          <a:blip r:embed="rId2"/>
          <a:stretch>
            <a:fillRect/>
          </a:stretch>
        </p:blipFill>
        <p:spPr>
          <a:xfrm>
            <a:off x="963228" y="0"/>
            <a:ext cx="10364678" cy="6879552"/>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2C9C47-C315-49E6-A88F-FD6A719806A0}"/>
              </a:ext>
            </a:extLst>
          </p:cNvPr>
          <p:cNvPicPr>
            <a:picLocks noChangeAspect="1"/>
          </p:cNvPicPr>
          <p:nvPr/>
        </p:nvPicPr>
        <p:blipFill>
          <a:blip r:embed="rId2"/>
          <a:stretch>
            <a:fillRect/>
          </a:stretch>
        </p:blipFill>
        <p:spPr>
          <a:xfrm>
            <a:off x="825620" y="0"/>
            <a:ext cx="10360243" cy="6906828"/>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4E62E54-83F8-46B9-B861-D68F2F2DE8B3}"/>
              </a:ext>
            </a:extLst>
          </p:cNvPr>
          <p:cNvPicPr>
            <a:picLocks noChangeAspect="1"/>
          </p:cNvPicPr>
          <p:nvPr/>
        </p:nvPicPr>
        <p:blipFill>
          <a:blip r:embed="rId2"/>
          <a:stretch>
            <a:fillRect/>
          </a:stretch>
        </p:blipFill>
        <p:spPr>
          <a:xfrm>
            <a:off x="0" y="0"/>
            <a:ext cx="12118021" cy="6816385"/>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9C3F29-0A39-4356-878D-5B78D872658D}"/>
              </a:ext>
            </a:extLst>
          </p:cNvPr>
          <p:cNvPicPr>
            <a:picLocks noChangeAspect="1"/>
          </p:cNvPicPr>
          <p:nvPr/>
        </p:nvPicPr>
        <p:blipFill>
          <a:blip r:embed="rId2"/>
          <a:stretch>
            <a:fillRect/>
          </a:stretch>
        </p:blipFill>
        <p:spPr>
          <a:xfrm>
            <a:off x="0" y="0"/>
            <a:ext cx="12191996" cy="6848892"/>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43BD1B-7D62-4332-A710-0B025888EF4E}"/>
              </a:ext>
            </a:extLst>
          </p:cNvPr>
          <p:cNvPicPr>
            <a:picLocks noChangeAspect="1"/>
          </p:cNvPicPr>
          <p:nvPr/>
        </p:nvPicPr>
        <p:blipFill>
          <a:blip r:embed="rId2"/>
          <a:stretch>
            <a:fillRect/>
          </a:stretch>
        </p:blipFill>
        <p:spPr>
          <a:xfrm>
            <a:off x="905749" y="0"/>
            <a:ext cx="102870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F519F7-B39D-44A8-BB69-BEEA092CFD76}"/>
              </a:ext>
            </a:extLst>
          </p:cNvPr>
          <p:cNvPicPr>
            <a:picLocks noChangeAspect="1"/>
          </p:cNvPicPr>
          <p:nvPr/>
        </p:nvPicPr>
        <p:blipFill>
          <a:blip r:embed="rId2"/>
          <a:stretch>
            <a:fillRect/>
          </a:stretch>
        </p:blipFill>
        <p:spPr>
          <a:xfrm>
            <a:off x="6072795" y="14282"/>
            <a:ext cx="5124453" cy="6829425"/>
          </a:xfrm>
          <a:prstGeom prst="rect">
            <a:avLst/>
          </a:prstGeom>
          <a:noFill/>
          <a:ln cap="flat">
            <a:noFill/>
          </a:ln>
        </p:spPr>
      </p:pic>
      <p:pic>
        <p:nvPicPr>
          <p:cNvPr id="3" name="Imagen 4">
            <a:extLst>
              <a:ext uri="{FF2B5EF4-FFF2-40B4-BE49-F238E27FC236}">
                <a16:creationId xmlns:a16="http://schemas.microsoft.com/office/drawing/2014/main" id="{2F9F84E9-4B09-45D6-8DB2-4570276A8DF6}"/>
              </a:ext>
            </a:extLst>
          </p:cNvPr>
          <p:cNvPicPr>
            <a:picLocks noChangeAspect="1"/>
          </p:cNvPicPr>
          <p:nvPr/>
        </p:nvPicPr>
        <p:blipFill>
          <a:blip r:embed="rId3"/>
          <a:stretch>
            <a:fillRect/>
          </a:stretch>
        </p:blipFill>
        <p:spPr>
          <a:xfrm>
            <a:off x="1038685" y="-45637"/>
            <a:ext cx="4589757" cy="6884636"/>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4A1BB7-4D11-4FCC-B803-7563F8F1E88B}"/>
              </a:ext>
            </a:extLst>
          </p:cNvPr>
          <p:cNvPicPr>
            <a:picLocks noChangeAspect="1"/>
          </p:cNvPicPr>
          <p:nvPr/>
        </p:nvPicPr>
        <p:blipFill>
          <a:blip r:embed="rId2"/>
          <a:stretch>
            <a:fillRect/>
          </a:stretch>
        </p:blipFill>
        <p:spPr>
          <a:xfrm>
            <a:off x="6764786" y="0"/>
            <a:ext cx="4545363" cy="6818049"/>
          </a:xfrm>
          <a:prstGeom prst="rect">
            <a:avLst/>
          </a:prstGeom>
          <a:noFill/>
          <a:ln cap="flat">
            <a:noFill/>
          </a:ln>
        </p:spPr>
      </p:pic>
      <p:pic>
        <p:nvPicPr>
          <p:cNvPr id="3" name="Imagen 4">
            <a:extLst>
              <a:ext uri="{FF2B5EF4-FFF2-40B4-BE49-F238E27FC236}">
                <a16:creationId xmlns:a16="http://schemas.microsoft.com/office/drawing/2014/main" id="{CDA3F342-5BDD-423F-8EE9-64F4BAB92653}"/>
              </a:ext>
            </a:extLst>
          </p:cNvPr>
          <p:cNvPicPr>
            <a:picLocks noChangeAspect="1"/>
          </p:cNvPicPr>
          <p:nvPr/>
        </p:nvPicPr>
        <p:blipFill>
          <a:blip r:embed="rId3"/>
          <a:stretch>
            <a:fillRect/>
          </a:stretch>
        </p:blipFill>
        <p:spPr>
          <a:xfrm>
            <a:off x="1074008" y="0"/>
            <a:ext cx="5143499"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9E316D-01A3-4E34-8004-63DDF885E2B1}"/>
              </a:ext>
            </a:extLst>
          </p:cNvPr>
          <p:cNvPicPr>
            <a:picLocks noChangeAspect="1"/>
          </p:cNvPicPr>
          <p:nvPr/>
        </p:nvPicPr>
        <p:blipFill>
          <a:blip r:embed="rId2"/>
          <a:stretch>
            <a:fillRect/>
          </a:stretch>
        </p:blipFill>
        <p:spPr>
          <a:xfrm>
            <a:off x="6427427" y="0"/>
            <a:ext cx="4548326" cy="6822484"/>
          </a:xfrm>
          <a:prstGeom prst="rect">
            <a:avLst/>
          </a:prstGeom>
          <a:noFill/>
          <a:ln cap="flat">
            <a:noFill/>
          </a:ln>
        </p:spPr>
      </p:pic>
      <p:pic>
        <p:nvPicPr>
          <p:cNvPr id="3" name="Imagen 4">
            <a:extLst>
              <a:ext uri="{FF2B5EF4-FFF2-40B4-BE49-F238E27FC236}">
                <a16:creationId xmlns:a16="http://schemas.microsoft.com/office/drawing/2014/main" id="{B661B659-1C25-4BC5-8542-01F0CAEEE6E4}"/>
              </a:ext>
            </a:extLst>
          </p:cNvPr>
          <p:cNvPicPr>
            <a:picLocks noChangeAspect="1"/>
          </p:cNvPicPr>
          <p:nvPr/>
        </p:nvPicPr>
        <p:blipFill>
          <a:blip r:embed="rId3"/>
          <a:stretch>
            <a:fillRect/>
          </a:stretch>
        </p:blipFill>
        <p:spPr>
          <a:xfrm>
            <a:off x="1269507" y="0"/>
            <a:ext cx="4548326" cy="6822484"/>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510F70-09C8-4597-AE54-315A11D94B53}"/>
              </a:ext>
            </a:extLst>
          </p:cNvPr>
          <p:cNvPicPr>
            <a:picLocks noChangeAspect="1"/>
          </p:cNvPicPr>
          <p:nvPr/>
        </p:nvPicPr>
        <p:blipFill>
          <a:blip r:embed="rId2"/>
          <a:stretch>
            <a:fillRect/>
          </a:stretch>
        </p:blipFill>
        <p:spPr>
          <a:xfrm>
            <a:off x="2135407" y="0"/>
            <a:ext cx="7776085"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7BC475-16F1-4B5B-8980-6E186073D714}"/>
              </a:ext>
            </a:extLst>
          </p:cNvPr>
          <p:cNvPicPr>
            <a:picLocks noChangeAspect="1"/>
          </p:cNvPicPr>
          <p:nvPr/>
        </p:nvPicPr>
        <p:blipFill>
          <a:blip r:embed="rId2"/>
          <a:stretch>
            <a:fillRect/>
          </a:stretch>
        </p:blipFill>
        <p:spPr>
          <a:xfrm>
            <a:off x="992444" y="0"/>
            <a:ext cx="1028700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F00780-0529-4CBE-A54F-0850C2DFB0C6}"/>
              </a:ext>
            </a:extLst>
          </p:cNvPr>
          <p:cNvPicPr>
            <a:picLocks noChangeAspect="1"/>
          </p:cNvPicPr>
          <p:nvPr/>
        </p:nvPicPr>
        <p:blipFill>
          <a:blip r:embed="rId2"/>
          <a:stretch>
            <a:fillRect/>
          </a:stretch>
        </p:blipFill>
        <p:spPr>
          <a:xfrm>
            <a:off x="992453" y="0"/>
            <a:ext cx="10264432" cy="6842958"/>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E5146B-1FEE-4422-8508-30C5D29BC1F5}"/>
              </a:ext>
            </a:extLst>
          </p:cNvPr>
          <p:cNvPicPr>
            <a:picLocks noChangeAspect="1"/>
          </p:cNvPicPr>
          <p:nvPr/>
        </p:nvPicPr>
        <p:blipFill>
          <a:blip r:embed="rId2"/>
          <a:stretch>
            <a:fillRect/>
          </a:stretch>
        </p:blipFill>
        <p:spPr>
          <a:xfrm>
            <a:off x="870015" y="0"/>
            <a:ext cx="10306970" cy="6865178"/>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C269E808-B4D9-4906-96FF-EA126F36EECB}"/>
              </a:ext>
            </a:extLst>
          </p:cNvPr>
          <p:cNvPicPr>
            <a:picLocks noChangeAspect="1"/>
          </p:cNvPicPr>
          <p:nvPr/>
        </p:nvPicPr>
        <p:blipFill>
          <a:blip r:embed="rId2"/>
          <a:stretch>
            <a:fillRect/>
          </a:stretch>
        </p:blipFill>
        <p:spPr>
          <a:xfrm>
            <a:off x="0" y="0"/>
            <a:ext cx="12191996" cy="6830174"/>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750AD7-ACFD-4136-AE00-A7BEC5CF1526}"/>
              </a:ext>
            </a:extLst>
          </p:cNvPr>
          <p:cNvPicPr>
            <a:picLocks noChangeAspect="1"/>
          </p:cNvPicPr>
          <p:nvPr/>
        </p:nvPicPr>
        <p:blipFill>
          <a:blip r:embed="rId2"/>
          <a:stretch>
            <a:fillRect/>
          </a:stretch>
        </p:blipFill>
        <p:spPr>
          <a:xfrm>
            <a:off x="1033326" y="0"/>
            <a:ext cx="10314432"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E5ADD18-0692-45D1-8832-3E5FA42B3493}"/>
              </a:ext>
            </a:extLst>
          </p:cNvPr>
          <p:cNvPicPr>
            <a:picLocks noChangeAspect="1"/>
          </p:cNvPicPr>
          <p:nvPr/>
        </p:nvPicPr>
        <p:blipFill>
          <a:blip r:embed="rId2"/>
          <a:stretch>
            <a:fillRect/>
          </a:stretch>
        </p:blipFill>
        <p:spPr>
          <a:xfrm>
            <a:off x="905521" y="0"/>
            <a:ext cx="10298100" cy="6865397"/>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44D385-26F1-488A-A7DD-3AB5FBFFA34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78569C53-4B70-474F-BD98-AD4E0899E9E1}"/>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097D1857-11D4-4BE9-BDF5-676516A5EE6E}"/>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437A87B7-02C3-4584-92E4-2022B2FDB1E9}"/>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A117FA26-026E-42DF-9C2E-9E90BB47080D}"/>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00D9505D-E83C-4463-B65D-49B0CBA05279}"/>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B043B41C-721B-40E2-866E-6C74FA6B65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BC2CE748-FABA-4F24-A07B-E1AE0B150E02}"/>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55B1E775-2441-44D2-83FE-20894B7A6B13}"/>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DD65339F-993D-4DCB-B6E7-9B8C1C5B23F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D0182634-DED9-42CD-BAF0-22323D9A9FC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84AFC2C4-99C0-4F54-B791-EF8809851BE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D148D942-D863-48FB-B570-3A944FAD638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62ECD0EE-C81D-42B7-9E00-6B3CDA08D58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4C41AB2C-D59B-4570-8FD7-A0AE3F6858B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029548"/>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TotalTime>
  <Words>293</Words>
  <Application>Microsoft Office PowerPoint</Application>
  <PresentationFormat>Panorámica</PresentationFormat>
  <Paragraphs>13</Paragraphs>
  <Slides>23</Slides>
  <Notes>1</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23</vt:i4>
      </vt:variant>
    </vt:vector>
  </HeadingPairs>
  <TitlesOfParts>
    <vt:vector size="32"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2020-06-28T09:49:00Z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