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7"/>
  </p:notesMasterIdLst>
  <p:sldIdLst>
    <p:sldId id="256" r:id="rId4"/>
    <p:sldId id="257" r:id="rId5"/>
    <p:sldId id="258" r:id="rId6"/>
    <p:sldId id="259" r:id="rId7"/>
    <p:sldId id="260" r:id="rId8"/>
    <p:sldId id="261" r:id="rId9"/>
    <p:sldId id="262" r:id="rId10"/>
    <p:sldId id="263" r:id="rId11"/>
    <p:sldId id="265" r:id="rId12"/>
    <p:sldId id="266" r:id="rId13"/>
    <p:sldId id="267" r:id="rId14"/>
    <p:sldId id="264" r:id="rId15"/>
    <p:sldId id="268" r:id="rId16"/>
    <p:sldId id="269" r:id="rId17"/>
    <p:sldId id="270" r:id="rId18"/>
    <p:sldId id="272" r:id="rId19"/>
    <p:sldId id="273" r:id="rId20"/>
    <p:sldId id="271"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327" r:id="rId45"/>
    <p:sldId id="328" r:id="rId4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881"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48D0DC9-505A-47FA-81B9-8D0A1CAF5C6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52D60F9-38B6-4E9B-9B82-04100DF3BD2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B3B6585-C661-4342-A787-1A585F1F178F}" type="datetime1">
              <a:rPr lang="es-ES"/>
              <a:pPr lvl="0"/>
              <a:t>24/04/2020</a:t>
            </a:fld>
            <a:endParaRPr lang="es-ES"/>
          </a:p>
        </p:txBody>
      </p:sp>
      <p:sp>
        <p:nvSpPr>
          <p:cNvPr id="4" name="Marcador de imagen de diapositiva 3">
            <a:extLst>
              <a:ext uri="{FF2B5EF4-FFF2-40B4-BE49-F238E27FC236}">
                <a16:creationId xmlns:a16="http://schemas.microsoft.com/office/drawing/2014/main" id="{8CA93DE6-443A-4248-A3F6-F9D62479F5E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3A3048C-4B25-4124-B864-2F3D7FCC424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260FAF4-5B5E-466D-BE3C-3F3E3BD3E99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E85E9B7-BC85-4D63-BE99-1C0552F6641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2F6D767-85EE-4AE7-BDD6-EF3E4A70ABC8}" type="slidenum">
              <a:t>‹Nº›</a:t>
            </a:fld>
            <a:endParaRPr lang="es-ES"/>
          </a:p>
        </p:txBody>
      </p:sp>
    </p:spTree>
    <p:extLst>
      <p:ext uri="{BB962C8B-B14F-4D97-AF65-F5344CB8AC3E}">
        <p14:creationId xmlns:p14="http://schemas.microsoft.com/office/powerpoint/2010/main" val="427346946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1E367BC-3F3C-47D3-8CAF-6226ED95F97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E549E2-2572-4532-9F2F-173B591548C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280B5EA-7BD0-48EB-8748-4A321DFC035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A66735-B4C8-4D66-A9D2-34D187ACBCC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FFCE6A0-BAC8-45E5-9AD0-64E135C56E7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33B6118-5ADB-4705-A5BB-57109321B1C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B0B0393-4FA3-431D-933B-884971FFCC3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FF1229B-0479-4BC7-977C-604DEE513FE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AB2342-E066-4337-8A77-D2CC24916FF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523850B-B9BB-450C-B8F4-E3529D14A8D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7D93B30-9A0F-4BDE-839C-B4D581CBDFB6}"/>
              </a:ext>
            </a:extLst>
          </p:cNvPr>
          <p:cNvSpPr txBox="1">
            <a:spLocks noGrp="1"/>
          </p:cNvSpPr>
          <p:nvPr>
            <p:ph type="dt" sz="half" idx="7"/>
          </p:nvPr>
        </p:nvSpPr>
        <p:spPr/>
        <p:txBody>
          <a:bodyPr/>
          <a:lstStyle>
            <a:lvl1pPr>
              <a:defRPr/>
            </a:lvl1pPr>
          </a:lstStyle>
          <a:p>
            <a:pPr lvl="0"/>
            <a:fld id="{26901B8C-E77E-41A4-AF13-41B90BAC6F95}" type="datetime1">
              <a:rPr lang="es-ES"/>
              <a:pPr lvl="0"/>
              <a:t>24/04/2020</a:t>
            </a:fld>
            <a:endParaRPr lang="es-ES"/>
          </a:p>
        </p:txBody>
      </p:sp>
      <p:sp>
        <p:nvSpPr>
          <p:cNvPr id="5" name="Marcador de pie de página 4">
            <a:extLst>
              <a:ext uri="{FF2B5EF4-FFF2-40B4-BE49-F238E27FC236}">
                <a16:creationId xmlns:a16="http://schemas.microsoft.com/office/drawing/2014/main" id="{9931F1C3-F4DE-4CEE-A52E-E9FAB92F206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53BB254-D573-4245-9027-0E7C4AF9A627}"/>
              </a:ext>
            </a:extLst>
          </p:cNvPr>
          <p:cNvSpPr txBox="1">
            <a:spLocks noGrp="1"/>
          </p:cNvSpPr>
          <p:nvPr>
            <p:ph type="sldNum" sz="quarter" idx="8"/>
          </p:nvPr>
        </p:nvSpPr>
        <p:spPr/>
        <p:txBody>
          <a:bodyPr/>
          <a:lstStyle>
            <a:lvl1pPr>
              <a:defRPr/>
            </a:lvl1pPr>
          </a:lstStyle>
          <a:p>
            <a:pPr lvl="0"/>
            <a:fld id="{84C34E83-03B7-41D1-88EA-590A90189881}" type="slidenum">
              <a:t>‹Nº›</a:t>
            </a:fld>
            <a:endParaRPr lang="es-ES"/>
          </a:p>
        </p:txBody>
      </p:sp>
    </p:spTree>
    <p:extLst>
      <p:ext uri="{BB962C8B-B14F-4D97-AF65-F5344CB8AC3E}">
        <p14:creationId xmlns:p14="http://schemas.microsoft.com/office/powerpoint/2010/main" val="275091798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0659FD-D578-46CD-95E3-FDAEF85A66C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B41177E-CD6A-477E-A4E4-A38E78CACAC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A289BF6-26C0-4F2E-B7E4-083DAAE87AE2}"/>
              </a:ext>
            </a:extLst>
          </p:cNvPr>
          <p:cNvSpPr txBox="1">
            <a:spLocks noGrp="1"/>
          </p:cNvSpPr>
          <p:nvPr>
            <p:ph type="dt" sz="half" idx="7"/>
          </p:nvPr>
        </p:nvSpPr>
        <p:spPr/>
        <p:txBody>
          <a:bodyPr/>
          <a:lstStyle>
            <a:lvl1pPr>
              <a:defRPr/>
            </a:lvl1pPr>
          </a:lstStyle>
          <a:p>
            <a:pPr lvl="0"/>
            <a:fld id="{A06B3E59-D31A-446C-80D2-EEC4C15D4060}" type="datetime1">
              <a:rPr lang="es-ES"/>
              <a:pPr lvl="0"/>
              <a:t>24/04/2020</a:t>
            </a:fld>
            <a:endParaRPr lang="es-ES"/>
          </a:p>
        </p:txBody>
      </p:sp>
      <p:sp>
        <p:nvSpPr>
          <p:cNvPr id="5" name="Marcador de pie de página 4">
            <a:extLst>
              <a:ext uri="{FF2B5EF4-FFF2-40B4-BE49-F238E27FC236}">
                <a16:creationId xmlns:a16="http://schemas.microsoft.com/office/drawing/2014/main" id="{2ABEC4F1-1988-495C-B355-BEEFF2FBE13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753153D-F8D2-4FAA-8172-49E4512875CA}"/>
              </a:ext>
            </a:extLst>
          </p:cNvPr>
          <p:cNvSpPr txBox="1">
            <a:spLocks noGrp="1"/>
          </p:cNvSpPr>
          <p:nvPr>
            <p:ph type="sldNum" sz="quarter" idx="8"/>
          </p:nvPr>
        </p:nvSpPr>
        <p:spPr/>
        <p:txBody>
          <a:bodyPr/>
          <a:lstStyle>
            <a:lvl1pPr>
              <a:defRPr/>
            </a:lvl1pPr>
          </a:lstStyle>
          <a:p>
            <a:pPr lvl="0"/>
            <a:fld id="{D615633E-9CFD-4F5D-AF14-0C504F7BEAFB}" type="slidenum">
              <a:t>‹Nº›</a:t>
            </a:fld>
            <a:endParaRPr lang="es-ES"/>
          </a:p>
        </p:txBody>
      </p:sp>
    </p:spTree>
    <p:extLst>
      <p:ext uri="{BB962C8B-B14F-4D97-AF65-F5344CB8AC3E}">
        <p14:creationId xmlns:p14="http://schemas.microsoft.com/office/powerpoint/2010/main" val="469512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2BABAB-71CC-48AC-9CCC-19208C08599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4A9025F-00CC-449C-9788-0DBD5FEA02E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E761399-80E0-4956-90AF-A2A607764970}"/>
              </a:ext>
            </a:extLst>
          </p:cNvPr>
          <p:cNvSpPr txBox="1">
            <a:spLocks noGrp="1"/>
          </p:cNvSpPr>
          <p:nvPr>
            <p:ph type="dt" sz="half" idx="7"/>
          </p:nvPr>
        </p:nvSpPr>
        <p:spPr/>
        <p:txBody>
          <a:bodyPr/>
          <a:lstStyle>
            <a:lvl1pPr>
              <a:defRPr/>
            </a:lvl1pPr>
          </a:lstStyle>
          <a:p>
            <a:pPr lvl="0"/>
            <a:fld id="{51913E5D-33D9-4283-85AA-CC49BF2EFD3F}" type="datetime1">
              <a:rPr lang="es-ES"/>
              <a:pPr lvl="0"/>
              <a:t>24/04/2020</a:t>
            </a:fld>
            <a:endParaRPr lang="es-ES"/>
          </a:p>
        </p:txBody>
      </p:sp>
      <p:sp>
        <p:nvSpPr>
          <p:cNvPr id="5" name="Marcador de pie de página 4">
            <a:extLst>
              <a:ext uri="{FF2B5EF4-FFF2-40B4-BE49-F238E27FC236}">
                <a16:creationId xmlns:a16="http://schemas.microsoft.com/office/drawing/2014/main" id="{8E702C44-63FA-4387-8443-E6162C65651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689AEDB-ADE0-4430-BD99-170DFE7044E1}"/>
              </a:ext>
            </a:extLst>
          </p:cNvPr>
          <p:cNvSpPr txBox="1">
            <a:spLocks noGrp="1"/>
          </p:cNvSpPr>
          <p:nvPr>
            <p:ph type="sldNum" sz="quarter" idx="8"/>
          </p:nvPr>
        </p:nvSpPr>
        <p:spPr/>
        <p:txBody>
          <a:bodyPr/>
          <a:lstStyle>
            <a:lvl1pPr>
              <a:defRPr/>
            </a:lvl1pPr>
          </a:lstStyle>
          <a:p>
            <a:pPr lvl="0"/>
            <a:fld id="{33BADE27-E174-4008-B609-93E7B41B49E7}" type="slidenum">
              <a:t>‹Nº›</a:t>
            </a:fld>
            <a:endParaRPr lang="es-ES"/>
          </a:p>
        </p:txBody>
      </p:sp>
    </p:spTree>
    <p:extLst>
      <p:ext uri="{BB962C8B-B14F-4D97-AF65-F5344CB8AC3E}">
        <p14:creationId xmlns:p14="http://schemas.microsoft.com/office/powerpoint/2010/main" val="424933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D4AE83-6CF6-4AA3-A4F3-032E0C5FF41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DC8CCE-4196-4F5B-B9B8-D8930C61674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F694714-98B4-4A96-AA2F-555067E85BA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3139BEC-0E1A-4AE0-93C0-7A0D232CF645}"/>
              </a:ext>
            </a:extLst>
          </p:cNvPr>
          <p:cNvSpPr txBox="1">
            <a:spLocks noGrp="1"/>
          </p:cNvSpPr>
          <p:nvPr>
            <p:ph type="dt" sz="half" idx="7"/>
          </p:nvPr>
        </p:nvSpPr>
        <p:spPr/>
        <p:txBody>
          <a:bodyPr/>
          <a:lstStyle>
            <a:lvl1pPr>
              <a:defRPr/>
            </a:lvl1pPr>
          </a:lstStyle>
          <a:p>
            <a:pPr lvl="0"/>
            <a:fld id="{E7ABCAFB-6489-4AA1-B080-F3AAA4E4E0B6}" type="datetime1">
              <a:rPr lang="es-ES"/>
              <a:pPr lvl="0"/>
              <a:t>24/04/2020</a:t>
            </a:fld>
            <a:endParaRPr lang="es-ES"/>
          </a:p>
        </p:txBody>
      </p:sp>
      <p:sp>
        <p:nvSpPr>
          <p:cNvPr id="6" name="Marcador de pie de página 5">
            <a:extLst>
              <a:ext uri="{FF2B5EF4-FFF2-40B4-BE49-F238E27FC236}">
                <a16:creationId xmlns:a16="http://schemas.microsoft.com/office/drawing/2014/main" id="{3363CD74-BAC6-4897-B457-CE8CF41E04B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56B27CB-116B-48F4-A3E5-9D6C7D4608D3}"/>
              </a:ext>
            </a:extLst>
          </p:cNvPr>
          <p:cNvSpPr txBox="1">
            <a:spLocks noGrp="1"/>
          </p:cNvSpPr>
          <p:nvPr>
            <p:ph type="sldNum" sz="quarter" idx="8"/>
          </p:nvPr>
        </p:nvSpPr>
        <p:spPr/>
        <p:txBody>
          <a:bodyPr/>
          <a:lstStyle>
            <a:lvl1pPr>
              <a:defRPr/>
            </a:lvl1pPr>
          </a:lstStyle>
          <a:p>
            <a:pPr lvl="0"/>
            <a:fld id="{8EDDCFC2-A9A8-4CFE-AAAC-461DFFE47634}" type="slidenum">
              <a:t>‹Nº›</a:t>
            </a:fld>
            <a:endParaRPr lang="es-ES"/>
          </a:p>
        </p:txBody>
      </p:sp>
    </p:spTree>
    <p:extLst>
      <p:ext uri="{BB962C8B-B14F-4D97-AF65-F5344CB8AC3E}">
        <p14:creationId xmlns:p14="http://schemas.microsoft.com/office/powerpoint/2010/main" val="351043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C1198D-DF11-4CCF-9252-93398CA1FC1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9455811-5B57-4D4E-B851-2F41F74FE26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371F31C-780C-48B6-AEDB-4B27A9C5F31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FB718BA-7FE1-4B4C-B195-667AA646306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F716AEB-A6F3-46BD-A9DB-14C0331075F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64F0680-A038-4438-8250-E0747E4D7A21}"/>
              </a:ext>
            </a:extLst>
          </p:cNvPr>
          <p:cNvSpPr txBox="1">
            <a:spLocks noGrp="1"/>
          </p:cNvSpPr>
          <p:nvPr>
            <p:ph type="dt" sz="half" idx="7"/>
          </p:nvPr>
        </p:nvSpPr>
        <p:spPr/>
        <p:txBody>
          <a:bodyPr/>
          <a:lstStyle>
            <a:lvl1pPr>
              <a:defRPr/>
            </a:lvl1pPr>
          </a:lstStyle>
          <a:p>
            <a:pPr lvl="0"/>
            <a:fld id="{B0718ACF-4D72-41B9-9343-54028522B7D4}" type="datetime1">
              <a:rPr lang="es-ES"/>
              <a:pPr lvl="0"/>
              <a:t>24/04/2020</a:t>
            </a:fld>
            <a:endParaRPr lang="es-ES"/>
          </a:p>
        </p:txBody>
      </p:sp>
      <p:sp>
        <p:nvSpPr>
          <p:cNvPr id="8" name="Marcador de pie de página 7">
            <a:extLst>
              <a:ext uri="{FF2B5EF4-FFF2-40B4-BE49-F238E27FC236}">
                <a16:creationId xmlns:a16="http://schemas.microsoft.com/office/drawing/2014/main" id="{092B3737-D8CA-49C4-80ED-5013AC11F77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0536C7D-5BA4-4308-B25F-BCF948A44C1A}"/>
              </a:ext>
            </a:extLst>
          </p:cNvPr>
          <p:cNvSpPr txBox="1">
            <a:spLocks noGrp="1"/>
          </p:cNvSpPr>
          <p:nvPr>
            <p:ph type="sldNum" sz="quarter" idx="8"/>
          </p:nvPr>
        </p:nvSpPr>
        <p:spPr/>
        <p:txBody>
          <a:bodyPr/>
          <a:lstStyle>
            <a:lvl1pPr>
              <a:defRPr/>
            </a:lvl1pPr>
          </a:lstStyle>
          <a:p>
            <a:pPr lvl="0"/>
            <a:fld id="{0B2ED3EE-E9C6-4F81-B1F2-8053C0FC3508}" type="slidenum">
              <a:t>‹Nº›</a:t>
            </a:fld>
            <a:endParaRPr lang="es-ES"/>
          </a:p>
        </p:txBody>
      </p:sp>
    </p:spTree>
    <p:extLst>
      <p:ext uri="{BB962C8B-B14F-4D97-AF65-F5344CB8AC3E}">
        <p14:creationId xmlns:p14="http://schemas.microsoft.com/office/powerpoint/2010/main" val="849222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27F83B-9FC0-4786-A9B1-5AA5C197AB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805DF42-53BE-49E6-B997-3E5258F3EB71}"/>
              </a:ext>
            </a:extLst>
          </p:cNvPr>
          <p:cNvSpPr txBox="1">
            <a:spLocks noGrp="1"/>
          </p:cNvSpPr>
          <p:nvPr>
            <p:ph type="dt" sz="half" idx="7"/>
          </p:nvPr>
        </p:nvSpPr>
        <p:spPr/>
        <p:txBody>
          <a:bodyPr/>
          <a:lstStyle>
            <a:lvl1pPr>
              <a:defRPr/>
            </a:lvl1pPr>
          </a:lstStyle>
          <a:p>
            <a:pPr lvl="0"/>
            <a:fld id="{41DAF67F-DF69-4393-A685-D01F2351F5E5}" type="datetime1">
              <a:rPr lang="es-ES"/>
              <a:pPr lvl="0"/>
              <a:t>24/04/2020</a:t>
            </a:fld>
            <a:endParaRPr lang="es-ES"/>
          </a:p>
        </p:txBody>
      </p:sp>
      <p:sp>
        <p:nvSpPr>
          <p:cNvPr id="4" name="Marcador de pie de página 3">
            <a:extLst>
              <a:ext uri="{FF2B5EF4-FFF2-40B4-BE49-F238E27FC236}">
                <a16:creationId xmlns:a16="http://schemas.microsoft.com/office/drawing/2014/main" id="{D1CB9347-E5A8-4B18-87ED-AAED8DEEA29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D0AA8A4-E634-4E7A-ABC2-5D77D35E6495}"/>
              </a:ext>
            </a:extLst>
          </p:cNvPr>
          <p:cNvSpPr txBox="1">
            <a:spLocks noGrp="1"/>
          </p:cNvSpPr>
          <p:nvPr>
            <p:ph type="sldNum" sz="quarter" idx="8"/>
          </p:nvPr>
        </p:nvSpPr>
        <p:spPr/>
        <p:txBody>
          <a:bodyPr/>
          <a:lstStyle>
            <a:lvl1pPr>
              <a:defRPr/>
            </a:lvl1pPr>
          </a:lstStyle>
          <a:p>
            <a:pPr lvl="0"/>
            <a:fld id="{F910CA19-671C-4DC1-9B47-3F53BAF2ABDC}" type="slidenum">
              <a:t>‹Nº›</a:t>
            </a:fld>
            <a:endParaRPr lang="es-ES"/>
          </a:p>
        </p:txBody>
      </p:sp>
    </p:spTree>
    <p:extLst>
      <p:ext uri="{BB962C8B-B14F-4D97-AF65-F5344CB8AC3E}">
        <p14:creationId xmlns:p14="http://schemas.microsoft.com/office/powerpoint/2010/main" val="21942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1729B95-5485-4D00-BC13-589C4B6AD212}"/>
              </a:ext>
            </a:extLst>
          </p:cNvPr>
          <p:cNvSpPr txBox="1">
            <a:spLocks noGrp="1"/>
          </p:cNvSpPr>
          <p:nvPr>
            <p:ph type="dt" sz="half" idx="7"/>
          </p:nvPr>
        </p:nvSpPr>
        <p:spPr/>
        <p:txBody>
          <a:bodyPr/>
          <a:lstStyle>
            <a:lvl1pPr>
              <a:defRPr/>
            </a:lvl1pPr>
          </a:lstStyle>
          <a:p>
            <a:pPr lvl="0"/>
            <a:fld id="{584F49A6-B598-479C-8679-2E93AAD3D64F}" type="datetime1">
              <a:rPr lang="es-ES"/>
              <a:pPr lvl="0"/>
              <a:t>24/04/2020</a:t>
            </a:fld>
            <a:endParaRPr lang="es-ES"/>
          </a:p>
        </p:txBody>
      </p:sp>
      <p:sp>
        <p:nvSpPr>
          <p:cNvPr id="3" name="Marcador de pie de página 2">
            <a:extLst>
              <a:ext uri="{FF2B5EF4-FFF2-40B4-BE49-F238E27FC236}">
                <a16:creationId xmlns:a16="http://schemas.microsoft.com/office/drawing/2014/main" id="{BCAE6F17-BE95-457D-B12B-5F5A612C278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98D0B53-52B5-4F44-94E5-060D4F42AC8D}"/>
              </a:ext>
            </a:extLst>
          </p:cNvPr>
          <p:cNvSpPr txBox="1">
            <a:spLocks noGrp="1"/>
          </p:cNvSpPr>
          <p:nvPr>
            <p:ph type="sldNum" sz="quarter" idx="8"/>
          </p:nvPr>
        </p:nvSpPr>
        <p:spPr/>
        <p:txBody>
          <a:bodyPr/>
          <a:lstStyle>
            <a:lvl1pPr>
              <a:defRPr/>
            </a:lvl1pPr>
          </a:lstStyle>
          <a:p>
            <a:pPr lvl="0"/>
            <a:fld id="{0C068422-4077-43BE-ADD6-418E887ECC76}" type="slidenum">
              <a:t>‹Nº›</a:t>
            </a:fld>
            <a:endParaRPr lang="es-ES"/>
          </a:p>
        </p:txBody>
      </p:sp>
    </p:spTree>
    <p:extLst>
      <p:ext uri="{BB962C8B-B14F-4D97-AF65-F5344CB8AC3E}">
        <p14:creationId xmlns:p14="http://schemas.microsoft.com/office/powerpoint/2010/main" val="192542678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C023D6-FE2B-457F-9838-710E03E9835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6CEFBE5-C729-44D8-987B-A5E00EFBDC7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191A94F-414D-4942-B45C-5C735B1C87C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B95C0F-177E-4F95-829D-1D64F48FBDB7}"/>
              </a:ext>
            </a:extLst>
          </p:cNvPr>
          <p:cNvSpPr txBox="1">
            <a:spLocks noGrp="1"/>
          </p:cNvSpPr>
          <p:nvPr>
            <p:ph type="dt" sz="half" idx="7"/>
          </p:nvPr>
        </p:nvSpPr>
        <p:spPr/>
        <p:txBody>
          <a:bodyPr/>
          <a:lstStyle>
            <a:lvl1pPr>
              <a:defRPr/>
            </a:lvl1pPr>
          </a:lstStyle>
          <a:p>
            <a:pPr lvl="0"/>
            <a:fld id="{00294CF9-80AE-4F1C-8F0C-72686060D259}" type="datetime1">
              <a:rPr lang="es-ES"/>
              <a:pPr lvl="0"/>
              <a:t>24/04/2020</a:t>
            </a:fld>
            <a:endParaRPr lang="es-ES"/>
          </a:p>
        </p:txBody>
      </p:sp>
      <p:sp>
        <p:nvSpPr>
          <p:cNvPr id="6" name="Marcador de pie de página 5">
            <a:extLst>
              <a:ext uri="{FF2B5EF4-FFF2-40B4-BE49-F238E27FC236}">
                <a16:creationId xmlns:a16="http://schemas.microsoft.com/office/drawing/2014/main" id="{F18FCB13-973A-4754-BD7B-D4CB8094BA8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7BADD14-8DA7-4195-9D3B-00ABCEF9C4A7}"/>
              </a:ext>
            </a:extLst>
          </p:cNvPr>
          <p:cNvSpPr txBox="1">
            <a:spLocks noGrp="1"/>
          </p:cNvSpPr>
          <p:nvPr>
            <p:ph type="sldNum" sz="quarter" idx="8"/>
          </p:nvPr>
        </p:nvSpPr>
        <p:spPr/>
        <p:txBody>
          <a:bodyPr/>
          <a:lstStyle>
            <a:lvl1pPr>
              <a:defRPr/>
            </a:lvl1pPr>
          </a:lstStyle>
          <a:p>
            <a:pPr lvl="0"/>
            <a:fld id="{0F68D875-167D-4490-8E78-2685722AC57B}" type="slidenum">
              <a:t>‹Nº›</a:t>
            </a:fld>
            <a:endParaRPr lang="es-ES"/>
          </a:p>
        </p:txBody>
      </p:sp>
    </p:spTree>
    <p:extLst>
      <p:ext uri="{BB962C8B-B14F-4D97-AF65-F5344CB8AC3E}">
        <p14:creationId xmlns:p14="http://schemas.microsoft.com/office/powerpoint/2010/main" val="3927073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133B45-8CC5-49BF-B14C-843D8163977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BAA4509-77BB-45AD-988C-3DE7BE515FD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3A7FAFB-E1E2-4AA0-92B0-3761C2B4B9E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3FAC27F-F283-4DEE-9071-849CEBAD15CA}"/>
              </a:ext>
            </a:extLst>
          </p:cNvPr>
          <p:cNvSpPr txBox="1">
            <a:spLocks noGrp="1"/>
          </p:cNvSpPr>
          <p:nvPr>
            <p:ph type="dt" sz="half" idx="7"/>
          </p:nvPr>
        </p:nvSpPr>
        <p:spPr/>
        <p:txBody>
          <a:bodyPr/>
          <a:lstStyle>
            <a:lvl1pPr>
              <a:defRPr/>
            </a:lvl1pPr>
          </a:lstStyle>
          <a:p>
            <a:pPr lvl="0"/>
            <a:fld id="{490EAE0A-5005-4BFB-ABBF-36C354B848A9}" type="datetime1">
              <a:rPr lang="es-ES"/>
              <a:pPr lvl="0"/>
              <a:t>24/04/2020</a:t>
            </a:fld>
            <a:endParaRPr lang="es-ES"/>
          </a:p>
        </p:txBody>
      </p:sp>
      <p:sp>
        <p:nvSpPr>
          <p:cNvPr id="6" name="Marcador de pie de página 5">
            <a:extLst>
              <a:ext uri="{FF2B5EF4-FFF2-40B4-BE49-F238E27FC236}">
                <a16:creationId xmlns:a16="http://schemas.microsoft.com/office/drawing/2014/main" id="{7A09E3BF-693C-429E-A255-505F7100D55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505C06-DF54-41D3-B42A-C4B2F6F6EA06}"/>
              </a:ext>
            </a:extLst>
          </p:cNvPr>
          <p:cNvSpPr txBox="1">
            <a:spLocks noGrp="1"/>
          </p:cNvSpPr>
          <p:nvPr>
            <p:ph type="sldNum" sz="quarter" idx="8"/>
          </p:nvPr>
        </p:nvSpPr>
        <p:spPr/>
        <p:txBody>
          <a:bodyPr/>
          <a:lstStyle>
            <a:lvl1pPr>
              <a:defRPr/>
            </a:lvl1pPr>
          </a:lstStyle>
          <a:p>
            <a:pPr lvl="0"/>
            <a:fld id="{285010B5-4399-4B1A-AADB-C80ED1A873E9}" type="slidenum">
              <a:t>‹Nº›</a:t>
            </a:fld>
            <a:endParaRPr lang="es-ES"/>
          </a:p>
        </p:txBody>
      </p:sp>
    </p:spTree>
    <p:extLst>
      <p:ext uri="{BB962C8B-B14F-4D97-AF65-F5344CB8AC3E}">
        <p14:creationId xmlns:p14="http://schemas.microsoft.com/office/powerpoint/2010/main" val="574078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64AC29-6C8D-40F6-B25E-E667A3C8B0B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FB8B72F-845A-4640-BF03-E18EBB4413C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17E2577-8217-4C42-9ADC-192A061D2AAE}"/>
              </a:ext>
            </a:extLst>
          </p:cNvPr>
          <p:cNvSpPr txBox="1">
            <a:spLocks noGrp="1"/>
          </p:cNvSpPr>
          <p:nvPr>
            <p:ph type="dt" sz="half" idx="7"/>
          </p:nvPr>
        </p:nvSpPr>
        <p:spPr/>
        <p:txBody>
          <a:bodyPr/>
          <a:lstStyle>
            <a:lvl1pPr>
              <a:defRPr/>
            </a:lvl1pPr>
          </a:lstStyle>
          <a:p>
            <a:pPr lvl="0"/>
            <a:fld id="{4CE2FDBB-44FC-49D8-AF04-6113699F1C63}" type="datetime1">
              <a:rPr lang="es-ES"/>
              <a:pPr lvl="0"/>
              <a:t>24/04/2020</a:t>
            </a:fld>
            <a:endParaRPr lang="es-ES"/>
          </a:p>
        </p:txBody>
      </p:sp>
      <p:sp>
        <p:nvSpPr>
          <p:cNvPr id="5" name="Marcador de pie de página 4">
            <a:extLst>
              <a:ext uri="{FF2B5EF4-FFF2-40B4-BE49-F238E27FC236}">
                <a16:creationId xmlns:a16="http://schemas.microsoft.com/office/drawing/2014/main" id="{BA3BB3E0-1490-413B-B25E-5C5688BB99B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9AE039-47AC-407F-940B-204454A570D7}"/>
              </a:ext>
            </a:extLst>
          </p:cNvPr>
          <p:cNvSpPr txBox="1">
            <a:spLocks noGrp="1"/>
          </p:cNvSpPr>
          <p:nvPr>
            <p:ph type="sldNum" sz="quarter" idx="8"/>
          </p:nvPr>
        </p:nvSpPr>
        <p:spPr/>
        <p:txBody>
          <a:bodyPr/>
          <a:lstStyle>
            <a:lvl1pPr>
              <a:defRPr/>
            </a:lvl1pPr>
          </a:lstStyle>
          <a:p>
            <a:pPr lvl="0"/>
            <a:fld id="{BFED65FA-55D1-4524-9A1E-4EB4626F33F4}" type="slidenum">
              <a:t>‹Nº›</a:t>
            </a:fld>
            <a:endParaRPr lang="es-ES"/>
          </a:p>
        </p:txBody>
      </p:sp>
    </p:spTree>
    <p:extLst>
      <p:ext uri="{BB962C8B-B14F-4D97-AF65-F5344CB8AC3E}">
        <p14:creationId xmlns:p14="http://schemas.microsoft.com/office/powerpoint/2010/main" val="535224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157622B-4284-447B-B5E3-0D35ACC4D24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7358E07-CC22-4E1A-BB74-C869FA1EC56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A288B2B-7AD7-4D2D-9320-D17E0A2FF5F6}"/>
              </a:ext>
            </a:extLst>
          </p:cNvPr>
          <p:cNvSpPr txBox="1">
            <a:spLocks noGrp="1"/>
          </p:cNvSpPr>
          <p:nvPr>
            <p:ph type="dt" sz="half" idx="7"/>
          </p:nvPr>
        </p:nvSpPr>
        <p:spPr/>
        <p:txBody>
          <a:bodyPr/>
          <a:lstStyle>
            <a:lvl1pPr>
              <a:defRPr/>
            </a:lvl1pPr>
          </a:lstStyle>
          <a:p>
            <a:pPr lvl="0"/>
            <a:fld id="{163709E1-12A6-49D1-852C-59E21D54F118}" type="datetime1">
              <a:rPr lang="es-ES"/>
              <a:pPr lvl="0"/>
              <a:t>24/04/2020</a:t>
            </a:fld>
            <a:endParaRPr lang="es-ES"/>
          </a:p>
        </p:txBody>
      </p:sp>
      <p:sp>
        <p:nvSpPr>
          <p:cNvPr id="5" name="Marcador de pie de página 4">
            <a:extLst>
              <a:ext uri="{FF2B5EF4-FFF2-40B4-BE49-F238E27FC236}">
                <a16:creationId xmlns:a16="http://schemas.microsoft.com/office/drawing/2014/main" id="{B9C98BF6-5DAA-4398-89A1-9E2E59253EF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A66A53C-7EC5-48AE-9EFA-35DA92E8632F}"/>
              </a:ext>
            </a:extLst>
          </p:cNvPr>
          <p:cNvSpPr txBox="1">
            <a:spLocks noGrp="1"/>
          </p:cNvSpPr>
          <p:nvPr>
            <p:ph type="sldNum" sz="quarter" idx="8"/>
          </p:nvPr>
        </p:nvSpPr>
        <p:spPr/>
        <p:txBody>
          <a:bodyPr/>
          <a:lstStyle>
            <a:lvl1pPr>
              <a:defRPr/>
            </a:lvl1pPr>
          </a:lstStyle>
          <a:p>
            <a:pPr lvl="0"/>
            <a:fld id="{C0C93DAE-AFC7-48F7-AB3A-5986E6F68EE1}" type="slidenum">
              <a:t>‹Nº›</a:t>
            </a:fld>
            <a:endParaRPr lang="es-ES"/>
          </a:p>
        </p:txBody>
      </p:sp>
    </p:spTree>
    <p:extLst>
      <p:ext uri="{BB962C8B-B14F-4D97-AF65-F5344CB8AC3E}">
        <p14:creationId xmlns:p14="http://schemas.microsoft.com/office/powerpoint/2010/main" val="566067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A55DAA-3A69-47B1-9A13-5236A7B3BC3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50B2FC7-0412-42A4-B83C-1842CD52C02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2FD2CA5-B452-4476-9F82-C3EBF8CE0A4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259FB2E-66F3-4181-8D46-4B18D79F582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5C90E56-34DD-4AEA-8B21-52D74F9F28F5}"/>
              </a:ext>
            </a:extLst>
          </p:cNvPr>
          <p:cNvSpPr txBox="1">
            <a:spLocks noGrp="1"/>
          </p:cNvSpPr>
          <p:nvPr>
            <p:ph type="sldNum" sz="quarter" idx="8"/>
          </p:nvPr>
        </p:nvSpPr>
        <p:spPr/>
        <p:txBody>
          <a:bodyPr/>
          <a:lstStyle>
            <a:lvl1pPr>
              <a:defRPr sz="1400"/>
            </a:lvl1pPr>
          </a:lstStyle>
          <a:p>
            <a:pPr lvl="0"/>
            <a:fld id="{2011A2A2-95B0-4505-AB9B-87D767D32D6A}" type="slidenum">
              <a:t>‹Nº›</a:t>
            </a:fld>
            <a:endParaRPr lang="es-ES"/>
          </a:p>
        </p:txBody>
      </p:sp>
    </p:spTree>
    <p:extLst>
      <p:ext uri="{BB962C8B-B14F-4D97-AF65-F5344CB8AC3E}">
        <p14:creationId xmlns:p14="http://schemas.microsoft.com/office/powerpoint/2010/main" val="335231154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07B631-5EB1-458D-BB16-5A4DA31B0240}"/>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8B41223-BCF3-43AC-B15D-38BB660554FD}"/>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C2E8855-E682-46E2-99A3-7DBB9A12BF8C}"/>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130601448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21E3229-6732-48A8-98E8-D732477D3E3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EC9CCD8-36A3-4147-A364-669508EB957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19DBF8D-F8F9-4969-B800-46B176F1462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FCB9E94-6BAD-45E0-81D5-866F05E58789}" type="datetime1">
              <a:rPr lang="es-ES"/>
              <a:pPr lvl="0"/>
              <a:t>24/04/2020</a:t>
            </a:fld>
            <a:endParaRPr lang="es-ES"/>
          </a:p>
        </p:txBody>
      </p:sp>
      <p:sp>
        <p:nvSpPr>
          <p:cNvPr id="5" name="Marcador de pie de página 4">
            <a:extLst>
              <a:ext uri="{FF2B5EF4-FFF2-40B4-BE49-F238E27FC236}">
                <a16:creationId xmlns:a16="http://schemas.microsoft.com/office/drawing/2014/main" id="{8EB3735A-9C94-4992-BB88-789F6DF2A2C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2286B9B-F533-4EFB-BF76-0C542FF2459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5B4CD65-5207-4E5D-A637-805956208ED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33C00F1-E240-48C6-8215-D0F2B17D42D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14AC794-957F-4BCD-AAD1-8B3520F59A7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A5E2102-A911-473D-8028-CBCC53F2A9B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EACC06E-9039-4B89-94D1-B6FAB9065F2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9E60FB0-87A7-4057-9778-AA51507134E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3F2CCFF-38A9-4455-889C-06FAFDC7DDF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C162C6F-91AD-475A-8600-379ACC3E17CC}"/>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10B59D7-4429-42D5-B6B6-6D640F877431}"/>
              </a:ext>
            </a:extLst>
          </p:cNvPr>
          <p:cNvSpPr txBox="1"/>
          <p:nvPr/>
        </p:nvSpPr>
        <p:spPr>
          <a:xfrm>
            <a:off x="1026157" y="2682236"/>
            <a:ext cx="1018031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LA CASA DEL ACANTILADO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GRANADA · ANDALUCÍA · ESPAÑA</a:t>
            </a:r>
          </a:p>
        </p:txBody>
      </p:sp>
      <p:pic>
        <p:nvPicPr>
          <p:cNvPr id="3" name="Henry Mancini - Dias de vino y rosas">
            <a:extLst>
              <a:ext uri="{FF2B5EF4-FFF2-40B4-BE49-F238E27FC236}">
                <a16:creationId xmlns:a16="http://schemas.microsoft.com/office/drawing/2014/main" id="{5061A4F6-B120-464E-8627-257AEFBC7E9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60397" y="49834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9335148-D592-4E22-8E18-DEED82DB794B}"/>
              </a:ext>
            </a:extLst>
          </p:cNvPr>
          <p:cNvSpPr txBox="1"/>
          <p:nvPr/>
        </p:nvSpPr>
        <p:spPr>
          <a:xfrm>
            <a:off x="518163" y="1432563"/>
            <a:ext cx="8524237" cy="4185757"/>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estudio de arquitectos españoles GILBARTOLOMÉ es el autor de la “Casa del Acantilado”, cuyo aspecto exótico ha traspasado fronteras y llamado la atención de webs extranjeras como “The Ladbible”. El edificio tiene el aspecto de un dragón de tres ojos. Amén de una enorme piscina, un balcón y tres dormitorios. Se sitúa próxima a la localidad de Salobreña, al sur de Granada, y se asienta sobre un cerro. A ese aspecto de dragón que algunos le atribuyen se le suma una de las virguerías arquitectónicas más increíbles de todo el edificio que son las “escamas” de dragón que cubren todos sus techos. Realizadas en zinc mantienen la temperatura agradable todo el año, en el entorno de los 20 grados centígrados, lo que suaviza el cálido verano de la zona.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Los clientes, un matrimonio madrileño, habían comprado un terreno inclinado en una urbanización a los pies de Salobreña, de cara al mar. Pablo Gil y Jaime Bartolomé son los dos jóvenes arquitectos que la hicieron posible. Estudiaron sus carrera entre Londres y se licenciaron en la ETSAM, la escuela de arquitectura de la Politécnica.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La solución para abaratar la casa en el acantilado fue utilizar técnicas locales y ahorrarse el transporte de materiales de fuera. A saber: construir una cueva (la cueva es una vivienda típica granadina) sin muros que la encarecieran, usar una patente local para reducir el coste del tejado y contratar artesanos para hacer a mano las tejas o “escamas” del dragón. El resultado, un proceso artesanal que comparan con el de modernistas como Josep María Jujol y Gaudí.</a:t>
            </a:r>
          </a:p>
        </p:txBody>
      </p:sp>
      <p:pic>
        <p:nvPicPr>
          <p:cNvPr id="3" name="Imagen 3">
            <a:extLst>
              <a:ext uri="{FF2B5EF4-FFF2-40B4-BE49-F238E27FC236}">
                <a16:creationId xmlns:a16="http://schemas.microsoft.com/office/drawing/2014/main" id="{6A064499-FCBE-4263-B0F9-057FDF11E36D}"/>
              </a:ext>
            </a:extLst>
          </p:cNvPr>
          <p:cNvPicPr>
            <a:picLocks noChangeAspect="1"/>
          </p:cNvPicPr>
          <p:nvPr/>
        </p:nvPicPr>
        <p:blipFill>
          <a:blip r:embed="rId3"/>
          <a:stretch>
            <a:fillRect/>
          </a:stretch>
        </p:blipFill>
        <p:spPr>
          <a:xfrm>
            <a:off x="9388135" y="1946144"/>
            <a:ext cx="2396441" cy="29657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BC1A88-FE2B-4C39-A8F3-19B03AA20150}"/>
              </a:ext>
            </a:extLst>
          </p:cNvPr>
          <p:cNvPicPr>
            <a:picLocks noChangeAspect="1"/>
          </p:cNvPicPr>
          <p:nvPr/>
        </p:nvPicPr>
        <p:blipFill>
          <a:blip r:embed="rId2"/>
          <a:stretch>
            <a:fillRect/>
          </a:stretch>
        </p:blipFill>
        <p:spPr>
          <a:xfrm>
            <a:off x="0" y="0"/>
            <a:ext cx="12273277" cy="6800429"/>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C39272-38C9-40D3-80F1-8512D81241AA}"/>
              </a:ext>
            </a:extLst>
          </p:cNvPr>
          <p:cNvPicPr>
            <a:picLocks noChangeAspect="1"/>
          </p:cNvPicPr>
          <p:nvPr/>
        </p:nvPicPr>
        <p:blipFill>
          <a:blip r:embed="rId3"/>
          <a:stretch>
            <a:fillRect/>
          </a:stretch>
        </p:blipFill>
        <p:spPr>
          <a:xfrm>
            <a:off x="81281" y="0"/>
            <a:ext cx="12110715" cy="687493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52662-DC23-49D0-9417-4AB3CD177579}"/>
              </a:ext>
            </a:extLst>
          </p:cNvPr>
          <p:cNvPicPr>
            <a:picLocks noChangeAspect="1"/>
          </p:cNvPicPr>
          <p:nvPr/>
        </p:nvPicPr>
        <p:blipFill>
          <a:blip r:embed="rId2"/>
          <a:stretch>
            <a:fillRect/>
          </a:stretch>
        </p:blipFill>
        <p:spPr>
          <a:xfrm>
            <a:off x="30476" y="18626"/>
            <a:ext cx="12029444" cy="682074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C0E17F-7B62-4E0F-82DD-5AF81D3E4151}"/>
              </a:ext>
            </a:extLst>
          </p:cNvPr>
          <p:cNvPicPr>
            <a:picLocks noChangeAspect="1"/>
          </p:cNvPicPr>
          <p:nvPr/>
        </p:nvPicPr>
        <p:blipFill>
          <a:blip r:embed="rId2"/>
          <a:stretch>
            <a:fillRect/>
          </a:stretch>
        </p:blipFill>
        <p:spPr>
          <a:xfrm>
            <a:off x="0" y="0"/>
            <a:ext cx="12191996" cy="687493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48824D-6309-48F3-9505-6C71F9A23F2E}"/>
              </a:ext>
            </a:extLst>
          </p:cNvPr>
          <p:cNvPicPr>
            <a:picLocks noChangeAspect="1"/>
          </p:cNvPicPr>
          <p:nvPr/>
        </p:nvPicPr>
        <p:blipFill>
          <a:blip r:embed="rId2"/>
          <a:stretch>
            <a:fillRect/>
          </a:stretch>
        </p:blipFill>
        <p:spPr>
          <a:xfrm>
            <a:off x="0" y="0"/>
            <a:ext cx="12191996" cy="686815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481687-347F-4C7D-B8AD-D1C38B0C724D}"/>
              </a:ext>
            </a:extLst>
          </p:cNvPr>
          <p:cNvPicPr>
            <a:picLocks noChangeAspect="1"/>
          </p:cNvPicPr>
          <p:nvPr/>
        </p:nvPicPr>
        <p:blipFill>
          <a:blip r:embed="rId2"/>
          <a:stretch>
            <a:fillRect/>
          </a:stretch>
        </p:blipFill>
        <p:spPr>
          <a:xfrm>
            <a:off x="71122" y="86355"/>
            <a:ext cx="12120884" cy="677164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5BB2C6-D04E-422F-B9AE-A7625F44FF8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503D98-DDE8-4D5C-857A-AE62CD38B677}"/>
              </a:ext>
            </a:extLst>
          </p:cNvPr>
          <p:cNvPicPr>
            <a:picLocks noChangeAspect="1"/>
          </p:cNvPicPr>
          <p:nvPr/>
        </p:nvPicPr>
        <p:blipFill>
          <a:blip r:embed="rId2"/>
          <a:stretch>
            <a:fillRect/>
          </a:stretch>
        </p:blipFill>
        <p:spPr>
          <a:xfrm>
            <a:off x="0" y="86355"/>
            <a:ext cx="12191996" cy="676656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F3B830-443F-4152-9319-A66DA80DCE4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586668-017D-4073-937E-3B8F5FD0C802}"/>
              </a:ext>
            </a:extLst>
          </p:cNvPr>
          <p:cNvPicPr>
            <a:picLocks noChangeAspect="1"/>
          </p:cNvPicPr>
          <p:nvPr/>
        </p:nvPicPr>
        <p:blipFill>
          <a:blip r:embed="rId2"/>
          <a:stretch>
            <a:fillRect/>
          </a:stretch>
        </p:blipFill>
        <p:spPr>
          <a:xfrm>
            <a:off x="0" y="0"/>
            <a:ext cx="12191996" cy="682752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007F0B-B4A0-4DF4-B571-47AF8554022C}"/>
              </a:ext>
            </a:extLst>
          </p:cNvPr>
          <p:cNvPicPr>
            <a:picLocks noChangeAspect="1"/>
          </p:cNvPicPr>
          <p:nvPr/>
        </p:nvPicPr>
        <p:blipFill>
          <a:blip r:embed="rId2"/>
          <a:stretch>
            <a:fillRect/>
          </a:stretch>
        </p:blipFill>
        <p:spPr>
          <a:xfrm>
            <a:off x="-50804" y="-30476"/>
            <a:ext cx="1224280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CA97D6-B60C-4E60-8D23-D311541BC79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F0A8DC-7144-434F-BFF6-445D18AAF894}"/>
              </a:ext>
            </a:extLst>
          </p:cNvPr>
          <p:cNvPicPr>
            <a:picLocks noChangeAspect="1"/>
          </p:cNvPicPr>
          <p:nvPr/>
        </p:nvPicPr>
        <p:blipFill>
          <a:blip r:embed="rId2"/>
          <a:stretch>
            <a:fillRect/>
          </a:stretch>
        </p:blipFill>
        <p:spPr>
          <a:xfrm>
            <a:off x="0" y="0"/>
            <a:ext cx="1228343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EDB49E-A8BE-4831-944C-F420EDB180CA}"/>
              </a:ext>
            </a:extLst>
          </p:cNvPr>
          <p:cNvPicPr>
            <a:picLocks noChangeAspect="1"/>
          </p:cNvPicPr>
          <p:nvPr/>
        </p:nvPicPr>
        <p:blipFill>
          <a:blip r:embed="rId2"/>
          <a:stretch>
            <a:fillRect/>
          </a:stretch>
        </p:blipFill>
        <p:spPr>
          <a:xfrm>
            <a:off x="0" y="92711"/>
            <a:ext cx="12110715" cy="678370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990B23-4277-4F16-A69B-03FADFED8A8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7E16BF-DE8C-4A05-927F-AAF4E7E9B906}"/>
              </a:ext>
            </a:extLst>
          </p:cNvPr>
          <p:cNvPicPr>
            <a:picLocks noChangeAspect="1"/>
          </p:cNvPicPr>
          <p:nvPr/>
        </p:nvPicPr>
        <p:blipFill>
          <a:blip r:embed="rId2"/>
          <a:stretch>
            <a:fillRect/>
          </a:stretch>
        </p:blipFill>
        <p:spPr>
          <a:xfrm>
            <a:off x="0" y="132075"/>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F27303-CA58-40C5-B8D4-9F8903A2E894}"/>
              </a:ext>
            </a:extLst>
          </p:cNvPr>
          <p:cNvPicPr>
            <a:picLocks noChangeAspect="1"/>
          </p:cNvPicPr>
          <p:nvPr/>
        </p:nvPicPr>
        <p:blipFill>
          <a:blip r:embed="rId2"/>
          <a:stretch>
            <a:fillRect/>
          </a:stretch>
        </p:blipFill>
        <p:spPr>
          <a:xfrm>
            <a:off x="0" y="-45720"/>
            <a:ext cx="12191996" cy="694944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70FC1C-271A-4B55-9945-871555534FD3}"/>
              </a:ext>
            </a:extLst>
          </p:cNvPr>
          <p:cNvPicPr>
            <a:picLocks noChangeAspect="1"/>
          </p:cNvPicPr>
          <p:nvPr/>
        </p:nvPicPr>
        <p:blipFill>
          <a:blip r:embed="rId2"/>
          <a:stretch>
            <a:fillRect/>
          </a:stretch>
        </p:blipFill>
        <p:spPr>
          <a:xfrm>
            <a:off x="0" y="0"/>
            <a:ext cx="12191996" cy="686138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092D9C-3B5C-4FE6-BB7B-79A4FA37CD04}"/>
              </a:ext>
            </a:extLst>
          </p:cNvPr>
          <p:cNvPicPr>
            <a:picLocks noChangeAspect="1"/>
          </p:cNvPicPr>
          <p:nvPr/>
        </p:nvPicPr>
        <p:blipFill>
          <a:blip r:embed="rId2"/>
          <a:stretch>
            <a:fillRect/>
          </a:stretch>
        </p:blipFill>
        <p:spPr>
          <a:xfrm>
            <a:off x="0" y="0"/>
            <a:ext cx="12110715" cy="675978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ED33E5-E60B-48A5-9AF0-B23DBCDDE718}"/>
              </a:ext>
            </a:extLst>
          </p:cNvPr>
          <p:cNvPicPr>
            <a:picLocks noChangeAspect="1"/>
          </p:cNvPicPr>
          <p:nvPr/>
        </p:nvPicPr>
        <p:blipFill>
          <a:blip r:embed="rId2"/>
          <a:stretch>
            <a:fillRect/>
          </a:stretch>
        </p:blipFill>
        <p:spPr>
          <a:xfrm>
            <a:off x="0" y="0"/>
            <a:ext cx="12191996" cy="6800429"/>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F53079-1887-4FDF-82A0-11FAE5437FE8}"/>
              </a:ext>
            </a:extLst>
          </p:cNvPr>
          <p:cNvPicPr>
            <a:picLocks noChangeAspect="1"/>
          </p:cNvPicPr>
          <p:nvPr/>
        </p:nvPicPr>
        <p:blipFill>
          <a:blip r:embed="rId2"/>
          <a:stretch>
            <a:fillRect/>
          </a:stretch>
        </p:blipFill>
        <p:spPr>
          <a:xfrm>
            <a:off x="0" y="0"/>
            <a:ext cx="12191996" cy="6888476"/>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A956AC-85F0-43BB-BBE1-0194681DD0DB}"/>
              </a:ext>
            </a:extLst>
          </p:cNvPr>
          <p:cNvPicPr>
            <a:picLocks noChangeAspect="1"/>
          </p:cNvPicPr>
          <p:nvPr/>
        </p:nvPicPr>
        <p:blipFill>
          <a:blip r:embed="rId2"/>
          <a:stretch>
            <a:fillRect/>
          </a:stretch>
        </p:blipFill>
        <p:spPr>
          <a:xfrm>
            <a:off x="0" y="0"/>
            <a:ext cx="12191996" cy="690202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816AFF-56AD-49B9-AADB-121ECC656F56}"/>
              </a:ext>
            </a:extLst>
          </p:cNvPr>
          <p:cNvPicPr>
            <a:picLocks noChangeAspect="1"/>
          </p:cNvPicPr>
          <p:nvPr/>
        </p:nvPicPr>
        <p:blipFill>
          <a:blip r:embed="rId2"/>
          <a:stretch>
            <a:fillRect/>
          </a:stretch>
        </p:blipFill>
        <p:spPr>
          <a:xfrm>
            <a:off x="0" y="0"/>
            <a:ext cx="12191996" cy="684784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0F96B6-76C9-4A59-AD99-D92A73990A8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BB1052-3CE0-40D6-B72E-3E916E8BA63F}"/>
              </a:ext>
            </a:extLst>
          </p:cNvPr>
          <p:cNvPicPr>
            <a:picLocks noChangeAspect="1"/>
          </p:cNvPicPr>
          <p:nvPr/>
        </p:nvPicPr>
        <p:blipFill>
          <a:blip r:embed="rId2"/>
          <a:stretch>
            <a:fillRect/>
          </a:stretch>
        </p:blipFill>
        <p:spPr>
          <a:xfrm>
            <a:off x="-10158" y="10158"/>
            <a:ext cx="1220215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0088FF-CED0-4E1D-B080-162CCA9097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1FBAC7-E15E-49B9-ADA0-1BBF80A30E4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855CAA-089E-4CFB-A269-C9ECE09CD41A}"/>
              </a:ext>
            </a:extLst>
          </p:cNvPr>
          <p:cNvPicPr>
            <a:picLocks noChangeAspect="1"/>
          </p:cNvPicPr>
          <p:nvPr/>
        </p:nvPicPr>
        <p:blipFill>
          <a:blip r:embed="rId2"/>
          <a:stretch>
            <a:fillRect/>
          </a:stretch>
        </p:blipFill>
        <p:spPr>
          <a:xfrm>
            <a:off x="50804" y="0"/>
            <a:ext cx="1214120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978E5F-4613-42BE-AC1E-6042C722AF7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55D751-48B3-46EB-A6FE-3CDCC6905BC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3020BB-03F0-4287-AC23-804AC004F111}"/>
              </a:ext>
            </a:extLst>
          </p:cNvPr>
          <p:cNvPicPr>
            <a:picLocks noChangeAspect="1"/>
          </p:cNvPicPr>
          <p:nvPr/>
        </p:nvPicPr>
        <p:blipFill>
          <a:blip r:embed="rId2"/>
          <a:stretch>
            <a:fillRect/>
          </a:stretch>
        </p:blipFill>
        <p:spPr>
          <a:xfrm>
            <a:off x="-152403" y="0"/>
            <a:ext cx="1243584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AF1196-4EF7-4E66-8E4E-3B1971ECB986}"/>
              </a:ext>
            </a:extLst>
          </p:cNvPr>
          <p:cNvPicPr>
            <a:picLocks noChangeAspect="1"/>
          </p:cNvPicPr>
          <p:nvPr/>
        </p:nvPicPr>
        <p:blipFill>
          <a:blip r:embed="rId2"/>
          <a:stretch>
            <a:fillRect/>
          </a:stretch>
        </p:blipFill>
        <p:spPr>
          <a:xfrm>
            <a:off x="0" y="0"/>
            <a:ext cx="12039603" cy="6922346"/>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49C414F5-4B5D-4DC1-833E-CCEA2A850CBA}"/>
              </a:ext>
            </a:extLst>
          </p:cNvPr>
          <p:cNvPicPr>
            <a:picLocks noChangeAspect="1"/>
          </p:cNvPicPr>
          <p:nvPr/>
        </p:nvPicPr>
        <p:blipFill>
          <a:blip r:embed="rId2"/>
          <a:stretch>
            <a:fillRect/>
          </a:stretch>
        </p:blipFill>
        <p:spPr>
          <a:xfrm>
            <a:off x="0" y="0"/>
            <a:ext cx="12191996" cy="6813971"/>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D936BEB-9872-4C40-B063-4A6E8A64B91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9D3D0A3-BAEF-400D-BE60-6621B321CEC1}"/>
              </a:ext>
            </a:extLst>
          </p:cNvPr>
          <p:cNvPicPr>
            <a:picLocks noChangeAspect="1"/>
          </p:cNvPicPr>
          <p:nvPr/>
        </p:nvPicPr>
        <p:blipFill>
          <a:blip r:embed="rId2"/>
          <a:stretch>
            <a:fillRect/>
          </a:stretch>
        </p:blipFill>
        <p:spPr>
          <a:xfrm>
            <a:off x="0" y="0"/>
            <a:ext cx="12191996" cy="688847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5852CE-0851-4556-8E18-575759A486FD}"/>
              </a:ext>
            </a:extLst>
          </p:cNvPr>
          <p:cNvPicPr>
            <a:picLocks noChangeAspect="1"/>
          </p:cNvPicPr>
          <p:nvPr/>
        </p:nvPicPr>
        <p:blipFill>
          <a:blip r:embed="rId2"/>
          <a:stretch>
            <a:fillRect/>
          </a:stretch>
        </p:blipFill>
        <p:spPr>
          <a:xfrm>
            <a:off x="0" y="0"/>
            <a:ext cx="12191996" cy="6888476"/>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6E570C-CBDC-4BBF-91AB-88E953D9E36F}"/>
              </a:ext>
            </a:extLst>
          </p:cNvPr>
          <p:cNvPicPr>
            <a:picLocks noChangeAspect="1"/>
          </p:cNvPicPr>
          <p:nvPr/>
        </p:nvPicPr>
        <p:blipFill>
          <a:blip r:embed="rId2"/>
          <a:stretch>
            <a:fillRect/>
          </a:stretch>
        </p:blipFill>
        <p:spPr>
          <a:xfrm>
            <a:off x="1520190" y="-101598"/>
            <a:ext cx="915161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B5C4C4-7FCF-4314-A06E-A47D640DBE9B}"/>
              </a:ext>
            </a:extLst>
          </p:cNvPr>
          <p:cNvPicPr>
            <a:picLocks noChangeAspect="1"/>
          </p:cNvPicPr>
          <p:nvPr/>
        </p:nvPicPr>
        <p:blipFill>
          <a:blip r:embed="rId2"/>
          <a:stretch>
            <a:fillRect/>
          </a:stretch>
        </p:blipFill>
        <p:spPr>
          <a:xfrm>
            <a:off x="2061213" y="0"/>
            <a:ext cx="806958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D4E9EB0-53DD-4E66-92D2-27B5EE266EC5}"/>
              </a:ext>
            </a:extLst>
          </p:cNvPr>
          <p:cNvPicPr>
            <a:picLocks noChangeAspect="1"/>
          </p:cNvPicPr>
          <p:nvPr/>
        </p:nvPicPr>
        <p:blipFill>
          <a:blip r:embed="rId2"/>
          <a:stretch>
            <a:fillRect/>
          </a:stretch>
        </p:blipFill>
        <p:spPr>
          <a:xfrm>
            <a:off x="-91595" y="0"/>
            <a:ext cx="12283601" cy="684117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0D6F4C5-8C0F-4B4A-9EA7-9E5B8859417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4F141C0-57E2-4C8E-AD65-54164035821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B2F902A-BB32-48DB-BF4F-F9A7904E6C5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0EE61D9-3785-4554-B142-9B101DC1C490}"/>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FFF56932-A8AA-4572-A564-6D31462F29AF}"/>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08C9CE0B-53B9-4DEF-BBE1-1A293582CC58}"/>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1482EBD3-7434-421F-A696-003499D21AD6}"/>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2BB458C6-E968-4386-A336-B95C0173A81E}"/>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3E3F96FE-EBB4-41F1-AA4F-0505D10B3525}"/>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B78D18D5-5289-4A87-85FC-C24FF97FAABC}"/>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FE1CFB83-FF9F-4571-B05C-86F4BF1F7A52}"/>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CE9CEE8B-A3E4-4935-B05C-86BDE172D36C}"/>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2052A0E1-21E5-428D-9F84-3B4A1D147DB3}"/>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58B405DF-6D43-4D41-89A7-9A3B917CD361}"/>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343</Words>
  <Application>Microsoft Office PowerPoint</Application>
  <PresentationFormat>Panorámica</PresentationFormat>
  <Paragraphs>15</Paragraphs>
  <Slides>43</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43</vt:i4>
      </vt:variant>
    </vt:vector>
  </HeadingPairs>
  <TitlesOfParts>
    <vt:vector size="53"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2020-04-24T09:46:43Z</dcterms:modified>
</cp:coreProperties>
</file>