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327" r:id="rId31"/>
    <p:sldId id="32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59420FF-9B0B-4DD8-AFD4-8A6E1626ACF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9ACA599-9486-4E99-9EE0-0ECD2FBF9A4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98FADDF-6853-436D-BEBB-D99451FFCE68}" type="datetime1">
              <a:rPr lang="es-ES"/>
              <a:pPr lvl="0"/>
              <a:t>20/10/2020</a:t>
            </a:fld>
            <a:endParaRPr lang="es-ES"/>
          </a:p>
        </p:txBody>
      </p:sp>
      <p:sp>
        <p:nvSpPr>
          <p:cNvPr id="4" name="Marcador de imagen de diapositiva 3">
            <a:extLst>
              <a:ext uri="{FF2B5EF4-FFF2-40B4-BE49-F238E27FC236}">
                <a16:creationId xmlns:a16="http://schemas.microsoft.com/office/drawing/2014/main" id="{A81E7841-74C1-4994-99B5-13C18B5909C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5907098-F82F-4B79-8B45-223599D919A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417253F-287B-4507-9ABA-38FA99317FD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339A631-46B6-4E21-9023-323789B2053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1FB29C8-63FE-4D10-8DC7-39A8CF98F96C}" type="slidenum">
              <a:t>‹Nº›</a:t>
            </a:fld>
            <a:endParaRPr lang="es-ES"/>
          </a:p>
        </p:txBody>
      </p:sp>
    </p:spTree>
    <p:extLst>
      <p:ext uri="{BB962C8B-B14F-4D97-AF65-F5344CB8AC3E}">
        <p14:creationId xmlns:p14="http://schemas.microsoft.com/office/powerpoint/2010/main" val="122932345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7197994-A3BD-4FA9-9951-2D3C29D7AAB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A3FBD68-3F9A-4469-A14D-A72B8182755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2C1432E-B154-4C9A-9057-BE958C7A958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4237FB8-4B18-4B8D-B402-1D6E9F6E8F2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B8FF3EA-36E5-484C-86CF-279581EFDCC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25829DE-ACDE-430E-A52A-AEF7733789D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EB6CF74-F35A-4422-A117-D1DC2E7978C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EEBD79A-0BC5-48D6-AD85-ECAFA1370DE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1F8562-A9FC-4DF1-9C52-B1C8DD9087B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FEAA208-8915-477C-86AB-F2A620B1A8F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085B84C-0DAE-4599-868B-0CF542D5836D}"/>
              </a:ext>
            </a:extLst>
          </p:cNvPr>
          <p:cNvSpPr txBox="1">
            <a:spLocks noGrp="1"/>
          </p:cNvSpPr>
          <p:nvPr>
            <p:ph type="dt" sz="half" idx="7"/>
          </p:nvPr>
        </p:nvSpPr>
        <p:spPr/>
        <p:txBody>
          <a:bodyPr/>
          <a:lstStyle>
            <a:lvl1pPr>
              <a:defRPr/>
            </a:lvl1pPr>
          </a:lstStyle>
          <a:p>
            <a:pPr lvl="0"/>
            <a:fld id="{B7EAD672-DEB3-45C4-9206-929EF95C313A}" type="datetime1">
              <a:rPr lang="es-ES"/>
              <a:pPr lvl="0"/>
              <a:t>20/10/2020</a:t>
            </a:fld>
            <a:endParaRPr lang="es-ES"/>
          </a:p>
        </p:txBody>
      </p:sp>
      <p:sp>
        <p:nvSpPr>
          <p:cNvPr id="5" name="Marcador de pie de página 4">
            <a:extLst>
              <a:ext uri="{FF2B5EF4-FFF2-40B4-BE49-F238E27FC236}">
                <a16:creationId xmlns:a16="http://schemas.microsoft.com/office/drawing/2014/main" id="{4E84E0B8-1152-4950-9F6A-25CABDA7BC2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D8507FB-83D8-4523-9810-30398D2DC008}"/>
              </a:ext>
            </a:extLst>
          </p:cNvPr>
          <p:cNvSpPr txBox="1">
            <a:spLocks noGrp="1"/>
          </p:cNvSpPr>
          <p:nvPr>
            <p:ph type="sldNum" sz="quarter" idx="8"/>
          </p:nvPr>
        </p:nvSpPr>
        <p:spPr/>
        <p:txBody>
          <a:bodyPr/>
          <a:lstStyle>
            <a:lvl1pPr>
              <a:defRPr/>
            </a:lvl1pPr>
          </a:lstStyle>
          <a:p>
            <a:pPr lvl="0"/>
            <a:fld id="{180985E9-332F-4739-A2AD-CFFE22442F2F}" type="slidenum">
              <a:t>‹Nº›</a:t>
            </a:fld>
            <a:endParaRPr lang="es-ES"/>
          </a:p>
        </p:txBody>
      </p:sp>
    </p:spTree>
    <p:extLst>
      <p:ext uri="{BB962C8B-B14F-4D97-AF65-F5344CB8AC3E}">
        <p14:creationId xmlns:p14="http://schemas.microsoft.com/office/powerpoint/2010/main" val="400314186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C1CE33-0020-45E9-8E9F-1B92110F340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30014BF-4C85-4E18-A705-BDD47D3806A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CCAE3C8-8777-49DF-B764-C9FEE0FED0B4}"/>
              </a:ext>
            </a:extLst>
          </p:cNvPr>
          <p:cNvSpPr txBox="1">
            <a:spLocks noGrp="1"/>
          </p:cNvSpPr>
          <p:nvPr>
            <p:ph type="dt" sz="half" idx="7"/>
          </p:nvPr>
        </p:nvSpPr>
        <p:spPr/>
        <p:txBody>
          <a:bodyPr/>
          <a:lstStyle>
            <a:lvl1pPr>
              <a:defRPr/>
            </a:lvl1pPr>
          </a:lstStyle>
          <a:p>
            <a:pPr lvl="0"/>
            <a:fld id="{E8632BD7-3438-4EA0-97E8-BFFAB70AC6BB}" type="datetime1">
              <a:rPr lang="es-ES"/>
              <a:pPr lvl="0"/>
              <a:t>20/10/2020</a:t>
            </a:fld>
            <a:endParaRPr lang="es-ES"/>
          </a:p>
        </p:txBody>
      </p:sp>
      <p:sp>
        <p:nvSpPr>
          <p:cNvPr id="5" name="Marcador de pie de página 4">
            <a:extLst>
              <a:ext uri="{FF2B5EF4-FFF2-40B4-BE49-F238E27FC236}">
                <a16:creationId xmlns:a16="http://schemas.microsoft.com/office/drawing/2014/main" id="{81ADA245-3405-4D8E-92E6-5A0531A08F0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625F193-BC9F-433A-9CA0-27B53C3E36A3}"/>
              </a:ext>
            </a:extLst>
          </p:cNvPr>
          <p:cNvSpPr txBox="1">
            <a:spLocks noGrp="1"/>
          </p:cNvSpPr>
          <p:nvPr>
            <p:ph type="sldNum" sz="quarter" idx="8"/>
          </p:nvPr>
        </p:nvSpPr>
        <p:spPr/>
        <p:txBody>
          <a:bodyPr/>
          <a:lstStyle>
            <a:lvl1pPr>
              <a:defRPr/>
            </a:lvl1pPr>
          </a:lstStyle>
          <a:p>
            <a:pPr lvl="0"/>
            <a:fld id="{840F0162-6D02-43C5-8F61-7912B9C184D9}" type="slidenum">
              <a:t>‹Nº›</a:t>
            </a:fld>
            <a:endParaRPr lang="es-ES"/>
          </a:p>
        </p:txBody>
      </p:sp>
    </p:spTree>
    <p:extLst>
      <p:ext uri="{BB962C8B-B14F-4D97-AF65-F5344CB8AC3E}">
        <p14:creationId xmlns:p14="http://schemas.microsoft.com/office/powerpoint/2010/main" val="176487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CD13BA-B520-45ED-93B9-1680533C398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8FDA918-A79C-4DD1-99B4-10BEF86BA9D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6DE9FEF-C3FA-4441-8721-1EA5FDEAC3EE}"/>
              </a:ext>
            </a:extLst>
          </p:cNvPr>
          <p:cNvSpPr txBox="1">
            <a:spLocks noGrp="1"/>
          </p:cNvSpPr>
          <p:nvPr>
            <p:ph type="dt" sz="half" idx="7"/>
          </p:nvPr>
        </p:nvSpPr>
        <p:spPr/>
        <p:txBody>
          <a:bodyPr/>
          <a:lstStyle>
            <a:lvl1pPr>
              <a:defRPr/>
            </a:lvl1pPr>
          </a:lstStyle>
          <a:p>
            <a:pPr lvl="0"/>
            <a:fld id="{CBA00F51-BC3E-4657-9B85-570244E50F9D}" type="datetime1">
              <a:rPr lang="es-ES"/>
              <a:pPr lvl="0"/>
              <a:t>20/10/2020</a:t>
            </a:fld>
            <a:endParaRPr lang="es-ES"/>
          </a:p>
        </p:txBody>
      </p:sp>
      <p:sp>
        <p:nvSpPr>
          <p:cNvPr id="5" name="Marcador de pie de página 4">
            <a:extLst>
              <a:ext uri="{FF2B5EF4-FFF2-40B4-BE49-F238E27FC236}">
                <a16:creationId xmlns:a16="http://schemas.microsoft.com/office/drawing/2014/main" id="{65A52BEA-82A4-4FEB-A67C-CB178504B0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D71A309-AB2B-47D8-8E6C-207B481C6AAC}"/>
              </a:ext>
            </a:extLst>
          </p:cNvPr>
          <p:cNvSpPr txBox="1">
            <a:spLocks noGrp="1"/>
          </p:cNvSpPr>
          <p:nvPr>
            <p:ph type="sldNum" sz="quarter" idx="8"/>
          </p:nvPr>
        </p:nvSpPr>
        <p:spPr/>
        <p:txBody>
          <a:bodyPr/>
          <a:lstStyle>
            <a:lvl1pPr>
              <a:defRPr/>
            </a:lvl1pPr>
          </a:lstStyle>
          <a:p>
            <a:pPr lvl="0"/>
            <a:fld id="{9C640B5D-1CC0-42C3-876C-4F3F0454AD60}" type="slidenum">
              <a:t>‹Nº›</a:t>
            </a:fld>
            <a:endParaRPr lang="es-ES"/>
          </a:p>
        </p:txBody>
      </p:sp>
    </p:spTree>
    <p:extLst>
      <p:ext uri="{BB962C8B-B14F-4D97-AF65-F5344CB8AC3E}">
        <p14:creationId xmlns:p14="http://schemas.microsoft.com/office/powerpoint/2010/main" val="34165211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A6DD7F-A548-497E-A8DA-9BFCA9FA3D5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E1572EB-102D-4B63-97B3-AEF8BDBEAC2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2C177EB3-4B4D-48AF-93A2-4EB923B473C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50C52BB-A0C7-4381-B82A-2CD169E59117}"/>
              </a:ext>
            </a:extLst>
          </p:cNvPr>
          <p:cNvSpPr txBox="1">
            <a:spLocks noGrp="1"/>
          </p:cNvSpPr>
          <p:nvPr>
            <p:ph type="dt" sz="half" idx="7"/>
          </p:nvPr>
        </p:nvSpPr>
        <p:spPr/>
        <p:txBody>
          <a:bodyPr/>
          <a:lstStyle>
            <a:lvl1pPr>
              <a:defRPr/>
            </a:lvl1pPr>
          </a:lstStyle>
          <a:p>
            <a:pPr lvl="0"/>
            <a:fld id="{C8612E4E-DBFB-409C-AD54-C968D2310E7C}" type="datetime1">
              <a:rPr lang="es-ES"/>
              <a:pPr lvl="0"/>
              <a:t>20/10/2020</a:t>
            </a:fld>
            <a:endParaRPr lang="es-ES"/>
          </a:p>
        </p:txBody>
      </p:sp>
      <p:sp>
        <p:nvSpPr>
          <p:cNvPr id="6" name="Marcador de pie de página 5">
            <a:extLst>
              <a:ext uri="{FF2B5EF4-FFF2-40B4-BE49-F238E27FC236}">
                <a16:creationId xmlns:a16="http://schemas.microsoft.com/office/drawing/2014/main" id="{C84B9D1F-375C-4660-85F0-560F483A2E2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C75FF8D-A50E-4871-85CE-1665EAEB4231}"/>
              </a:ext>
            </a:extLst>
          </p:cNvPr>
          <p:cNvSpPr txBox="1">
            <a:spLocks noGrp="1"/>
          </p:cNvSpPr>
          <p:nvPr>
            <p:ph type="sldNum" sz="quarter" idx="8"/>
          </p:nvPr>
        </p:nvSpPr>
        <p:spPr/>
        <p:txBody>
          <a:bodyPr/>
          <a:lstStyle>
            <a:lvl1pPr>
              <a:defRPr/>
            </a:lvl1pPr>
          </a:lstStyle>
          <a:p>
            <a:pPr lvl="0"/>
            <a:fld id="{85ED647B-AFFB-44F4-84B1-3129F72B205B}" type="slidenum">
              <a:t>‹Nº›</a:t>
            </a:fld>
            <a:endParaRPr lang="es-ES"/>
          </a:p>
        </p:txBody>
      </p:sp>
    </p:spTree>
    <p:extLst>
      <p:ext uri="{BB962C8B-B14F-4D97-AF65-F5344CB8AC3E}">
        <p14:creationId xmlns:p14="http://schemas.microsoft.com/office/powerpoint/2010/main" val="3754583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71AB476-25C5-4654-9FBD-0500A65601A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8251CA1-6D65-465B-9396-AF3068980B4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202E937-315B-4315-BD69-081F9DF3FD5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FB89466-1EBB-4E98-BA7D-3AB8A3B2ADC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21F20D9-A441-4ED9-AF31-5AD6B06DF59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834BA7B-6EFE-43BC-A13E-8EDF062622B2}"/>
              </a:ext>
            </a:extLst>
          </p:cNvPr>
          <p:cNvSpPr txBox="1">
            <a:spLocks noGrp="1"/>
          </p:cNvSpPr>
          <p:nvPr>
            <p:ph type="dt" sz="half" idx="7"/>
          </p:nvPr>
        </p:nvSpPr>
        <p:spPr/>
        <p:txBody>
          <a:bodyPr/>
          <a:lstStyle>
            <a:lvl1pPr>
              <a:defRPr/>
            </a:lvl1pPr>
          </a:lstStyle>
          <a:p>
            <a:pPr lvl="0"/>
            <a:fld id="{5923B2B7-C534-44D9-8384-D1748177C1F4}" type="datetime1">
              <a:rPr lang="es-ES"/>
              <a:pPr lvl="0"/>
              <a:t>20/10/2020</a:t>
            </a:fld>
            <a:endParaRPr lang="es-ES"/>
          </a:p>
        </p:txBody>
      </p:sp>
      <p:sp>
        <p:nvSpPr>
          <p:cNvPr id="8" name="Marcador de pie de página 7">
            <a:extLst>
              <a:ext uri="{FF2B5EF4-FFF2-40B4-BE49-F238E27FC236}">
                <a16:creationId xmlns:a16="http://schemas.microsoft.com/office/drawing/2014/main" id="{16A3F4E8-0DDB-45B3-B459-04600C7C089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A1F5A4CE-5D83-484B-873F-5AF01F71B1D4}"/>
              </a:ext>
            </a:extLst>
          </p:cNvPr>
          <p:cNvSpPr txBox="1">
            <a:spLocks noGrp="1"/>
          </p:cNvSpPr>
          <p:nvPr>
            <p:ph type="sldNum" sz="quarter" idx="8"/>
          </p:nvPr>
        </p:nvSpPr>
        <p:spPr/>
        <p:txBody>
          <a:bodyPr/>
          <a:lstStyle>
            <a:lvl1pPr>
              <a:defRPr/>
            </a:lvl1pPr>
          </a:lstStyle>
          <a:p>
            <a:pPr lvl="0"/>
            <a:fld id="{3B5F5E8C-5F39-41F9-A22A-20A7FF0079BA}" type="slidenum">
              <a:t>‹Nº›</a:t>
            </a:fld>
            <a:endParaRPr lang="es-ES"/>
          </a:p>
        </p:txBody>
      </p:sp>
    </p:spTree>
    <p:extLst>
      <p:ext uri="{BB962C8B-B14F-4D97-AF65-F5344CB8AC3E}">
        <p14:creationId xmlns:p14="http://schemas.microsoft.com/office/powerpoint/2010/main" val="1784057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F566EC-88EF-4B7B-8585-0527C942F34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F386AA3-750D-4A02-AE6E-93865A37F86B}"/>
              </a:ext>
            </a:extLst>
          </p:cNvPr>
          <p:cNvSpPr txBox="1">
            <a:spLocks noGrp="1"/>
          </p:cNvSpPr>
          <p:nvPr>
            <p:ph type="dt" sz="half" idx="7"/>
          </p:nvPr>
        </p:nvSpPr>
        <p:spPr/>
        <p:txBody>
          <a:bodyPr/>
          <a:lstStyle>
            <a:lvl1pPr>
              <a:defRPr/>
            </a:lvl1pPr>
          </a:lstStyle>
          <a:p>
            <a:pPr lvl="0"/>
            <a:fld id="{471947DA-9262-43BE-A120-D56F88BFE216}" type="datetime1">
              <a:rPr lang="es-ES"/>
              <a:pPr lvl="0"/>
              <a:t>20/10/2020</a:t>
            </a:fld>
            <a:endParaRPr lang="es-ES"/>
          </a:p>
        </p:txBody>
      </p:sp>
      <p:sp>
        <p:nvSpPr>
          <p:cNvPr id="4" name="Marcador de pie de página 3">
            <a:extLst>
              <a:ext uri="{FF2B5EF4-FFF2-40B4-BE49-F238E27FC236}">
                <a16:creationId xmlns:a16="http://schemas.microsoft.com/office/drawing/2014/main" id="{237B936C-B110-42FB-92EE-A7EF5F92477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EDEC66F-0E28-402E-A589-20FF16EA2D67}"/>
              </a:ext>
            </a:extLst>
          </p:cNvPr>
          <p:cNvSpPr txBox="1">
            <a:spLocks noGrp="1"/>
          </p:cNvSpPr>
          <p:nvPr>
            <p:ph type="sldNum" sz="quarter" idx="8"/>
          </p:nvPr>
        </p:nvSpPr>
        <p:spPr/>
        <p:txBody>
          <a:bodyPr/>
          <a:lstStyle>
            <a:lvl1pPr>
              <a:defRPr/>
            </a:lvl1pPr>
          </a:lstStyle>
          <a:p>
            <a:pPr lvl="0"/>
            <a:fld id="{CF830FB2-E400-4176-97BE-14D3C03D6EB6}" type="slidenum">
              <a:t>‹Nº›</a:t>
            </a:fld>
            <a:endParaRPr lang="es-ES"/>
          </a:p>
        </p:txBody>
      </p:sp>
    </p:spTree>
    <p:extLst>
      <p:ext uri="{BB962C8B-B14F-4D97-AF65-F5344CB8AC3E}">
        <p14:creationId xmlns:p14="http://schemas.microsoft.com/office/powerpoint/2010/main" val="1220158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40FA848-2F46-43A2-BF2C-71D09AEBE7CE}"/>
              </a:ext>
            </a:extLst>
          </p:cNvPr>
          <p:cNvSpPr txBox="1">
            <a:spLocks noGrp="1"/>
          </p:cNvSpPr>
          <p:nvPr>
            <p:ph type="dt" sz="half" idx="7"/>
          </p:nvPr>
        </p:nvSpPr>
        <p:spPr/>
        <p:txBody>
          <a:bodyPr/>
          <a:lstStyle>
            <a:lvl1pPr>
              <a:defRPr/>
            </a:lvl1pPr>
          </a:lstStyle>
          <a:p>
            <a:pPr lvl="0"/>
            <a:fld id="{03F2AE08-8D40-467A-82EF-21BAA1281103}" type="datetime1">
              <a:rPr lang="es-ES"/>
              <a:pPr lvl="0"/>
              <a:t>20/10/2020</a:t>
            </a:fld>
            <a:endParaRPr lang="es-ES"/>
          </a:p>
        </p:txBody>
      </p:sp>
      <p:sp>
        <p:nvSpPr>
          <p:cNvPr id="3" name="Marcador de pie de página 2">
            <a:extLst>
              <a:ext uri="{FF2B5EF4-FFF2-40B4-BE49-F238E27FC236}">
                <a16:creationId xmlns:a16="http://schemas.microsoft.com/office/drawing/2014/main" id="{D4436C2F-E4A6-470E-B924-9753F11FD09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2321A73-1334-47BC-92CF-E663A8EDBE63}"/>
              </a:ext>
            </a:extLst>
          </p:cNvPr>
          <p:cNvSpPr txBox="1">
            <a:spLocks noGrp="1"/>
          </p:cNvSpPr>
          <p:nvPr>
            <p:ph type="sldNum" sz="quarter" idx="8"/>
          </p:nvPr>
        </p:nvSpPr>
        <p:spPr/>
        <p:txBody>
          <a:bodyPr/>
          <a:lstStyle>
            <a:lvl1pPr>
              <a:defRPr/>
            </a:lvl1pPr>
          </a:lstStyle>
          <a:p>
            <a:pPr lvl="0"/>
            <a:fld id="{D5F9AE6A-11DE-4096-81A9-F1FECA4A64B5}" type="slidenum">
              <a:t>‹Nº›</a:t>
            </a:fld>
            <a:endParaRPr lang="es-ES"/>
          </a:p>
        </p:txBody>
      </p:sp>
    </p:spTree>
    <p:extLst>
      <p:ext uri="{BB962C8B-B14F-4D97-AF65-F5344CB8AC3E}">
        <p14:creationId xmlns:p14="http://schemas.microsoft.com/office/powerpoint/2010/main" val="68102821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510D61-1113-4BA4-BD95-8F225CDE344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17CF10F-9BE8-4271-9776-6780250DF55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C464528-9721-42C6-963F-190EDCC358F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86FC385-B322-42B3-8D7F-E5F5C7959436}"/>
              </a:ext>
            </a:extLst>
          </p:cNvPr>
          <p:cNvSpPr txBox="1">
            <a:spLocks noGrp="1"/>
          </p:cNvSpPr>
          <p:nvPr>
            <p:ph type="dt" sz="half" idx="7"/>
          </p:nvPr>
        </p:nvSpPr>
        <p:spPr/>
        <p:txBody>
          <a:bodyPr/>
          <a:lstStyle>
            <a:lvl1pPr>
              <a:defRPr/>
            </a:lvl1pPr>
          </a:lstStyle>
          <a:p>
            <a:pPr lvl="0"/>
            <a:fld id="{3005A6C8-7F98-4741-8C2E-004B85A7AB2C}" type="datetime1">
              <a:rPr lang="es-ES"/>
              <a:pPr lvl="0"/>
              <a:t>20/10/2020</a:t>
            </a:fld>
            <a:endParaRPr lang="es-ES"/>
          </a:p>
        </p:txBody>
      </p:sp>
      <p:sp>
        <p:nvSpPr>
          <p:cNvPr id="6" name="Marcador de pie de página 5">
            <a:extLst>
              <a:ext uri="{FF2B5EF4-FFF2-40B4-BE49-F238E27FC236}">
                <a16:creationId xmlns:a16="http://schemas.microsoft.com/office/drawing/2014/main" id="{8DC4BC63-4554-4BBC-BB92-27CF6CC2755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387EF9F-5CD3-4027-8568-87666C2D5D0B}"/>
              </a:ext>
            </a:extLst>
          </p:cNvPr>
          <p:cNvSpPr txBox="1">
            <a:spLocks noGrp="1"/>
          </p:cNvSpPr>
          <p:nvPr>
            <p:ph type="sldNum" sz="quarter" idx="8"/>
          </p:nvPr>
        </p:nvSpPr>
        <p:spPr/>
        <p:txBody>
          <a:bodyPr/>
          <a:lstStyle>
            <a:lvl1pPr>
              <a:defRPr/>
            </a:lvl1pPr>
          </a:lstStyle>
          <a:p>
            <a:pPr lvl="0"/>
            <a:fld id="{23B8D01E-3C94-4DAC-8767-F744B143D9CE}" type="slidenum">
              <a:t>‹Nº›</a:t>
            </a:fld>
            <a:endParaRPr lang="es-ES"/>
          </a:p>
        </p:txBody>
      </p:sp>
    </p:spTree>
    <p:extLst>
      <p:ext uri="{BB962C8B-B14F-4D97-AF65-F5344CB8AC3E}">
        <p14:creationId xmlns:p14="http://schemas.microsoft.com/office/powerpoint/2010/main" val="334414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EDFEF3-69C1-45A2-9D50-8C8B8CEFCF7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4A74987-0E1D-4094-96F4-8AFEDB92A6B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F1BAE3E-8D1F-4BCD-8EC1-985501AD283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7C36C44-C3A5-456F-9F2A-901D43DDDFBA}"/>
              </a:ext>
            </a:extLst>
          </p:cNvPr>
          <p:cNvSpPr txBox="1">
            <a:spLocks noGrp="1"/>
          </p:cNvSpPr>
          <p:nvPr>
            <p:ph type="dt" sz="half" idx="7"/>
          </p:nvPr>
        </p:nvSpPr>
        <p:spPr/>
        <p:txBody>
          <a:bodyPr/>
          <a:lstStyle>
            <a:lvl1pPr>
              <a:defRPr/>
            </a:lvl1pPr>
          </a:lstStyle>
          <a:p>
            <a:pPr lvl="0"/>
            <a:fld id="{F37068A1-3D0C-433D-A3FA-AFCDB6F64C39}" type="datetime1">
              <a:rPr lang="es-ES"/>
              <a:pPr lvl="0"/>
              <a:t>20/10/2020</a:t>
            </a:fld>
            <a:endParaRPr lang="es-ES"/>
          </a:p>
        </p:txBody>
      </p:sp>
      <p:sp>
        <p:nvSpPr>
          <p:cNvPr id="6" name="Marcador de pie de página 5">
            <a:extLst>
              <a:ext uri="{FF2B5EF4-FFF2-40B4-BE49-F238E27FC236}">
                <a16:creationId xmlns:a16="http://schemas.microsoft.com/office/drawing/2014/main" id="{E54CD8BB-99C7-4D16-92CC-C9FC2BCC0B3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E1EEFDC-3184-4E77-A20C-269FA7A69AD0}"/>
              </a:ext>
            </a:extLst>
          </p:cNvPr>
          <p:cNvSpPr txBox="1">
            <a:spLocks noGrp="1"/>
          </p:cNvSpPr>
          <p:nvPr>
            <p:ph type="sldNum" sz="quarter" idx="8"/>
          </p:nvPr>
        </p:nvSpPr>
        <p:spPr/>
        <p:txBody>
          <a:bodyPr/>
          <a:lstStyle>
            <a:lvl1pPr>
              <a:defRPr/>
            </a:lvl1pPr>
          </a:lstStyle>
          <a:p>
            <a:pPr lvl="0"/>
            <a:fld id="{A977E323-4544-4DCC-B990-B92F746799CB}" type="slidenum">
              <a:t>‹Nº›</a:t>
            </a:fld>
            <a:endParaRPr lang="es-ES"/>
          </a:p>
        </p:txBody>
      </p:sp>
    </p:spTree>
    <p:extLst>
      <p:ext uri="{BB962C8B-B14F-4D97-AF65-F5344CB8AC3E}">
        <p14:creationId xmlns:p14="http://schemas.microsoft.com/office/powerpoint/2010/main" val="828412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EBECBF-7160-4092-B910-0A59183C40F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7FD5DC9-4E92-4432-94CE-9D9B026E7B4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ABBE0DA-3E01-4CB1-A7AF-D1B3580EE0A6}"/>
              </a:ext>
            </a:extLst>
          </p:cNvPr>
          <p:cNvSpPr txBox="1">
            <a:spLocks noGrp="1"/>
          </p:cNvSpPr>
          <p:nvPr>
            <p:ph type="dt" sz="half" idx="7"/>
          </p:nvPr>
        </p:nvSpPr>
        <p:spPr/>
        <p:txBody>
          <a:bodyPr/>
          <a:lstStyle>
            <a:lvl1pPr>
              <a:defRPr/>
            </a:lvl1pPr>
          </a:lstStyle>
          <a:p>
            <a:pPr lvl="0"/>
            <a:fld id="{2F87EBD8-2AC0-4717-8C14-5B3A740FA777}" type="datetime1">
              <a:rPr lang="es-ES"/>
              <a:pPr lvl="0"/>
              <a:t>20/10/2020</a:t>
            </a:fld>
            <a:endParaRPr lang="es-ES"/>
          </a:p>
        </p:txBody>
      </p:sp>
      <p:sp>
        <p:nvSpPr>
          <p:cNvPr id="5" name="Marcador de pie de página 4">
            <a:extLst>
              <a:ext uri="{FF2B5EF4-FFF2-40B4-BE49-F238E27FC236}">
                <a16:creationId xmlns:a16="http://schemas.microsoft.com/office/drawing/2014/main" id="{30AD28B6-445F-4945-A184-23828165C29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4BE3EB5-50A7-4388-8233-B7A47878B67C}"/>
              </a:ext>
            </a:extLst>
          </p:cNvPr>
          <p:cNvSpPr txBox="1">
            <a:spLocks noGrp="1"/>
          </p:cNvSpPr>
          <p:nvPr>
            <p:ph type="sldNum" sz="quarter" idx="8"/>
          </p:nvPr>
        </p:nvSpPr>
        <p:spPr/>
        <p:txBody>
          <a:bodyPr/>
          <a:lstStyle>
            <a:lvl1pPr>
              <a:defRPr/>
            </a:lvl1pPr>
          </a:lstStyle>
          <a:p>
            <a:pPr lvl="0"/>
            <a:fld id="{1FD46FFE-EEAF-4839-9C4A-4990790EA995}" type="slidenum">
              <a:t>‹Nº›</a:t>
            </a:fld>
            <a:endParaRPr lang="es-ES"/>
          </a:p>
        </p:txBody>
      </p:sp>
    </p:spTree>
    <p:extLst>
      <p:ext uri="{BB962C8B-B14F-4D97-AF65-F5344CB8AC3E}">
        <p14:creationId xmlns:p14="http://schemas.microsoft.com/office/powerpoint/2010/main" val="2048748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15FE552-3A2C-4E5F-B7DE-AAE0E06AFFB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9FD84B8-7016-4622-9409-C0DBA7062B74}"/>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0017481-E1F2-4A6A-BDCA-F9888D870D50}"/>
              </a:ext>
            </a:extLst>
          </p:cNvPr>
          <p:cNvSpPr txBox="1">
            <a:spLocks noGrp="1"/>
          </p:cNvSpPr>
          <p:nvPr>
            <p:ph type="dt" sz="half" idx="7"/>
          </p:nvPr>
        </p:nvSpPr>
        <p:spPr/>
        <p:txBody>
          <a:bodyPr/>
          <a:lstStyle>
            <a:lvl1pPr>
              <a:defRPr/>
            </a:lvl1pPr>
          </a:lstStyle>
          <a:p>
            <a:pPr lvl="0"/>
            <a:fld id="{3C1AFE77-51CA-42B0-BFE1-0ECE574CD2FC}" type="datetime1">
              <a:rPr lang="es-ES"/>
              <a:pPr lvl="0"/>
              <a:t>20/10/2020</a:t>
            </a:fld>
            <a:endParaRPr lang="es-ES"/>
          </a:p>
        </p:txBody>
      </p:sp>
      <p:sp>
        <p:nvSpPr>
          <p:cNvPr id="5" name="Marcador de pie de página 4">
            <a:extLst>
              <a:ext uri="{FF2B5EF4-FFF2-40B4-BE49-F238E27FC236}">
                <a16:creationId xmlns:a16="http://schemas.microsoft.com/office/drawing/2014/main" id="{5D7E294E-5FB6-4F27-9692-C797C6B5053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5A7FF8B-D09E-4178-AB53-10FE9176A2C0}"/>
              </a:ext>
            </a:extLst>
          </p:cNvPr>
          <p:cNvSpPr txBox="1">
            <a:spLocks noGrp="1"/>
          </p:cNvSpPr>
          <p:nvPr>
            <p:ph type="sldNum" sz="quarter" idx="8"/>
          </p:nvPr>
        </p:nvSpPr>
        <p:spPr/>
        <p:txBody>
          <a:bodyPr/>
          <a:lstStyle>
            <a:lvl1pPr>
              <a:defRPr/>
            </a:lvl1pPr>
          </a:lstStyle>
          <a:p>
            <a:pPr lvl="0"/>
            <a:fld id="{63717D76-D805-496D-971D-62EDB08FF48B}" type="slidenum">
              <a:t>‹Nº›</a:t>
            </a:fld>
            <a:endParaRPr lang="es-ES"/>
          </a:p>
        </p:txBody>
      </p:sp>
    </p:spTree>
    <p:extLst>
      <p:ext uri="{BB962C8B-B14F-4D97-AF65-F5344CB8AC3E}">
        <p14:creationId xmlns:p14="http://schemas.microsoft.com/office/powerpoint/2010/main" val="31380997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1B8469-604C-43EB-AD6F-522E49C255E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873D612-3A8D-45E4-98C9-E653BF56F03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27FDAED1-0E17-48F6-B5B6-E649B0A8CC7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71F350F-FA36-4AE7-9DDE-805C937D983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3075F89-CD53-45CC-B144-DCF37CE700B9}"/>
              </a:ext>
            </a:extLst>
          </p:cNvPr>
          <p:cNvSpPr txBox="1">
            <a:spLocks noGrp="1"/>
          </p:cNvSpPr>
          <p:nvPr>
            <p:ph type="sldNum" sz="quarter" idx="8"/>
          </p:nvPr>
        </p:nvSpPr>
        <p:spPr/>
        <p:txBody>
          <a:bodyPr/>
          <a:lstStyle>
            <a:lvl1pPr>
              <a:defRPr sz="1400"/>
            </a:lvl1pPr>
          </a:lstStyle>
          <a:p>
            <a:pPr lvl="0"/>
            <a:fld id="{1F28420E-835C-4AA6-A48F-E729CDF39615}" type="slidenum">
              <a:t>‹Nº›</a:t>
            </a:fld>
            <a:endParaRPr lang="es-ES"/>
          </a:p>
        </p:txBody>
      </p:sp>
    </p:spTree>
    <p:extLst>
      <p:ext uri="{BB962C8B-B14F-4D97-AF65-F5344CB8AC3E}">
        <p14:creationId xmlns:p14="http://schemas.microsoft.com/office/powerpoint/2010/main" val="381632842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3920F4-F236-4065-8EAA-0843F538306A}"/>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905D298-AD8B-4499-B42C-4146CF5448D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1E916DD-3A0A-4806-A49B-A588EFDA27D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2913240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2632FAD-10CB-4EE3-84EA-4FE5D0BE15B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7464459-2893-43E9-9A59-E5EB4F90DDF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1312587-A172-45FB-A598-CFD41283511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DCFCA85-B883-4EBD-B1C4-DE5934CC8A4C}" type="datetime1">
              <a:rPr lang="es-ES"/>
              <a:pPr lvl="0"/>
              <a:t>20/10/2020</a:t>
            </a:fld>
            <a:endParaRPr lang="es-ES"/>
          </a:p>
        </p:txBody>
      </p:sp>
      <p:sp>
        <p:nvSpPr>
          <p:cNvPr id="5" name="Marcador de pie de página 4">
            <a:extLst>
              <a:ext uri="{FF2B5EF4-FFF2-40B4-BE49-F238E27FC236}">
                <a16:creationId xmlns:a16="http://schemas.microsoft.com/office/drawing/2014/main" id="{AE49D1AB-CEF6-462A-B56A-6A4D6B07984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CCCE901-380E-4F2A-AA66-8D6204509EE8}"/>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7F9912D-1131-402E-8360-4160BB77FA5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C8F5BC4-BB31-4D82-B5D2-38B3F924F57B}"/>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E648B4B-413F-4744-B49B-85F65B2853B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6B39701-92BB-437E-82F7-03E329F9437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F80E19B-DD85-4B9D-AE2C-BEB3E9825B7E}"/>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373CD8F-B411-4E42-B814-D7ABC142AE5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CC5FBFD-97D3-49BE-897E-1BA5369FB54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DF782C2-26C9-4E8C-8DAA-80A0B0E5DB6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92130219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E124551-72EE-434B-A9FD-CF4F771D2A60}"/>
              </a:ext>
            </a:extLst>
          </p:cNvPr>
          <p:cNvSpPr txBox="1"/>
          <p:nvPr/>
        </p:nvSpPr>
        <p:spPr>
          <a:xfrm>
            <a:off x="50804" y="2733041"/>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LA CASA DE LITERATURA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QUEBÉC · CANADÁ</a:t>
            </a:r>
            <a:endParaRPr lang="es-ES" sz="4000" b="0" i="0" u="none" strike="noStrike" kern="1200" cap="none" spc="0" baseline="0">
              <a:solidFill>
                <a:srgbClr val="FFFFFF"/>
              </a:solidFill>
              <a:uFillTx/>
              <a:latin typeface="Tahoma" pitchFamily="34"/>
              <a:ea typeface="Tahoma" pitchFamily="34"/>
              <a:cs typeface="Tahoma" pitchFamily="34"/>
            </a:endParaRPr>
          </a:p>
        </p:txBody>
      </p:sp>
      <p:pic>
        <p:nvPicPr>
          <p:cNvPr id="3" name="André Rieu - Croisière Romantique - 17 - Vieni Sul Mar (OK)">
            <a:extLst>
              <a:ext uri="{FF2B5EF4-FFF2-40B4-BE49-F238E27FC236}">
                <a16:creationId xmlns:a16="http://schemas.microsoft.com/office/drawing/2014/main" id="{37D31169-06B5-4B8A-AE03-D79850753BE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83923" y="577596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B1F476-387D-4CBD-AD22-A4240263EB02}"/>
              </a:ext>
            </a:extLst>
          </p:cNvPr>
          <p:cNvPicPr>
            <a:picLocks noChangeAspect="1"/>
          </p:cNvPicPr>
          <p:nvPr/>
        </p:nvPicPr>
        <p:blipFill>
          <a:blip r:embed="rId3"/>
          <a:stretch>
            <a:fillRect/>
          </a:stretch>
        </p:blipFill>
        <p:spPr>
          <a:xfrm>
            <a:off x="223515" y="0"/>
            <a:ext cx="11968481"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1D39BCB-E99A-472B-807F-7FC5700D587C}"/>
              </a:ext>
            </a:extLst>
          </p:cNvPr>
          <p:cNvSpPr txBox="1"/>
          <p:nvPr/>
        </p:nvSpPr>
        <p:spPr>
          <a:xfrm>
            <a:off x="833118" y="589275"/>
            <a:ext cx="10414001"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Maison de la littérature (Casa de la literatura) ha sido diseñada por Chevalier Morales Architectes, la cual se encuentra en el antiguo barrio de Old Quebec, y se diseñó como una expansión del que era el anterior Templo de Wesley, una antigua iglesia neogótica la cual funciona ahora como biblioteca para el barrio antiguo de Quebec. El proyecto consiste en el diseño un nuevo volumen anexo al templo, con la misma funcionalidad, consiguiendo además una comunicación entre los dos estilos arquitectónicos, a la vez que consigue de manera eficiente, implantarse en el contexto del barrio quebequense​.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A partir de un concurso de arquitectura, el proyecto ganador de Chevalier Morales propuso una solución imprevista, una respuesta que superó las expectativas iniciales de la comisión. Los arquitectos eligieron trasladar parte del programa a un nuevo anexo fuera del espacio de la iglesia para proporcionar una entrada más transparente y universal. Esta estrategia también ayudó a despejar el templo de Wesley, permitiendo a los arquitectos preservar y restaurar la espacialidad original de la estructura general. Junto con los espacios de la biblioteca, el programa único e innovador de la Maison de la littérature también incluye una sala de conciertos y conferencias, una cafetería, un espacio de exposición temporal, una exposición permanente, el apartamento de un escritor residente, estudios de creación, una sala de proyección, un aula y o estudio multimedia.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Templo de Wesley, construido en 1848, se cerró en 1931 y en 1944 se transformó en una biblioteca pública. La forma en parte transparente y extrañamente familiar de este nuevo anexo le da una sensación abierta y contemporánea, cuya entrada principal ahora se accede de forma natural desde el fondo de la pendiente Chaussée des Écossais, donde se cruza con la Rue St-Stanislas. La cubierta exterior de la fachada está hecha de paneles de vidrio con una capa inferior de láminas de latón perforadas, que componen un bajorrelieve intrigante. Además, el anexo de vidrio refleja su entorno, integrándose cuidadosamente, sin mímica, en el contexto urbano histórico de la vieja Quebec.</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4D2008-A3F7-4D1F-9939-9CE4BAF712FA}"/>
              </a:ext>
            </a:extLst>
          </p:cNvPr>
          <p:cNvPicPr>
            <a:picLocks noChangeAspect="1"/>
          </p:cNvPicPr>
          <p:nvPr/>
        </p:nvPicPr>
        <p:blipFill>
          <a:blip r:embed="rId3"/>
          <a:stretch>
            <a:fillRect/>
          </a:stretch>
        </p:blipFill>
        <p:spPr>
          <a:xfrm>
            <a:off x="5124608" y="0"/>
            <a:ext cx="6701628" cy="6858000"/>
          </a:xfrm>
          <a:prstGeom prst="rect">
            <a:avLst/>
          </a:prstGeom>
          <a:noFill/>
          <a:ln cap="flat">
            <a:noFill/>
          </a:ln>
        </p:spPr>
      </p:pic>
      <p:pic>
        <p:nvPicPr>
          <p:cNvPr id="3" name="Imagen 4">
            <a:extLst>
              <a:ext uri="{FF2B5EF4-FFF2-40B4-BE49-F238E27FC236}">
                <a16:creationId xmlns:a16="http://schemas.microsoft.com/office/drawing/2014/main" id="{BF90E29C-CD78-4210-B786-A3DE00EDC72B}"/>
              </a:ext>
            </a:extLst>
          </p:cNvPr>
          <p:cNvPicPr>
            <a:picLocks noChangeAspect="1"/>
          </p:cNvPicPr>
          <p:nvPr/>
        </p:nvPicPr>
        <p:blipFill>
          <a:blip r:embed="rId4"/>
          <a:stretch>
            <a:fillRect/>
          </a:stretch>
        </p:blipFill>
        <p:spPr>
          <a:xfrm>
            <a:off x="386077" y="0"/>
            <a:ext cx="456992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097038-621C-4374-8C6F-58460AD4570C}"/>
              </a:ext>
            </a:extLst>
          </p:cNvPr>
          <p:cNvPicPr>
            <a:picLocks noChangeAspect="1"/>
          </p:cNvPicPr>
          <p:nvPr/>
        </p:nvPicPr>
        <p:blipFill>
          <a:blip r:embed="rId2"/>
          <a:stretch>
            <a:fillRect/>
          </a:stretch>
        </p:blipFill>
        <p:spPr>
          <a:xfrm>
            <a:off x="0" y="0"/>
            <a:ext cx="12587977"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498C43-3C90-4AB0-97D5-CF5C4917DA34}"/>
              </a:ext>
            </a:extLst>
          </p:cNvPr>
          <p:cNvPicPr>
            <a:picLocks noChangeAspect="1"/>
          </p:cNvPicPr>
          <p:nvPr/>
        </p:nvPicPr>
        <p:blipFill>
          <a:blip r:embed="rId2"/>
          <a:stretch>
            <a:fillRect/>
          </a:stretch>
        </p:blipFill>
        <p:spPr>
          <a:xfrm>
            <a:off x="0" y="0"/>
            <a:ext cx="12191996" cy="680144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BA5FF1-7C6E-4E1B-8D07-224F34EDAE06}"/>
              </a:ext>
            </a:extLst>
          </p:cNvPr>
          <p:cNvPicPr>
            <a:picLocks noChangeAspect="1"/>
          </p:cNvPicPr>
          <p:nvPr/>
        </p:nvPicPr>
        <p:blipFill>
          <a:blip r:embed="rId2"/>
          <a:stretch>
            <a:fillRect/>
          </a:stretch>
        </p:blipFill>
        <p:spPr>
          <a:xfrm>
            <a:off x="0" y="0"/>
            <a:ext cx="12303764" cy="687017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B63B5A-BC94-4465-AE6A-AE09693A9FE4}"/>
              </a:ext>
            </a:extLst>
          </p:cNvPr>
          <p:cNvPicPr>
            <a:picLocks noChangeAspect="1"/>
          </p:cNvPicPr>
          <p:nvPr/>
        </p:nvPicPr>
        <p:blipFill>
          <a:blip r:embed="rId2"/>
          <a:stretch>
            <a:fillRect/>
          </a:stretch>
        </p:blipFill>
        <p:spPr>
          <a:xfrm>
            <a:off x="0" y="0"/>
            <a:ext cx="12191996" cy="6871213"/>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5E09D6-ACE5-4C4B-B896-755EE9272DC9}"/>
              </a:ext>
            </a:extLst>
          </p:cNvPr>
          <p:cNvPicPr>
            <a:picLocks noChangeAspect="1"/>
          </p:cNvPicPr>
          <p:nvPr/>
        </p:nvPicPr>
        <p:blipFill>
          <a:blip r:embed="rId2"/>
          <a:stretch>
            <a:fillRect/>
          </a:stretch>
        </p:blipFill>
        <p:spPr>
          <a:xfrm>
            <a:off x="3992883" y="0"/>
            <a:ext cx="8199123" cy="6858000"/>
          </a:xfrm>
          <a:prstGeom prst="rect">
            <a:avLst/>
          </a:prstGeom>
          <a:noFill/>
          <a:ln cap="flat">
            <a:noFill/>
          </a:ln>
        </p:spPr>
      </p:pic>
      <p:pic>
        <p:nvPicPr>
          <p:cNvPr id="3" name="Imagen 4">
            <a:extLst>
              <a:ext uri="{FF2B5EF4-FFF2-40B4-BE49-F238E27FC236}">
                <a16:creationId xmlns:a16="http://schemas.microsoft.com/office/drawing/2014/main" id="{AD1F208B-D383-4FB1-8FC4-59E9D753F19D}"/>
              </a:ext>
            </a:extLst>
          </p:cNvPr>
          <p:cNvPicPr>
            <a:picLocks noChangeAspect="1"/>
          </p:cNvPicPr>
          <p:nvPr/>
        </p:nvPicPr>
        <p:blipFill>
          <a:blip r:embed="rId3"/>
          <a:stretch>
            <a:fillRect/>
          </a:stretch>
        </p:blipFill>
        <p:spPr>
          <a:xfrm>
            <a:off x="0" y="0"/>
            <a:ext cx="3800475" cy="681989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408877-A724-48DF-A447-0B60F038557D}"/>
              </a:ext>
            </a:extLst>
          </p:cNvPr>
          <p:cNvPicPr>
            <a:picLocks noChangeAspect="1"/>
          </p:cNvPicPr>
          <p:nvPr/>
        </p:nvPicPr>
        <p:blipFill>
          <a:blip r:embed="rId2"/>
          <a:stretch>
            <a:fillRect/>
          </a:stretch>
        </p:blipFill>
        <p:spPr>
          <a:xfrm>
            <a:off x="0" y="0"/>
            <a:ext cx="12270242" cy="675640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81BBBC-744B-4748-854B-31BF3467E16E}"/>
              </a:ext>
            </a:extLst>
          </p:cNvPr>
          <p:cNvPicPr>
            <a:picLocks noChangeAspect="1"/>
          </p:cNvPicPr>
          <p:nvPr/>
        </p:nvPicPr>
        <p:blipFill>
          <a:blip r:embed="rId2"/>
          <a:stretch>
            <a:fillRect/>
          </a:stretch>
        </p:blipFill>
        <p:spPr>
          <a:xfrm>
            <a:off x="0" y="0"/>
            <a:ext cx="1236835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673F38-E809-4AE3-80F3-5BCEF6F8FBE9}"/>
              </a:ext>
            </a:extLst>
          </p:cNvPr>
          <p:cNvPicPr>
            <a:picLocks noChangeAspect="1"/>
          </p:cNvPicPr>
          <p:nvPr/>
        </p:nvPicPr>
        <p:blipFill>
          <a:blip r:embed="rId2"/>
          <a:stretch>
            <a:fillRect/>
          </a:stretch>
        </p:blipFill>
        <p:spPr>
          <a:xfrm>
            <a:off x="147639" y="52385"/>
            <a:ext cx="11896728" cy="6753228"/>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851A7E-2F48-4226-A785-B26E96056BDB}"/>
              </a:ext>
            </a:extLst>
          </p:cNvPr>
          <p:cNvPicPr>
            <a:picLocks noChangeAspect="1"/>
          </p:cNvPicPr>
          <p:nvPr/>
        </p:nvPicPr>
        <p:blipFill>
          <a:blip r:embed="rId2"/>
          <a:stretch>
            <a:fillRect/>
          </a:stretch>
        </p:blipFill>
        <p:spPr>
          <a:xfrm>
            <a:off x="152403" y="0"/>
            <a:ext cx="11927835"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105E82-98E0-467D-84EC-E368DF86591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864F34-4209-4D38-85FC-33E0F567BC1A}"/>
              </a:ext>
            </a:extLst>
          </p:cNvPr>
          <p:cNvPicPr>
            <a:picLocks noChangeAspect="1"/>
          </p:cNvPicPr>
          <p:nvPr/>
        </p:nvPicPr>
        <p:blipFill>
          <a:blip r:embed="rId2"/>
          <a:stretch>
            <a:fillRect/>
          </a:stretch>
        </p:blipFill>
        <p:spPr>
          <a:xfrm>
            <a:off x="0" y="80960"/>
            <a:ext cx="12191996" cy="669607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AE6B57-BFDB-4EE1-B1DB-4870F80F4B9D}"/>
              </a:ext>
            </a:extLst>
          </p:cNvPr>
          <p:cNvPicPr>
            <a:picLocks noChangeAspect="1"/>
          </p:cNvPicPr>
          <p:nvPr/>
        </p:nvPicPr>
        <p:blipFill>
          <a:blip r:embed="rId2"/>
          <a:stretch>
            <a:fillRect/>
          </a:stretch>
        </p:blipFill>
        <p:spPr>
          <a:xfrm>
            <a:off x="0" y="100007"/>
            <a:ext cx="12191996" cy="665797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7DDC96-FD9D-472F-BF6B-917D8ED3D374}"/>
              </a:ext>
            </a:extLst>
          </p:cNvPr>
          <p:cNvPicPr>
            <a:picLocks noChangeAspect="1"/>
          </p:cNvPicPr>
          <p:nvPr/>
        </p:nvPicPr>
        <p:blipFill>
          <a:blip r:embed="rId2"/>
          <a:stretch>
            <a:fillRect/>
          </a:stretch>
        </p:blipFill>
        <p:spPr>
          <a:xfrm>
            <a:off x="0" y="0"/>
            <a:ext cx="1260170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06AA85-CAAA-47CE-8A60-873AF457F514}"/>
              </a:ext>
            </a:extLst>
          </p:cNvPr>
          <p:cNvPicPr>
            <a:picLocks noChangeAspect="1"/>
          </p:cNvPicPr>
          <p:nvPr/>
        </p:nvPicPr>
        <p:blipFill>
          <a:blip r:embed="rId2"/>
          <a:stretch>
            <a:fillRect/>
          </a:stretch>
        </p:blipFill>
        <p:spPr>
          <a:xfrm>
            <a:off x="0" y="0"/>
            <a:ext cx="12191996" cy="689679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D741AF-5EE9-431C-8814-48FEBC526311}"/>
              </a:ext>
            </a:extLst>
          </p:cNvPr>
          <p:cNvPicPr>
            <a:picLocks noChangeAspect="1"/>
          </p:cNvPicPr>
          <p:nvPr/>
        </p:nvPicPr>
        <p:blipFill>
          <a:blip r:embed="rId2"/>
          <a:stretch>
            <a:fillRect/>
          </a:stretch>
        </p:blipFill>
        <p:spPr>
          <a:xfrm>
            <a:off x="0" y="0"/>
            <a:ext cx="12273277" cy="695812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F7D6B5-8E01-44C1-85EC-E8E79449DBA0}"/>
              </a:ext>
            </a:extLst>
          </p:cNvPr>
          <p:cNvPicPr>
            <a:picLocks noChangeAspect="1"/>
          </p:cNvPicPr>
          <p:nvPr/>
        </p:nvPicPr>
        <p:blipFill>
          <a:blip r:embed="rId2"/>
          <a:stretch>
            <a:fillRect/>
          </a:stretch>
        </p:blipFill>
        <p:spPr>
          <a:xfrm>
            <a:off x="1250716" y="0"/>
            <a:ext cx="4569924" cy="6858000"/>
          </a:xfrm>
          <a:prstGeom prst="rect">
            <a:avLst/>
          </a:prstGeom>
          <a:noFill/>
          <a:ln cap="flat">
            <a:noFill/>
          </a:ln>
        </p:spPr>
      </p:pic>
      <p:pic>
        <p:nvPicPr>
          <p:cNvPr id="3" name="Imagen 4">
            <a:extLst>
              <a:ext uri="{FF2B5EF4-FFF2-40B4-BE49-F238E27FC236}">
                <a16:creationId xmlns:a16="http://schemas.microsoft.com/office/drawing/2014/main" id="{91531F4A-080C-4420-BC73-22C7E8735A23}"/>
              </a:ext>
            </a:extLst>
          </p:cNvPr>
          <p:cNvPicPr>
            <a:picLocks noChangeAspect="1"/>
          </p:cNvPicPr>
          <p:nvPr/>
        </p:nvPicPr>
        <p:blipFill>
          <a:blip r:embed="rId3"/>
          <a:stretch>
            <a:fillRect/>
          </a:stretch>
        </p:blipFill>
        <p:spPr>
          <a:xfrm>
            <a:off x="6412001" y="0"/>
            <a:ext cx="456992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34FD3F-71A3-4CC6-A7B0-414166B25331}"/>
              </a:ext>
            </a:extLst>
          </p:cNvPr>
          <p:cNvPicPr>
            <a:picLocks noChangeAspect="1"/>
          </p:cNvPicPr>
          <p:nvPr/>
        </p:nvPicPr>
        <p:blipFill>
          <a:blip r:embed="rId2"/>
          <a:stretch>
            <a:fillRect/>
          </a:stretch>
        </p:blipFill>
        <p:spPr>
          <a:xfrm>
            <a:off x="1281431" y="0"/>
            <a:ext cx="4183380" cy="6858000"/>
          </a:xfrm>
          <a:prstGeom prst="rect">
            <a:avLst/>
          </a:prstGeom>
          <a:noFill/>
          <a:ln cap="flat">
            <a:noFill/>
          </a:ln>
        </p:spPr>
      </p:pic>
      <p:pic>
        <p:nvPicPr>
          <p:cNvPr id="3" name="Imagen 4">
            <a:extLst>
              <a:ext uri="{FF2B5EF4-FFF2-40B4-BE49-F238E27FC236}">
                <a16:creationId xmlns:a16="http://schemas.microsoft.com/office/drawing/2014/main" id="{A6F2C563-77BA-4BD2-A40C-56043E1E9433}"/>
              </a:ext>
            </a:extLst>
          </p:cNvPr>
          <p:cNvPicPr>
            <a:picLocks noChangeAspect="1"/>
          </p:cNvPicPr>
          <p:nvPr/>
        </p:nvPicPr>
        <p:blipFill>
          <a:blip r:embed="rId3"/>
          <a:stretch>
            <a:fillRect/>
          </a:stretch>
        </p:blipFill>
        <p:spPr>
          <a:xfrm>
            <a:off x="6307284" y="0"/>
            <a:ext cx="457616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6D32CE-F6B4-4613-B77B-7F0D9D341A81}"/>
              </a:ext>
            </a:extLst>
          </p:cNvPr>
          <p:cNvPicPr>
            <a:picLocks noChangeAspect="1"/>
          </p:cNvPicPr>
          <p:nvPr/>
        </p:nvPicPr>
        <p:blipFill>
          <a:blip r:embed="rId2"/>
          <a:stretch>
            <a:fillRect/>
          </a:stretch>
        </p:blipFill>
        <p:spPr>
          <a:xfrm>
            <a:off x="1147846" y="0"/>
            <a:ext cx="4775664" cy="6858000"/>
          </a:xfrm>
          <a:prstGeom prst="rect">
            <a:avLst/>
          </a:prstGeom>
          <a:noFill/>
          <a:ln cap="flat">
            <a:noFill/>
          </a:ln>
        </p:spPr>
      </p:pic>
      <p:pic>
        <p:nvPicPr>
          <p:cNvPr id="3" name="Imagen 4">
            <a:extLst>
              <a:ext uri="{FF2B5EF4-FFF2-40B4-BE49-F238E27FC236}">
                <a16:creationId xmlns:a16="http://schemas.microsoft.com/office/drawing/2014/main" id="{BF5E492D-8004-4C9D-AE86-F1709A923B0B}"/>
              </a:ext>
            </a:extLst>
          </p:cNvPr>
          <p:cNvPicPr>
            <a:picLocks noChangeAspect="1"/>
          </p:cNvPicPr>
          <p:nvPr/>
        </p:nvPicPr>
        <p:blipFill>
          <a:blip r:embed="rId3"/>
          <a:stretch>
            <a:fillRect/>
          </a:stretch>
        </p:blipFill>
        <p:spPr>
          <a:xfrm>
            <a:off x="6390641" y="0"/>
            <a:ext cx="4572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04539A-92E3-4CE8-9E27-1B59F46A5AF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641B47-7AD7-469B-8E82-178AF49EABAF}"/>
              </a:ext>
            </a:extLst>
          </p:cNvPr>
          <p:cNvPicPr>
            <a:picLocks noChangeAspect="1"/>
          </p:cNvPicPr>
          <p:nvPr/>
        </p:nvPicPr>
        <p:blipFill>
          <a:blip r:embed="rId2"/>
          <a:stretch>
            <a:fillRect/>
          </a:stretch>
        </p:blipFill>
        <p:spPr>
          <a:xfrm>
            <a:off x="0" y="0"/>
            <a:ext cx="6319518" cy="6858000"/>
          </a:xfrm>
          <a:prstGeom prst="rect">
            <a:avLst/>
          </a:prstGeom>
          <a:noFill/>
          <a:ln cap="flat">
            <a:noFill/>
          </a:ln>
        </p:spPr>
      </p:pic>
      <p:pic>
        <p:nvPicPr>
          <p:cNvPr id="3" name="Imagen 4">
            <a:extLst>
              <a:ext uri="{FF2B5EF4-FFF2-40B4-BE49-F238E27FC236}">
                <a16:creationId xmlns:a16="http://schemas.microsoft.com/office/drawing/2014/main" id="{9F7654DD-24F9-42DC-B7CC-AAC83753E82B}"/>
              </a:ext>
            </a:extLst>
          </p:cNvPr>
          <p:cNvPicPr>
            <a:picLocks noChangeAspect="1"/>
          </p:cNvPicPr>
          <p:nvPr/>
        </p:nvPicPr>
        <p:blipFill>
          <a:blip r:embed="rId3"/>
          <a:stretch>
            <a:fillRect/>
          </a:stretch>
        </p:blipFill>
        <p:spPr>
          <a:xfrm>
            <a:off x="6579409" y="0"/>
            <a:ext cx="5612587" cy="6929122"/>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794F62-B7D2-42FC-AD7A-8742E656E1ED}"/>
              </a:ext>
            </a:extLst>
          </p:cNvPr>
          <p:cNvPicPr>
            <a:picLocks noChangeAspect="1"/>
          </p:cNvPicPr>
          <p:nvPr/>
        </p:nvPicPr>
        <p:blipFill>
          <a:blip r:embed="rId2"/>
          <a:stretch>
            <a:fillRect/>
          </a:stretch>
        </p:blipFill>
        <p:spPr>
          <a:xfrm>
            <a:off x="0" y="50840"/>
            <a:ext cx="12191996" cy="6024798"/>
          </a:xfrm>
          <a:prstGeom prst="rect">
            <a:avLst/>
          </a:prstGeom>
          <a:noFill/>
          <a:ln cap="flat">
            <a:noFill/>
          </a:ln>
        </p:spPr>
      </p:pic>
      <p:sp>
        <p:nvSpPr>
          <p:cNvPr id="3" name="CuadroTexto 3">
            <a:extLst>
              <a:ext uri="{FF2B5EF4-FFF2-40B4-BE49-F238E27FC236}">
                <a16:creationId xmlns:a16="http://schemas.microsoft.com/office/drawing/2014/main" id="{83A59647-BF5F-4DE2-9CC3-A960698534C1}"/>
              </a:ext>
            </a:extLst>
          </p:cNvPr>
          <p:cNvSpPr txBox="1"/>
          <p:nvPr/>
        </p:nvSpPr>
        <p:spPr>
          <a:xfrm>
            <a:off x="772155" y="6248396"/>
            <a:ext cx="1062735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Tahoma" pitchFamily="34"/>
                <a:ea typeface="Tahoma" pitchFamily="34"/>
                <a:cs typeface="Tahoma" pitchFamily="34"/>
              </a:rPr>
              <a:t>LA IGLESIA ANTES DE LA REFORMA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9C80D2-7FB7-4D57-864D-D17E36767EAC}"/>
              </a:ext>
            </a:extLst>
          </p:cNvPr>
          <p:cNvPicPr>
            <a:picLocks noChangeAspect="1"/>
          </p:cNvPicPr>
          <p:nvPr/>
        </p:nvPicPr>
        <p:blipFill>
          <a:blip r:embed="rId2"/>
          <a:stretch>
            <a:fillRect/>
          </a:stretch>
        </p:blipFill>
        <p:spPr>
          <a:xfrm>
            <a:off x="1168402" y="0"/>
            <a:ext cx="5354324" cy="6884124"/>
          </a:xfrm>
          <a:prstGeom prst="rect">
            <a:avLst/>
          </a:prstGeom>
          <a:noFill/>
          <a:ln cap="flat">
            <a:noFill/>
          </a:ln>
        </p:spPr>
      </p:pic>
      <p:pic>
        <p:nvPicPr>
          <p:cNvPr id="3" name="Imagen 4">
            <a:extLst>
              <a:ext uri="{FF2B5EF4-FFF2-40B4-BE49-F238E27FC236}">
                <a16:creationId xmlns:a16="http://schemas.microsoft.com/office/drawing/2014/main" id="{D0D6C05C-501C-4247-BBEF-78FECBE81B93}"/>
              </a:ext>
            </a:extLst>
          </p:cNvPr>
          <p:cNvPicPr>
            <a:picLocks noChangeAspect="1"/>
          </p:cNvPicPr>
          <p:nvPr/>
        </p:nvPicPr>
        <p:blipFill>
          <a:blip r:embed="rId3"/>
          <a:stretch>
            <a:fillRect/>
          </a:stretch>
        </p:blipFill>
        <p:spPr>
          <a:xfrm>
            <a:off x="7631116" y="2119314"/>
            <a:ext cx="2619371" cy="2619371"/>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813254-BAFA-454C-84AD-C146E0BDC1A5}"/>
              </a:ext>
            </a:extLst>
          </p:cNvPr>
          <p:cNvPicPr>
            <a:picLocks noChangeAspect="1"/>
          </p:cNvPicPr>
          <p:nvPr/>
        </p:nvPicPr>
        <p:blipFill>
          <a:blip r:embed="rId2"/>
          <a:stretch>
            <a:fillRect/>
          </a:stretch>
        </p:blipFill>
        <p:spPr>
          <a:xfrm>
            <a:off x="0" y="0"/>
            <a:ext cx="1205265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B532E03-0A6E-4901-BD41-F2143697E398}"/>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BD2F9D6-F828-4C18-BF87-9156D546992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F374835-CAC8-4463-8714-58DF3223B3E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9396F38-6F72-41EC-A747-7E4B3FB57F9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6035F2E-BF59-49F0-8D54-1B4DD96F3CC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4BB36FC-DB1F-4DA9-A8EF-1E5B2032EF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166AD34-8ED6-4A11-9C4C-6F0596D6449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B37B11C-4E1A-46F7-B619-B277E7C9218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81772AB-9B4B-4AEE-9FF5-6656D073F9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B5EDFE8-FFEF-4808-99B9-E53E006C9BA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15E8840-BDB6-4F8A-AAD8-1E6779A0AE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B690EEE-D56B-4F6F-8EF1-54417AADB62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0D07CC6-0817-4960-AEAE-AC25E4CA674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D573E94-A9C3-4CB0-8D25-35BA07C7707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761143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431</Words>
  <Application>Microsoft Office PowerPoint</Application>
  <PresentationFormat>Panorámica</PresentationFormat>
  <Paragraphs>16</Paragraphs>
  <Slides>29</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29</vt:i4>
      </vt:variant>
    </vt:vector>
  </HeadingPairs>
  <TitlesOfParts>
    <vt:vector size="39"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2020-10-20T11:04:59Z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