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D32283C-D075-4F95-8938-1D0E38588BD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86A9B55-3B48-452D-BE04-6256B702FE7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5F0DC25-799F-4DE8-9EE8-BEFE1CCFB821}" type="datetime1">
              <a:rPr lang="es-ES"/>
              <a:pPr lvl="0"/>
              <a:t>16/08/2021</a:t>
            </a:fld>
            <a:endParaRPr lang="es-ES"/>
          </a:p>
        </p:txBody>
      </p:sp>
      <p:sp>
        <p:nvSpPr>
          <p:cNvPr id="4" name="Marcador de imagen de diapositiva 3">
            <a:extLst>
              <a:ext uri="{FF2B5EF4-FFF2-40B4-BE49-F238E27FC236}">
                <a16:creationId xmlns:a16="http://schemas.microsoft.com/office/drawing/2014/main" id="{78A98932-DD33-486E-A2C7-0B1B74EAFFD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828BBA6-D84B-48FA-8516-E3186ED78D5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D88C654-3CE2-4A0D-B169-074BCF90D66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9C3BF5A-63F3-4646-B126-FEFCD5776E1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54A09EE-B7B7-4F45-861E-57F4402A9247}" type="slidenum">
              <a:t>‹Nº›</a:t>
            </a:fld>
            <a:endParaRPr lang="es-ES"/>
          </a:p>
        </p:txBody>
      </p:sp>
    </p:spTree>
    <p:extLst>
      <p:ext uri="{BB962C8B-B14F-4D97-AF65-F5344CB8AC3E}">
        <p14:creationId xmlns:p14="http://schemas.microsoft.com/office/powerpoint/2010/main" val="313595589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D6C0AAD-D557-4C93-8BD7-23D8B55367D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830CF12-4D67-4BAD-98DC-A0D7E1DD36B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BEEFF2-8F1B-416F-B8D7-72DB1D806EF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1B5226A-7212-4B1B-BD18-2DE6DA1059B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803C4AE-7CB0-4F1F-91D9-C14BF43024F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079A916-420D-41F6-B3F6-FF8CDA7D1EC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1EBAADD-705B-4F06-8A43-DC2CC1105B8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A7EB47C-AF34-449C-A8B9-6AC0F47D37D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D8DB19-8422-44E5-ACB3-4BB90A2B20E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17749AE-266B-4A71-8609-D591270AD10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C47F35B-05C6-47CD-9D17-6CD58B1D981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1A9E155-52A5-4467-8530-09CA9227EE3D}" type="slidenum">
              <a:t>32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8F668F-1676-4E3D-B027-957A4E0B095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E3305FB-0E39-482D-B9AA-3C44F101FFA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B1895DD-8C57-4F69-B81E-E5793F212DBC}"/>
              </a:ext>
            </a:extLst>
          </p:cNvPr>
          <p:cNvSpPr txBox="1">
            <a:spLocks noGrp="1"/>
          </p:cNvSpPr>
          <p:nvPr>
            <p:ph type="dt" sz="half" idx="7"/>
          </p:nvPr>
        </p:nvSpPr>
        <p:spPr/>
        <p:txBody>
          <a:bodyPr/>
          <a:lstStyle>
            <a:lvl1pPr>
              <a:defRPr/>
            </a:lvl1pPr>
          </a:lstStyle>
          <a:p>
            <a:pPr lvl="0"/>
            <a:fld id="{2EE20047-A506-4350-806B-9EA00FA04706}" type="datetime1">
              <a:rPr lang="es-ES"/>
              <a:pPr lvl="0"/>
              <a:t>16/08/2021</a:t>
            </a:fld>
            <a:endParaRPr lang="es-ES"/>
          </a:p>
        </p:txBody>
      </p:sp>
      <p:sp>
        <p:nvSpPr>
          <p:cNvPr id="5" name="Marcador de pie de página 4">
            <a:extLst>
              <a:ext uri="{FF2B5EF4-FFF2-40B4-BE49-F238E27FC236}">
                <a16:creationId xmlns:a16="http://schemas.microsoft.com/office/drawing/2014/main" id="{83D798F1-1F14-4538-B431-5DFCFC0E64D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9BCD99-AD94-4FF1-94F7-49033F2780B0}"/>
              </a:ext>
            </a:extLst>
          </p:cNvPr>
          <p:cNvSpPr txBox="1">
            <a:spLocks noGrp="1"/>
          </p:cNvSpPr>
          <p:nvPr>
            <p:ph type="sldNum" sz="quarter" idx="8"/>
          </p:nvPr>
        </p:nvSpPr>
        <p:spPr/>
        <p:txBody>
          <a:bodyPr/>
          <a:lstStyle>
            <a:lvl1pPr>
              <a:defRPr/>
            </a:lvl1pPr>
          </a:lstStyle>
          <a:p>
            <a:pPr lvl="0"/>
            <a:fld id="{3E8D4CC2-ECED-42F1-8069-3A9AC02C134D}" type="slidenum">
              <a:t>‹Nº›</a:t>
            </a:fld>
            <a:endParaRPr lang="es-ES"/>
          </a:p>
        </p:txBody>
      </p:sp>
    </p:spTree>
    <p:extLst>
      <p:ext uri="{BB962C8B-B14F-4D97-AF65-F5344CB8AC3E}">
        <p14:creationId xmlns:p14="http://schemas.microsoft.com/office/powerpoint/2010/main" val="332514672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DFA9B7-2D8B-4AA0-9E31-31C10BA6DF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135B27C-E14F-439A-A881-E51AF1E660C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DBF330-EDC0-404B-BAA7-EDA080012F2F}"/>
              </a:ext>
            </a:extLst>
          </p:cNvPr>
          <p:cNvSpPr txBox="1">
            <a:spLocks noGrp="1"/>
          </p:cNvSpPr>
          <p:nvPr>
            <p:ph type="dt" sz="half" idx="7"/>
          </p:nvPr>
        </p:nvSpPr>
        <p:spPr/>
        <p:txBody>
          <a:bodyPr/>
          <a:lstStyle>
            <a:lvl1pPr>
              <a:defRPr/>
            </a:lvl1pPr>
          </a:lstStyle>
          <a:p>
            <a:pPr lvl="0"/>
            <a:fld id="{BB2AC2C1-21FB-496C-ACD3-6FCAD2F86E93}" type="datetime1">
              <a:rPr lang="es-ES"/>
              <a:pPr lvl="0"/>
              <a:t>16/08/2021</a:t>
            </a:fld>
            <a:endParaRPr lang="es-ES"/>
          </a:p>
        </p:txBody>
      </p:sp>
      <p:sp>
        <p:nvSpPr>
          <p:cNvPr id="5" name="Marcador de pie de página 4">
            <a:extLst>
              <a:ext uri="{FF2B5EF4-FFF2-40B4-BE49-F238E27FC236}">
                <a16:creationId xmlns:a16="http://schemas.microsoft.com/office/drawing/2014/main" id="{9DCC7167-7D1F-426E-B63E-282D33EC61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90C6A48-2C01-4AD8-8AB4-0A696D1864F5}"/>
              </a:ext>
            </a:extLst>
          </p:cNvPr>
          <p:cNvSpPr txBox="1">
            <a:spLocks noGrp="1"/>
          </p:cNvSpPr>
          <p:nvPr>
            <p:ph type="sldNum" sz="quarter" idx="8"/>
          </p:nvPr>
        </p:nvSpPr>
        <p:spPr/>
        <p:txBody>
          <a:bodyPr/>
          <a:lstStyle>
            <a:lvl1pPr>
              <a:defRPr/>
            </a:lvl1pPr>
          </a:lstStyle>
          <a:p>
            <a:pPr lvl="0"/>
            <a:fld id="{40C49E8C-41B3-4378-B70F-91BC70871696}" type="slidenum">
              <a:t>‹Nº›</a:t>
            </a:fld>
            <a:endParaRPr lang="es-ES"/>
          </a:p>
        </p:txBody>
      </p:sp>
    </p:spTree>
    <p:extLst>
      <p:ext uri="{BB962C8B-B14F-4D97-AF65-F5344CB8AC3E}">
        <p14:creationId xmlns:p14="http://schemas.microsoft.com/office/powerpoint/2010/main" val="1994760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36206C-F693-40C7-BC58-F3045354DFD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2524DC6-8185-47AA-8F72-32653D6B476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08B0E81-8C1B-42AC-BABE-60A923217C71}"/>
              </a:ext>
            </a:extLst>
          </p:cNvPr>
          <p:cNvSpPr txBox="1">
            <a:spLocks noGrp="1"/>
          </p:cNvSpPr>
          <p:nvPr>
            <p:ph type="dt" sz="half" idx="7"/>
          </p:nvPr>
        </p:nvSpPr>
        <p:spPr/>
        <p:txBody>
          <a:bodyPr/>
          <a:lstStyle>
            <a:lvl1pPr>
              <a:defRPr/>
            </a:lvl1pPr>
          </a:lstStyle>
          <a:p>
            <a:pPr lvl="0"/>
            <a:fld id="{B99F4D2F-14E2-4D6A-B638-E9B56563FF3B}" type="datetime1">
              <a:rPr lang="es-ES"/>
              <a:pPr lvl="0"/>
              <a:t>16/08/2021</a:t>
            </a:fld>
            <a:endParaRPr lang="es-ES"/>
          </a:p>
        </p:txBody>
      </p:sp>
      <p:sp>
        <p:nvSpPr>
          <p:cNvPr id="5" name="Marcador de pie de página 4">
            <a:extLst>
              <a:ext uri="{FF2B5EF4-FFF2-40B4-BE49-F238E27FC236}">
                <a16:creationId xmlns:a16="http://schemas.microsoft.com/office/drawing/2014/main" id="{A384D54B-C383-43E9-B0B0-AA7B429A7B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E69CDB8-44DF-47E2-931E-03135B66D134}"/>
              </a:ext>
            </a:extLst>
          </p:cNvPr>
          <p:cNvSpPr txBox="1">
            <a:spLocks noGrp="1"/>
          </p:cNvSpPr>
          <p:nvPr>
            <p:ph type="sldNum" sz="quarter" idx="8"/>
          </p:nvPr>
        </p:nvSpPr>
        <p:spPr/>
        <p:txBody>
          <a:bodyPr/>
          <a:lstStyle>
            <a:lvl1pPr>
              <a:defRPr/>
            </a:lvl1pPr>
          </a:lstStyle>
          <a:p>
            <a:pPr lvl="0"/>
            <a:fld id="{1464B9FB-EBB8-4E2C-AF9E-ECCAD5D765BC}" type="slidenum">
              <a:t>‹Nº›</a:t>
            </a:fld>
            <a:endParaRPr lang="es-ES"/>
          </a:p>
        </p:txBody>
      </p:sp>
    </p:spTree>
    <p:extLst>
      <p:ext uri="{BB962C8B-B14F-4D97-AF65-F5344CB8AC3E}">
        <p14:creationId xmlns:p14="http://schemas.microsoft.com/office/powerpoint/2010/main" val="3791328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3607CB-A9C7-4007-8A9A-3F122FBCC54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BD2A2C0-FB08-435B-ADA0-01EC7516167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11B7D62-090B-4B84-AD47-02E81BACF06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90EF9C0-D257-466C-98C2-DFFA88EB3309}"/>
              </a:ext>
            </a:extLst>
          </p:cNvPr>
          <p:cNvSpPr txBox="1">
            <a:spLocks noGrp="1"/>
          </p:cNvSpPr>
          <p:nvPr>
            <p:ph type="dt" sz="half" idx="7"/>
          </p:nvPr>
        </p:nvSpPr>
        <p:spPr/>
        <p:txBody>
          <a:bodyPr/>
          <a:lstStyle>
            <a:lvl1pPr>
              <a:defRPr/>
            </a:lvl1pPr>
          </a:lstStyle>
          <a:p>
            <a:pPr lvl="0"/>
            <a:fld id="{BE25BCF2-6B36-4FEE-AA63-24F90E9EB8B3}" type="datetime1">
              <a:rPr lang="es-ES"/>
              <a:pPr lvl="0"/>
              <a:t>16/08/2021</a:t>
            </a:fld>
            <a:endParaRPr lang="es-ES"/>
          </a:p>
        </p:txBody>
      </p:sp>
      <p:sp>
        <p:nvSpPr>
          <p:cNvPr id="6" name="Marcador de pie de página 5">
            <a:extLst>
              <a:ext uri="{FF2B5EF4-FFF2-40B4-BE49-F238E27FC236}">
                <a16:creationId xmlns:a16="http://schemas.microsoft.com/office/drawing/2014/main" id="{669C5AAB-873C-4B07-86E7-2EC50807C8E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7026418-DCF1-4C9D-8C2A-28E97023FD34}"/>
              </a:ext>
            </a:extLst>
          </p:cNvPr>
          <p:cNvSpPr txBox="1">
            <a:spLocks noGrp="1"/>
          </p:cNvSpPr>
          <p:nvPr>
            <p:ph type="sldNum" sz="quarter" idx="8"/>
          </p:nvPr>
        </p:nvSpPr>
        <p:spPr/>
        <p:txBody>
          <a:bodyPr/>
          <a:lstStyle>
            <a:lvl1pPr>
              <a:defRPr/>
            </a:lvl1pPr>
          </a:lstStyle>
          <a:p>
            <a:pPr lvl="0"/>
            <a:fld id="{F0BF5C96-70D1-4AF1-A031-1E34797A9B5C}" type="slidenum">
              <a:t>‹Nº›</a:t>
            </a:fld>
            <a:endParaRPr lang="es-ES"/>
          </a:p>
        </p:txBody>
      </p:sp>
    </p:spTree>
    <p:extLst>
      <p:ext uri="{BB962C8B-B14F-4D97-AF65-F5344CB8AC3E}">
        <p14:creationId xmlns:p14="http://schemas.microsoft.com/office/powerpoint/2010/main" val="4118639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16FBD6-8897-4EB2-BE6C-5EBA7DE00F8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C3154A2-E6AA-428C-AC0C-5237793BC41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D4DE975-AE33-404E-852B-36242467BDE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1923E0B-220B-4878-8D28-01AE0B21082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48DC4F1-70E5-4451-B10F-882833C4AAF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D849623-9FFE-4706-9D28-9B062DC70207}"/>
              </a:ext>
            </a:extLst>
          </p:cNvPr>
          <p:cNvSpPr txBox="1">
            <a:spLocks noGrp="1"/>
          </p:cNvSpPr>
          <p:nvPr>
            <p:ph type="dt" sz="half" idx="7"/>
          </p:nvPr>
        </p:nvSpPr>
        <p:spPr/>
        <p:txBody>
          <a:bodyPr/>
          <a:lstStyle>
            <a:lvl1pPr>
              <a:defRPr/>
            </a:lvl1pPr>
          </a:lstStyle>
          <a:p>
            <a:pPr lvl="0"/>
            <a:fld id="{33627757-C0AD-4100-85EF-F49819865C1C}" type="datetime1">
              <a:rPr lang="es-ES"/>
              <a:pPr lvl="0"/>
              <a:t>16/08/2021</a:t>
            </a:fld>
            <a:endParaRPr lang="es-ES"/>
          </a:p>
        </p:txBody>
      </p:sp>
      <p:sp>
        <p:nvSpPr>
          <p:cNvPr id="8" name="Marcador de pie de página 7">
            <a:extLst>
              <a:ext uri="{FF2B5EF4-FFF2-40B4-BE49-F238E27FC236}">
                <a16:creationId xmlns:a16="http://schemas.microsoft.com/office/drawing/2014/main" id="{970F9F48-232D-40F0-8F9F-85AB8842EBB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F529725-549E-456E-8A88-0EBC02F343AF}"/>
              </a:ext>
            </a:extLst>
          </p:cNvPr>
          <p:cNvSpPr txBox="1">
            <a:spLocks noGrp="1"/>
          </p:cNvSpPr>
          <p:nvPr>
            <p:ph type="sldNum" sz="quarter" idx="8"/>
          </p:nvPr>
        </p:nvSpPr>
        <p:spPr/>
        <p:txBody>
          <a:bodyPr/>
          <a:lstStyle>
            <a:lvl1pPr>
              <a:defRPr/>
            </a:lvl1pPr>
          </a:lstStyle>
          <a:p>
            <a:pPr lvl="0"/>
            <a:fld id="{9AE24EAE-C46A-4154-A58E-EADD8F560457}" type="slidenum">
              <a:t>‹Nº›</a:t>
            </a:fld>
            <a:endParaRPr lang="es-ES"/>
          </a:p>
        </p:txBody>
      </p:sp>
    </p:spTree>
    <p:extLst>
      <p:ext uri="{BB962C8B-B14F-4D97-AF65-F5344CB8AC3E}">
        <p14:creationId xmlns:p14="http://schemas.microsoft.com/office/powerpoint/2010/main" val="3848608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169A88-A278-4785-9044-F1D72E14BE6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76BB3FC-0E8D-43C1-862A-0E8B3C3DECBC}"/>
              </a:ext>
            </a:extLst>
          </p:cNvPr>
          <p:cNvSpPr txBox="1">
            <a:spLocks noGrp="1"/>
          </p:cNvSpPr>
          <p:nvPr>
            <p:ph type="dt" sz="half" idx="7"/>
          </p:nvPr>
        </p:nvSpPr>
        <p:spPr/>
        <p:txBody>
          <a:bodyPr/>
          <a:lstStyle>
            <a:lvl1pPr>
              <a:defRPr/>
            </a:lvl1pPr>
          </a:lstStyle>
          <a:p>
            <a:pPr lvl="0"/>
            <a:fld id="{A1CE3727-1B98-472B-8E41-B67057164466}" type="datetime1">
              <a:rPr lang="es-ES"/>
              <a:pPr lvl="0"/>
              <a:t>16/08/2021</a:t>
            </a:fld>
            <a:endParaRPr lang="es-ES"/>
          </a:p>
        </p:txBody>
      </p:sp>
      <p:sp>
        <p:nvSpPr>
          <p:cNvPr id="4" name="Marcador de pie de página 3">
            <a:extLst>
              <a:ext uri="{FF2B5EF4-FFF2-40B4-BE49-F238E27FC236}">
                <a16:creationId xmlns:a16="http://schemas.microsoft.com/office/drawing/2014/main" id="{B8DF8EF0-4265-497F-9D37-433A83F794C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B0A5850-91B0-4DB0-B9F2-3D14C8BEB849}"/>
              </a:ext>
            </a:extLst>
          </p:cNvPr>
          <p:cNvSpPr txBox="1">
            <a:spLocks noGrp="1"/>
          </p:cNvSpPr>
          <p:nvPr>
            <p:ph type="sldNum" sz="quarter" idx="8"/>
          </p:nvPr>
        </p:nvSpPr>
        <p:spPr/>
        <p:txBody>
          <a:bodyPr/>
          <a:lstStyle>
            <a:lvl1pPr>
              <a:defRPr/>
            </a:lvl1pPr>
          </a:lstStyle>
          <a:p>
            <a:pPr lvl="0"/>
            <a:fld id="{638F69EA-0FFE-404F-890E-CB42F4AD355E}" type="slidenum">
              <a:t>‹Nº›</a:t>
            </a:fld>
            <a:endParaRPr lang="es-ES"/>
          </a:p>
        </p:txBody>
      </p:sp>
    </p:spTree>
    <p:extLst>
      <p:ext uri="{BB962C8B-B14F-4D97-AF65-F5344CB8AC3E}">
        <p14:creationId xmlns:p14="http://schemas.microsoft.com/office/powerpoint/2010/main" val="1674886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AC65EC0-E14F-4A04-A25A-FD6DFBCF2C2A}"/>
              </a:ext>
            </a:extLst>
          </p:cNvPr>
          <p:cNvSpPr txBox="1">
            <a:spLocks noGrp="1"/>
          </p:cNvSpPr>
          <p:nvPr>
            <p:ph type="dt" sz="half" idx="7"/>
          </p:nvPr>
        </p:nvSpPr>
        <p:spPr/>
        <p:txBody>
          <a:bodyPr/>
          <a:lstStyle>
            <a:lvl1pPr>
              <a:defRPr/>
            </a:lvl1pPr>
          </a:lstStyle>
          <a:p>
            <a:pPr lvl="0"/>
            <a:fld id="{9EF6A43C-193C-434B-B921-CFAB4CF7DBF5}" type="datetime1">
              <a:rPr lang="es-ES"/>
              <a:pPr lvl="0"/>
              <a:t>16/08/2021</a:t>
            </a:fld>
            <a:endParaRPr lang="es-ES"/>
          </a:p>
        </p:txBody>
      </p:sp>
      <p:sp>
        <p:nvSpPr>
          <p:cNvPr id="3" name="Marcador de pie de página 2">
            <a:extLst>
              <a:ext uri="{FF2B5EF4-FFF2-40B4-BE49-F238E27FC236}">
                <a16:creationId xmlns:a16="http://schemas.microsoft.com/office/drawing/2014/main" id="{093E9883-57A4-4546-8672-137C3E8DBB1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F43ED2E-CAAB-4F20-90EC-186AA89A42A2}"/>
              </a:ext>
            </a:extLst>
          </p:cNvPr>
          <p:cNvSpPr txBox="1">
            <a:spLocks noGrp="1"/>
          </p:cNvSpPr>
          <p:nvPr>
            <p:ph type="sldNum" sz="quarter" idx="8"/>
          </p:nvPr>
        </p:nvSpPr>
        <p:spPr/>
        <p:txBody>
          <a:bodyPr/>
          <a:lstStyle>
            <a:lvl1pPr>
              <a:defRPr/>
            </a:lvl1pPr>
          </a:lstStyle>
          <a:p>
            <a:pPr lvl="0"/>
            <a:fld id="{47106AF3-6BC4-4320-9CF9-4F32F91D5E54}" type="slidenum">
              <a:t>‹Nº›</a:t>
            </a:fld>
            <a:endParaRPr lang="es-ES"/>
          </a:p>
        </p:txBody>
      </p:sp>
    </p:spTree>
    <p:extLst>
      <p:ext uri="{BB962C8B-B14F-4D97-AF65-F5344CB8AC3E}">
        <p14:creationId xmlns:p14="http://schemas.microsoft.com/office/powerpoint/2010/main" val="399432789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0A489B-3EF7-4F4D-A653-8F80741CA60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F9D13F2-841C-4F64-B67B-1E8164B8648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C5F41D6-1EEC-4BF4-8E09-98145108165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B37C82F-AB84-4F33-9770-8A4D6A1B9F64}"/>
              </a:ext>
            </a:extLst>
          </p:cNvPr>
          <p:cNvSpPr txBox="1">
            <a:spLocks noGrp="1"/>
          </p:cNvSpPr>
          <p:nvPr>
            <p:ph type="dt" sz="half" idx="7"/>
          </p:nvPr>
        </p:nvSpPr>
        <p:spPr/>
        <p:txBody>
          <a:bodyPr/>
          <a:lstStyle>
            <a:lvl1pPr>
              <a:defRPr/>
            </a:lvl1pPr>
          </a:lstStyle>
          <a:p>
            <a:pPr lvl="0"/>
            <a:fld id="{E1034ACB-133E-45F6-9326-AFA8FEE51875}" type="datetime1">
              <a:rPr lang="es-ES"/>
              <a:pPr lvl="0"/>
              <a:t>16/08/2021</a:t>
            </a:fld>
            <a:endParaRPr lang="es-ES"/>
          </a:p>
        </p:txBody>
      </p:sp>
      <p:sp>
        <p:nvSpPr>
          <p:cNvPr id="6" name="Marcador de pie de página 5">
            <a:extLst>
              <a:ext uri="{FF2B5EF4-FFF2-40B4-BE49-F238E27FC236}">
                <a16:creationId xmlns:a16="http://schemas.microsoft.com/office/drawing/2014/main" id="{CE5A12FA-1A8A-4747-90E3-2863D35FB4C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9CE1D3E-96F4-4AC9-8FAF-D55B4601FE19}"/>
              </a:ext>
            </a:extLst>
          </p:cNvPr>
          <p:cNvSpPr txBox="1">
            <a:spLocks noGrp="1"/>
          </p:cNvSpPr>
          <p:nvPr>
            <p:ph type="sldNum" sz="quarter" idx="8"/>
          </p:nvPr>
        </p:nvSpPr>
        <p:spPr/>
        <p:txBody>
          <a:bodyPr/>
          <a:lstStyle>
            <a:lvl1pPr>
              <a:defRPr/>
            </a:lvl1pPr>
          </a:lstStyle>
          <a:p>
            <a:pPr lvl="0"/>
            <a:fld id="{22255207-713B-46B4-8555-B0EB096D0533}" type="slidenum">
              <a:t>‹Nº›</a:t>
            </a:fld>
            <a:endParaRPr lang="es-ES"/>
          </a:p>
        </p:txBody>
      </p:sp>
    </p:spTree>
    <p:extLst>
      <p:ext uri="{BB962C8B-B14F-4D97-AF65-F5344CB8AC3E}">
        <p14:creationId xmlns:p14="http://schemas.microsoft.com/office/powerpoint/2010/main" val="1683099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9E020B-A421-46D8-A574-BCEEAC8AB2B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2CC461F-9C3E-4953-8825-C5224E12AB6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7144EB7-53D1-45A8-8121-A4E8CF142F8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432955F-BFFC-4ED2-B10D-3A6CE532B9FE}"/>
              </a:ext>
            </a:extLst>
          </p:cNvPr>
          <p:cNvSpPr txBox="1">
            <a:spLocks noGrp="1"/>
          </p:cNvSpPr>
          <p:nvPr>
            <p:ph type="dt" sz="half" idx="7"/>
          </p:nvPr>
        </p:nvSpPr>
        <p:spPr/>
        <p:txBody>
          <a:bodyPr/>
          <a:lstStyle>
            <a:lvl1pPr>
              <a:defRPr/>
            </a:lvl1pPr>
          </a:lstStyle>
          <a:p>
            <a:pPr lvl="0"/>
            <a:fld id="{A209C209-FB7C-4A74-B0F2-060C8352F2F8}" type="datetime1">
              <a:rPr lang="es-ES"/>
              <a:pPr lvl="0"/>
              <a:t>16/08/2021</a:t>
            </a:fld>
            <a:endParaRPr lang="es-ES"/>
          </a:p>
        </p:txBody>
      </p:sp>
      <p:sp>
        <p:nvSpPr>
          <p:cNvPr id="6" name="Marcador de pie de página 5">
            <a:extLst>
              <a:ext uri="{FF2B5EF4-FFF2-40B4-BE49-F238E27FC236}">
                <a16:creationId xmlns:a16="http://schemas.microsoft.com/office/drawing/2014/main" id="{C4B0BB91-3DDF-49ED-858E-C7A7F9B2257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87FE6C-632F-4620-941A-EA2ACDC5AF9A}"/>
              </a:ext>
            </a:extLst>
          </p:cNvPr>
          <p:cNvSpPr txBox="1">
            <a:spLocks noGrp="1"/>
          </p:cNvSpPr>
          <p:nvPr>
            <p:ph type="sldNum" sz="quarter" idx="8"/>
          </p:nvPr>
        </p:nvSpPr>
        <p:spPr/>
        <p:txBody>
          <a:bodyPr/>
          <a:lstStyle>
            <a:lvl1pPr>
              <a:defRPr/>
            </a:lvl1pPr>
          </a:lstStyle>
          <a:p>
            <a:pPr lvl="0"/>
            <a:fld id="{D2A18648-2EC6-44D8-BD3F-41F3F67833B5}" type="slidenum">
              <a:t>‹Nº›</a:t>
            </a:fld>
            <a:endParaRPr lang="es-ES"/>
          </a:p>
        </p:txBody>
      </p:sp>
    </p:spTree>
    <p:extLst>
      <p:ext uri="{BB962C8B-B14F-4D97-AF65-F5344CB8AC3E}">
        <p14:creationId xmlns:p14="http://schemas.microsoft.com/office/powerpoint/2010/main" val="92270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7B5A31-9A83-4F57-899F-6DF2F7E7277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72E1162-D8D3-4EAC-80B9-6F9BF0E5411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D14405-9493-4CDF-BF81-990F9C36B3AC}"/>
              </a:ext>
            </a:extLst>
          </p:cNvPr>
          <p:cNvSpPr txBox="1">
            <a:spLocks noGrp="1"/>
          </p:cNvSpPr>
          <p:nvPr>
            <p:ph type="dt" sz="half" idx="7"/>
          </p:nvPr>
        </p:nvSpPr>
        <p:spPr/>
        <p:txBody>
          <a:bodyPr/>
          <a:lstStyle>
            <a:lvl1pPr>
              <a:defRPr/>
            </a:lvl1pPr>
          </a:lstStyle>
          <a:p>
            <a:pPr lvl="0"/>
            <a:fld id="{0ED9D044-6798-483A-A67B-E90AAD8A4E6B}" type="datetime1">
              <a:rPr lang="es-ES"/>
              <a:pPr lvl="0"/>
              <a:t>16/08/2021</a:t>
            </a:fld>
            <a:endParaRPr lang="es-ES"/>
          </a:p>
        </p:txBody>
      </p:sp>
      <p:sp>
        <p:nvSpPr>
          <p:cNvPr id="5" name="Marcador de pie de página 4">
            <a:extLst>
              <a:ext uri="{FF2B5EF4-FFF2-40B4-BE49-F238E27FC236}">
                <a16:creationId xmlns:a16="http://schemas.microsoft.com/office/drawing/2014/main" id="{A10E6354-B04A-4559-BBAB-61D8747C8C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041C3DD-9F48-4E18-89CB-C4EE5A04EA53}"/>
              </a:ext>
            </a:extLst>
          </p:cNvPr>
          <p:cNvSpPr txBox="1">
            <a:spLocks noGrp="1"/>
          </p:cNvSpPr>
          <p:nvPr>
            <p:ph type="sldNum" sz="quarter" idx="8"/>
          </p:nvPr>
        </p:nvSpPr>
        <p:spPr/>
        <p:txBody>
          <a:bodyPr/>
          <a:lstStyle>
            <a:lvl1pPr>
              <a:defRPr/>
            </a:lvl1pPr>
          </a:lstStyle>
          <a:p>
            <a:pPr lvl="0"/>
            <a:fld id="{0C01AA2B-FF0A-4EC1-82E9-13924C63BE81}" type="slidenum">
              <a:t>‹Nº›</a:t>
            </a:fld>
            <a:endParaRPr lang="es-ES"/>
          </a:p>
        </p:txBody>
      </p:sp>
    </p:spTree>
    <p:extLst>
      <p:ext uri="{BB962C8B-B14F-4D97-AF65-F5344CB8AC3E}">
        <p14:creationId xmlns:p14="http://schemas.microsoft.com/office/powerpoint/2010/main" val="1549116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1611866-D6DF-41C3-9E5D-AF5684B61C8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B048DBC-EEE0-41E4-90AC-0ADA2CE1302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92FE8AF-F768-4D1A-8AC0-85EAE3D976FA}"/>
              </a:ext>
            </a:extLst>
          </p:cNvPr>
          <p:cNvSpPr txBox="1">
            <a:spLocks noGrp="1"/>
          </p:cNvSpPr>
          <p:nvPr>
            <p:ph type="dt" sz="half" idx="7"/>
          </p:nvPr>
        </p:nvSpPr>
        <p:spPr/>
        <p:txBody>
          <a:bodyPr/>
          <a:lstStyle>
            <a:lvl1pPr>
              <a:defRPr/>
            </a:lvl1pPr>
          </a:lstStyle>
          <a:p>
            <a:pPr lvl="0"/>
            <a:fld id="{EB941294-7565-47AE-AAA1-1DFA7F7C070D}" type="datetime1">
              <a:rPr lang="es-ES"/>
              <a:pPr lvl="0"/>
              <a:t>16/08/2021</a:t>
            </a:fld>
            <a:endParaRPr lang="es-ES"/>
          </a:p>
        </p:txBody>
      </p:sp>
      <p:sp>
        <p:nvSpPr>
          <p:cNvPr id="5" name="Marcador de pie de página 4">
            <a:extLst>
              <a:ext uri="{FF2B5EF4-FFF2-40B4-BE49-F238E27FC236}">
                <a16:creationId xmlns:a16="http://schemas.microsoft.com/office/drawing/2014/main" id="{2C6F404B-7F80-4567-A507-B7017863AC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DFD09E-02E9-42EE-B83A-CF13396C03E9}"/>
              </a:ext>
            </a:extLst>
          </p:cNvPr>
          <p:cNvSpPr txBox="1">
            <a:spLocks noGrp="1"/>
          </p:cNvSpPr>
          <p:nvPr>
            <p:ph type="sldNum" sz="quarter" idx="8"/>
          </p:nvPr>
        </p:nvSpPr>
        <p:spPr/>
        <p:txBody>
          <a:bodyPr/>
          <a:lstStyle>
            <a:lvl1pPr>
              <a:defRPr/>
            </a:lvl1pPr>
          </a:lstStyle>
          <a:p>
            <a:pPr lvl="0"/>
            <a:fld id="{E219CB20-18CE-4C9E-8A77-1BFCA5D31235}" type="slidenum">
              <a:t>‹Nº›</a:t>
            </a:fld>
            <a:endParaRPr lang="es-ES"/>
          </a:p>
        </p:txBody>
      </p:sp>
    </p:spTree>
    <p:extLst>
      <p:ext uri="{BB962C8B-B14F-4D97-AF65-F5344CB8AC3E}">
        <p14:creationId xmlns:p14="http://schemas.microsoft.com/office/powerpoint/2010/main" val="3280954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18D83F-9F22-40A0-B23D-8F6AB1C1AAF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8EF6C73-C924-4F92-969A-57A5B0597D8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74F89CE-C822-4ABE-968A-FE8FB766B32A}"/>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A5868F60-CE26-4363-9DC5-E8A350AB5652}"/>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ED29CE3-E90A-4074-A453-E75C47AA7920}"/>
              </a:ext>
            </a:extLst>
          </p:cNvPr>
          <p:cNvSpPr txBox="1">
            <a:spLocks noGrp="1"/>
          </p:cNvSpPr>
          <p:nvPr>
            <p:ph type="sldNum" sz="quarter" idx="8"/>
          </p:nvPr>
        </p:nvSpPr>
        <p:spPr/>
        <p:txBody>
          <a:bodyPr/>
          <a:lstStyle>
            <a:lvl1pPr>
              <a:defRPr sz="1400"/>
            </a:lvl1pPr>
          </a:lstStyle>
          <a:p>
            <a:pPr lvl="0"/>
            <a:fld id="{09A9C675-BF51-4EEF-AB84-672347D2F351}" type="slidenum">
              <a:t>‹Nº›</a:t>
            </a:fld>
            <a:endParaRPr lang="es-ES"/>
          </a:p>
        </p:txBody>
      </p:sp>
    </p:spTree>
    <p:extLst>
      <p:ext uri="{BB962C8B-B14F-4D97-AF65-F5344CB8AC3E}">
        <p14:creationId xmlns:p14="http://schemas.microsoft.com/office/powerpoint/2010/main" val="48641395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5C8891-3DE5-4979-9286-290D74FC2E4C}"/>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58B84B0-A882-4397-A40B-7B93479EB60D}"/>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D9BF724-D95F-451F-A9CB-347DE6A44D3A}"/>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136426675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428946-1109-4A66-8C7E-750ED805279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FE18BC-0EED-4F59-BE8C-7ED400A0270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46385B-4C59-45F7-93A8-B1FC435F278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A1EC681-13A6-4ACB-8558-6A49B34827E8}" type="datetime1">
              <a:rPr lang="es-ES"/>
              <a:pPr lvl="0"/>
              <a:t>16/08/2021</a:t>
            </a:fld>
            <a:endParaRPr lang="es-ES"/>
          </a:p>
        </p:txBody>
      </p:sp>
      <p:sp>
        <p:nvSpPr>
          <p:cNvPr id="5" name="Marcador de pie de página 4">
            <a:extLst>
              <a:ext uri="{FF2B5EF4-FFF2-40B4-BE49-F238E27FC236}">
                <a16:creationId xmlns:a16="http://schemas.microsoft.com/office/drawing/2014/main" id="{43945D22-CA29-4847-9ABB-BC248E73EE2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505D73C-D322-4649-8904-FBE281F09D1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E1B88E3-47A1-42B8-9126-0D802B73220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8B4971-1729-4537-A7BC-17E0AC6B77A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89BDA6B-4517-4664-B999-AF058F05836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C20DA30-B284-485B-8A82-AA724D4323A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C748764-CD57-431D-83B0-66AFA07A96F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A8CADEC-4E78-41A7-A3EB-3AD745C838D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D3F53F7-4460-4BB2-8115-5EC76019775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9C2793D-CF72-4508-9F70-EA3A2B6F54F1}"/>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990B0E4-F8F4-4C97-96E5-0A032F0E0CDA}"/>
              </a:ext>
            </a:extLst>
          </p:cNvPr>
          <p:cNvSpPr txBox="1"/>
          <p:nvPr/>
        </p:nvSpPr>
        <p:spPr>
          <a:xfrm>
            <a:off x="0" y="2689936"/>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CAPILLA DEL HOMBRE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QUITO · ECUADOR</a:t>
            </a:r>
            <a:endParaRPr lang="es-ES" sz="2800" b="0" i="0" u="none" strike="noStrike" kern="1200" cap="none" spc="0" baseline="0">
              <a:solidFill>
                <a:srgbClr val="FFFFFF"/>
              </a:solidFill>
              <a:uFillTx/>
              <a:latin typeface="Calibri"/>
            </a:endParaRPr>
          </a:p>
        </p:txBody>
      </p:sp>
      <p:pic>
        <p:nvPicPr>
          <p:cNvPr id="3" name="Adagio (Clarinet Concerto In A, K.622)">
            <a:extLst>
              <a:ext uri="{FF2B5EF4-FFF2-40B4-BE49-F238E27FC236}">
                <a16:creationId xmlns:a16="http://schemas.microsoft.com/office/drawing/2014/main" id="{91FE2207-E433-400F-B29E-78CEF5CF7FF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5075" y="58802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3A668A-ECB7-4AA8-B758-7C3019A1171E}"/>
              </a:ext>
            </a:extLst>
          </p:cNvPr>
          <p:cNvPicPr>
            <a:picLocks noChangeAspect="1"/>
          </p:cNvPicPr>
          <p:nvPr/>
        </p:nvPicPr>
        <p:blipFill>
          <a:blip r:embed="rId3"/>
          <a:stretch>
            <a:fillRect/>
          </a:stretch>
        </p:blipFill>
        <p:spPr>
          <a:xfrm>
            <a:off x="7653528" y="738185"/>
            <a:ext cx="3933821" cy="5381628"/>
          </a:xfrm>
          <a:prstGeom prst="rect">
            <a:avLst/>
          </a:prstGeom>
          <a:noFill/>
          <a:ln w="38103" cap="flat">
            <a:solidFill>
              <a:srgbClr val="C00000"/>
            </a:solidFill>
            <a:prstDash val="solid"/>
            <a:round/>
          </a:ln>
        </p:spPr>
      </p:pic>
      <p:sp>
        <p:nvSpPr>
          <p:cNvPr id="3" name="CuadroTexto 3">
            <a:extLst>
              <a:ext uri="{FF2B5EF4-FFF2-40B4-BE49-F238E27FC236}">
                <a16:creationId xmlns:a16="http://schemas.microsoft.com/office/drawing/2014/main" id="{82033076-3335-4D6A-9ADA-01ECB43F4915}"/>
              </a:ext>
            </a:extLst>
          </p:cNvPr>
          <p:cNvSpPr txBox="1"/>
          <p:nvPr/>
        </p:nvSpPr>
        <p:spPr>
          <a:xfrm>
            <a:off x="7732449" y="6204158"/>
            <a:ext cx="376413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Oswaldo Guayasamín</a:t>
            </a:r>
            <a:endParaRPr lang="es-ES" sz="18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75CB9391-2303-431A-BEEF-B8B5DCCCE732}"/>
              </a:ext>
            </a:extLst>
          </p:cNvPr>
          <p:cNvSpPr txBox="1"/>
          <p:nvPr/>
        </p:nvSpPr>
        <p:spPr>
          <a:xfrm>
            <a:off x="550413" y="1882063"/>
            <a:ext cx="6738149"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Capilla del Hombre es un museo de arte, construido en Quito, Ecuador por iniciativa del pintor ecuatoriano Oswaldo Guayasamín en homenaje al ser humano, y el proyecto fue concebido en la década de los 80 por este artista. Posteriormente, en 1995, la Fundación Guayasamin contrata al Arquitecto Handel Guayasamin Crespo para que realice el Proyecto de La Capilla del Hombre. La ejecución de la obra se inicia en 1996, concluyéndose el 2002, luego de la muerte del artista, el 10 de marzo de 1999. Esta edificación emblemática por su arquitectura y por la obra pictórica y muralística que contiene, fue inaugurada el 29 de noviembre de 2002. Forma parte del Complejo Cultural de la Fundación Guayasamin, ubicado en Bellavista, Quito. El Maestro Guayasamin fallece en los Estados Unidos. Por su valor arquitectónico, La Capilla del Hombre fue premiada por el Municipio de Quito como la mejor obra de la ciudad en el año 2003.</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FDDB97-08D5-4C3A-90C0-E71C8E2E6991}"/>
              </a:ext>
            </a:extLst>
          </p:cNvPr>
          <p:cNvPicPr>
            <a:picLocks noChangeAspect="1"/>
          </p:cNvPicPr>
          <p:nvPr/>
        </p:nvPicPr>
        <p:blipFill>
          <a:blip r:embed="rId2"/>
          <a:stretch>
            <a:fillRect/>
          </a:stretch>
        </p:blipFill>
        <p:spPr>
          <a:xfrm>
            <a:off x="0" y="6345"/>
            <a:ext cx="12191996" cy="6845298"/>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DE1CD8-2D0B-475C-B5C1-256AE94094CA}"/>
              </a:ext>
            </a:extLst>
          </p:cNvPr>
          <p:cNvPicPr>
            <a:picLocks noChangeAspect="1"/>
          </p:cNvPicPr>
          <p:nvPr/>
        </p:nvPicPr>
        <p:blipFill>
          <a:blip r:embed="rId3"/>
          <a:stretch>
            <a:fillRect/>
          </a:stretch>
        </p:blipFill>
        <p:spPr>
          <a:xfrm>
            <a:off x="887772" y="8229"/>
            <a:ext cx="10431264" cy="691071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B7D9AE-94EF-4D7D-A3F0-12DC80B31BDB}"/>
              </a:ext>
            </a:extLst>
          </p:cNvPr>
          <p:cNvPicPr>
            <a:picLocks noChangeAspect="1"/>
          </p:cNvPicPr>
          <p:nvPr/>
        </p:nvPicPr>
        <p:blipFill>
          <a:blip r:embed="rId2"/>
          <a:stretch>
            <a:fillRect/>
          </a:stretch>
        </p:blipFill>
        <p:spPr>
          <a:xfrm>
            <a:off x="0" y="582225"/>
            <a:ext cx="12191996" cy="568541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73E64E-AC86-4506-9E26-CA14EF3DF585}"/>
              </a:ext>
            </a:extLst>
          </p:cNvPr>
          <p:cNvPicPr>
            <a:picLocks noChangeAspect="1"/>
          </p:cNvPicPr>
          <p:nvPr/>
        </p:nvPicPr>
        <p:blipFill>
          <a:blip r:embed="rId2"/>
          <a:stretch>
            <a:fillRect/>
          </a:stretch>
        </p:blipFill>
        <p:spPr>
          <a:xfrm>
            <a:off x="0" y="618161"/>
            <a:ext cx="12191996" cy="562166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9BB49-4784-40DF-ACCD-4FADAC984EB2}"/>
              </a:ext>
            </a:extLst>
          </p:cNvPr>
          <p:cNvPicPr>
            <a:picLocks noChangeAspect="1"/>
          </p:cNvPicPr>
          <p:nvPr/>
        </p:nvPicPr>
        <p:blipFill>
          <a:blip r:embed="rId2"/>
          <a:stretch>
            <a:fillRect/>
          </a:stretch>
        </p:blipFill>
        <p:spPr>
          <a:xfrm>
            <a:off x="-106527" y="-115497"/>
            <a:ext cx="12320360" cy="754611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85187D-6CCD-4482-9E18-DD0A5C2E8CF7}"/>
              </a:ext>
            </a:extLst>
          </p:cNvPr>
          <p:cNvPicPr>
            <a:picLocks noChangeAspect="1"/>
          </p:cNvPicPr>
          <p:nvPr/>
        </p:nvPicPr>
        <p:blipFill>
          <a:blip r:embed="rId2"/>
          <a:stretch>
            <a:fillRect/>
          </a:stretch>
        </p:blipFill>
        <p:spPr>
          <a:xfrm>
            <a:off x="0" y="9528"/>
            <a:ext cx="12191996" cy="684847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04C5B0-4F98-4E0D-9F1D-560D26C5811F}"/>
              </a:ext>
            </a:extLst>
          </p:cNvPr>
          <p:cNvPicPr>
            <a:picLocks noChangeAspect="1"/>
          </p:cNvPicPr>
          <p:nvPr/>
        </p:nvPicPr>
        <p:blipFill>
          <a:blip r:embed="rId2"/>
          <a:stretch>
            <a:fillRect/>
          </a:stretch>
        </p:blipFill>
        <p:spPr>
          <a:xfrm>
            <a:off x="0" y="796030"/>
            <a:ext cx="12191996" cy="520469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33585E-88EB-45B9-AB78-048FF14E9017}"/>
              </a:ext>
            </a:extLst>
          </p:cNvPr>
          <p:cNvPicPr>
            <a:picLocks noChangeAspect="1"/>
          </p:cNvPicPr>
          <p:nvPr/>
        </p:nvPicPr>
        <p:blipFill>
          <a:blip r:embed="rId2"/>
          <a:stretch>
            <a:fillRect/>
          </a:stretch>
        </p:blipFill>
        <p:spPr>
          <a:xfrm>
            <a:off x="946605" y="0"/>
            <a:ext cx="1029878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C23600-15A4-4828-BE60-984CB49CA67F}"/>
              </a:ext>
            </a:extLst>
          </p:cNvPr>
          <p:cNvPicPr>
            <a:picLocks noChangeAspect="1"/>
          </p:cNvPicPr>
          <p:nvPr/>
        </p:nvPicPr>
        <p:blipFill>
          <a:blip r:embed="rId2"/>
          <a:stretch>
            <a:fillRect/>
          </a:stretch>
        </p:blipFill>
        <p:spPr>
          <a:xfrm>
            <a:off x="1130701" y="0"/>
            <a:ext cx="989607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523EAC-F9E4-4ED9-8310-46F7E50E3419}"/>
              </a:ext>
            </a:extLst>
          </p:cNvPr>
          <p:cNvPicPr>
            <a:picLocks noChangeAspect="1"/>
          </p:cNvPicPr>
          <p:nvPr/>
        </p:nvPicPr>
        <p:blipFill>
          <a:blip r:embed="rId2"/>
          <a:stretch>
            <a:fillRect/>
          </a:stretch>
        </p:blipFill>
        <p:spPr>
          <a:xfrm>
            <a:off x="1010064"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0B3DFD-3025-4650-A70B-4B83F3E00DE0}"/>
              </a:ext>
            </a:extLst>
          </p:cNvPr>
          <p:cNvPicPr>
            <a:picLocks noChangeAspect="1"/>
          </p:cNvPicPr>
          <p:nvPr/>
        </p:nvPicPr>
        <p:blipFill>
          <a:blip r:embed="rId2"/>
          <a:stretch>
            <a:fillRect/>
          </a:stretch>
        </p:blipFill>
        <p:spPr>
          <a:xfrm>
            <a:off x="974558"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9BCE63-6EB4-4574-B747-6D2871398E1B}"/>
              </a:ext>
            </a:extLst>
          </p:cNvPr>
          <p:cNvPicPr>
            <a:picLocks noChangeAspect="1"/>
          </p:cNvPicPr>
          <p:nvPr/>
        </p:nvPicPr>
        <p:blipFill>
          <a:blip r:embed="rId2"/>
          <a:stretch>
            <a:fillRect/>
          </a:stretch>
        </p:blipFill>
        <p:spPr>
          <a:xfrm>
            <a:off x="-27267" y="118872"/>
            <a:ext cx="12299027" cy="666597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1B8ECD-641F-41D2-A975-0A0D389CC788}"/>
              </a:ext>
            </a:extLst>
          </p:cNvPr>
          <p:cNvPicPr>
            <a:picLocks noChangeAspect="1"/>
          </p:cNvPicPr>
          <p:nvPr/>
        </p:nvPicPr>
        <p:blipFill>
          <a:blip r:embed="rId2"/>
          <a:stretch>
            <a:fillRect/>
          </a:stretch>
        </p:blipFill>
        <p:spPr>
          <a:xfrm>
            <a:off x="-130311" y="0"/>
            <a:ext cx="1229763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F9FFDD-D35E-426C-95A4-1184454F617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D7EA45-2F1D-477B-894E-27EF8AE13499}"/>
              </a:ext>
            </a:extLst>
          </p:cNvPr>
          <p:cNvPicPr>
            <a:picLocks noChangeAspect="1"/>
          </p:cNvPicPr>
          <p:nvPr/>
        </p:nvPicPr>
        <p:blipFill>
          <a:blip r:embed="rId2"/>
          <a:stretch>
            <a:fillRect/>
          </a:stretch>
        </p:blipFill>
        <p:spPr>
          <a:xfrm>
            <a:off x="975097" y="0"/>
            <a:ext cx="1024180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6E3775-7C47-47A4-B11B-9428A16CD776}"/>
              </a:ext>
            </a:extLst>
          </p:cNvPr>
          <p:cNvPicPr>
            <a:picLocks noChangeAspect="1"/>
          </p:cNvPicPr>
          <p:nvPr/>
        </p:nvPicPr>
        <p:blipFill>
          <a:blip r:embed="rId2"/>
          <a:stretch>
            <a:fillRect/>
          </a:stretch>
        </p:blipFill>
        <p:spPr>
          <a:xfrm>
            <a:off x="512064" y="12380"/>
            <a:ext cx="11245364" cy="684561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0AFE31-F22C-4D18-8676-7B2656A69F90}"/>
              </a:ext>
            </a:extLst>
          </p:cNvPr>
          <p:cNvPicPr>
            <a:picLocks noChangeAspect="1"/>
          </p:cNvPicPr>
          <p:nvPr/>
        </p:nvPicPr>
        <p:blipFill>
          <a:blip r:embed="rId2"/>
          <a:stretch>
            <a:fillRect/>
          </a:stretch>
        </p:blipFill>
        <p:spPr>
          <a:xfrm>
            <a:off x="0" y="0"/>
            <a:ext cx="1229763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F62C92-7B3E-440A-8F9A-48A750D0E965}"/>
              </a:ext>
            </a:extLst>
          </p:cNvPr>
          <p:cNvPicPr>
            <a:picLocks noChangeAspect="1"/>
          </p:cNvPicPr>
          <p:nvPr/>
        </p:nvPicPr>
        <p:blipFill>
          <a:blip r:embed="rId2"/>
          <a:stretch>
            <a:fillRect/>
          </a:stretch>
        </p:blipFill>
        <p:spPr>
          <a:xfrm>
            <a:off x="913330" y="0"/>
            <a:ext cx="10408423" cy="694233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D1275F-FC30-4FAB-9655-793DC6B805E3}"/>
              </a:ext>
            </a:extLst>
          </p:cNvPr>
          <p:cNvPicPr>
            <a:picLocks noChangeAspect="1"/>
          </p:cNvPicPr>
          <p:nvPr/>
        </p:nvPicPr>
        <p:blipFill>
          <a:blip r:embed="rId2"/>
          <a:stretch>
            <a:fillRect/>
          </a:stretch>
        </p:blipFill>
        <p:spPr>
          <a:xfrm>
            <a:off x="939966" y="2221"/>
            <a:ext cx="10278651" cy="685577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9ED528-9BF8-440E-BE22-77385F3D7A7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4A76A2-7A2D-438C-8752-4AA98C9450F9}"/>
              </a:ext>
            </a:extLst>
          </p:cNvPr>
          <p:cNvPicPr>
            <a:picLocks noChangeAspect="1"/>
          </p:cNvPicPr>
          <p:nvPr/>
        </p:nvPicPr>
        <p:blipFill>
          <a:blip r:embed="rId2"/>
          <a:stretch>
            <a:fillRect/>
          </a:stretch>
        </p:blipFill>
        <p:spPr>
          <a:xfrm>
            <a:off x="975472" y="0"/>
            <a:ext cx="1028197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E24C9D-13B6-4784-9BB4-B9FDDBB52577}"/>
              </a:ext>
            </a:extLst>
          </p:cNvPr>
          <p:cNvPicPr>
            <a:picLocks noChangeAspect="1"/>
          </p:cNvPicPr>
          <p:nvPr/>
        </p:nvPicPr>
        <p:blipFill>
          <a:blip r:embed="rId2"/>
          <a:stretch>
            <a:fillRect/>
          </a:stretch>
        </p:blipFill>
        <p:spPr>
          <a:xfrm>
            <a:off x="0" y="0"/>
            <a:ext cx="12173388" cy="712877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DEDD14-2C95-4DCC-AD0D-D7A16542114A}"/>
              </a:ext>
            </a:extLst>
          </p:cNvPr>
          <p:cNvPicPr>
            <a:picLocks noChangeAspect="1"/>
          </p:cNvPicPr>
          <p:nvPr/>
        </p:nvPicPr>
        <p:blipFill>
          <a:blip r:embed="rId2"/>
          <a:stretch>
            <a:fillRect/>
          </a:stretch>
        </p:blipFill>
        <p:spPr>
          <a:xfrm>
            <a:off x="1201768" y="0"/>
            <a:ext cx="962246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F69D65-CD55-4452-8E0E-90E6D67B8F7A}"/>
              </a:ext>
            </a:extLst>
          </p:cNvPr>
          <p:cNvPicPr>
            <a:picLocks noChangeAspect="1"/>
          </p:cNvPicPr>
          <p:nvPr/>
        </p:nvPicPr>
        <p:blipFill>
          <a:blip r:embed="rId2"/>
          <a:stretch>
            <a:fillRect/>
          </a:stretch>
        </p:blipFill>
        <p:spPr>
          <a:xfrm>
            <a:off x="0" y="967800"/>
            <a:ext cx="12126672" cy="488257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E8BC80-3EF2-41F0-BAE7-97A621E711CB}"/>
              </a:ext>
            </a:extLst>
          </p:cNvPr>
          <p:cNvPicPr>
            <a:picLocks noChangeAspect="1"/>
          </p:cNvPicPr>
          <p:nvPr/>
        </p:nvPicPr>
        <p:blipFill>
          <a:blip r:embed="rId2"/>
          <a:stretch>
            <a:fillRect/>
          </a:stretch>
        </p:blipFill>
        <p:spPr>
          <a:xfrm>
            <a:off x="8183" y="0"/>
            <a:ext cx="12182871" cy="6793992"/>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62DED5-3753-4C74-90B1-C9804335B88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F46B59-CF72-43C9-BF49-43D9B2234B25}"/>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16F71F-4649-44F9-892E-871AA0867C8D}"/>
              </a:ext>
            </a:extLst>
          </p:cNvPr>
          <p:cNvPicPr>
            <a:picLocks noChangeAspect="1"/>
          </p:cNvPicPr>
          <p:nvPr/>
        </p:nvPicPr>
        <p:blipFill>
          <a:blip r:embed="rId2"/>
          <a:stretch>
            <a:fillRect/>
          </a:stretch>
        </p:blipFill>
        <p:spPr>
          <a:xfrm>
            <a:off x="901086" y="0"/>
            <a:ext cx="1035169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E262A-6317-4753-8D6A-DD732BD038D9}"/>
              </a:ext>
            </a:extLst>
          </p:cNvPr>
          <p:cNvPicPr>
            <a:picLocks noChangeAspect="1"/>
          </p:cNvPicPr>
          <p:nvPr/>
        </p:nvPicPr>
        <p:blipFill>
          <a:blip r:embed="rId2"/>
          <a:stretch>
            <a:fillRect/>
          </a:stretch>
        </p:blipFill>
        <p:spPr>
          <a:xfrm>
            <a:off x="847813" y="0"/>
            <a:ext cx="1035169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E9768F-E426-4FED-956A-5EB4D0AABE6F}"/>
              </a:ext>
            </a:extLst>
          </p:cNvPr>
          <p:cNvPicPr>
            <a:picLocks noChangeAspect="1"/>
          </p:cNvPicPr>
          <p:nvPr/>
        </p:nvPicPr>
        <p:blipFill>
          <a:blip r:embed="rId3"/>
          <a:stretch>
            <a:fillRect/>
          </a:stretch>
        </p:blipFill>
        <p:spPr>
          <a:xfrm>
            <a:off x="58722" y="-1018897"/>
            <a:ext cx="12038167" cy="901767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5C92FE-99F7-44F0-BCFF-8D51C0EDEC9F}"/>
              </a:ext>
            </a:extLst>
          </p:cNvPr>
          <p:cNvPicPr>
            <a:picLocks noChangeAspect="1"/>
          </p:cNvPicPr>
          <p:nvPr/>
        </p:nvPicPr>
        <p:blipFill>
          <a:blip r:embed="rId2"/>
          <a:stretch>
            <a:fillRect/>
          </a:stretch>
        </p:blipFill>
        <p:spPr>
          <a:xfrm>
            <a:off x="1372614" y="-35506"/>
            <a:ext cx="913292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81F30-0711-41D4-B659-6CFD5BF57A14}"/>
              </a:ext>
            </a:extLst>
          </p:cNvPr>
          <p:cNvPicPr>
            <a:picLocks noChangeAspect="1"/>
          </p:cNvPicPr>
          <p:nvPr/>
        </p:nvPicPr>
        <p:blipFill>
          <a:blip r:embed="rId2"/>
          <a:stretch>
            <a:fillRect/>
          </a:stretch>
        </p:blipFill>
        <p:spPr>
          <a:xfrm>
            <a:off x="956800"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4F4AB2-EAC0-4E61-B360-E649C2B36CE5}"/>
              </a:ext>
            </a:extLst>
          </p:cNvPr>
          <p:cNvPicPr>
            <a:picLocks noChangeAspect="1"/>
          </p:cNvPicPr>
          <p:nvPr/>
        </p:nvPicPr>
        <p:blipFill>
          <a:blip r:embed="rId2"/>
          <a:stretch>
            <a:fillRect/>
          </a:stretch>
        </p:blipFill>
        <p:spPr>
          <a:xfrm>
            <a:off x="3012582" y="0"/>
            <a:ext cx="6342845" cy="692458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A1294D-74D7-4362-8024-151B203A59E1}"/>
              </a:ext>
            </a:extLst>
          </p:cNvPr>
          <p:cNvPicPr>
            <a:picLocks noChangeAspect="1"/>
          </p:cNvPicPr>
          <p:nvPr/>
        </p:nvPicPr>
        <p:blipFill>
          <a:blip r:embed="rId2"/>
          <a:stretch>
            <a:fillRect/>
          </a:stretch>
        </p:blipFill>
        <p:spPr>
          <a:xfrm>
            <a:off x="-42675" y="603677"/>
            <a:ext cx="12297546" cy="5655079"/>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581E78-7731-4367-AA6A-142BDE324DC0}"/>
              </a:ext>
            </a:extLst>
          </p:cNvPr>
          <p:cNvPicPr>
            <a:picLocks noChangeAspect="1"/>
          </p:cNvPicPr>
          <p:nvPr/>
        </p:nvPicPr>
        <p:blipFill>
          <a:blip r:embed="rId2"/>
          <a:stretch>
            <a:fillRect/>
          </a:stretch>
        </p:blipFill>
        <p:spPr>
          <a:xfrm>
            <a:off x="-17401" y="0"/>
            <a:ext cx="1217396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2E2E423-D02C-4D4B-9260-9D67E078DAA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ADD9AF6A-DBB1-498C-9262-82CC4873858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9DD5B15-42FD-4D5A-8CED-8C91FD69CF1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BF3882A-C303-4400-801E-2A5C5F0A4EAB}"/>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A75FA9A0-59E8-4E55-942B-588114487818}"/>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CB33C9FE-004C-45D0-A623-59603AA4EB88}"/>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071A2DA7-D529-4B0F-AC33-92189AE4A46C}"/>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19A4930B-D892-458B-B2FC-E27A9D57EE29}"/>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DABE3155-CBB7-4DD8-8E37-810E39E545AE}"/>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5D32FEA0-F62B-4EB6-AB11-FDCC52B5AFCD}"/>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C73669E1-2F05-4D34-A7A8-ED937CDCC0AC}"/>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9B3DBC2D-68D5-4A26-AD64-5318A2643560}"/>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9F806D6F-8B5A-42B8-A552-B8585D6222E0}"/>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77E5B33C-2B69-4710-B054-564AA59A72B8}"/>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221</Words>
  <Application>Microsoft Office PowerPoint</Application>
  <PresentationFormat>Panorámica</PresentationFormat>
  <Paragraphs>13</Paragraphs>
  <Slides>39</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2021-08-16T15:59:43Z</dcterms:modified>
</cp:coreProperties>
</file>