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27"/>
  </p:notesMasterIdLst>
  <p:sldIdLst>
    <p:sldId id="285" r:id="rId3"/>
    <p:sldId id="368" r:id="rId4"/>
    <p:sldId id="269" r:id="rId5"/>
    <p:sldId id="274" r:id="rId6"/>
    <p:sldId id="297" r:id="rId7"/>
    <p:sldId id="334" r:id="rId8"/>
    <p:sldId id="279" r:id="rId9"/>
    <p:sldId id="278" r:id="rId10"/>
    <p:sldId id="275" r:id="rId11"/>
    <p:sldId id="270" r:id="rId12"/>
    <p:sldId id="258" r:id="rId13"/>
    <p:sldId id="259" r:id="rId14"/>
    <p:sldId id="276" r:id="rId15"/>
    <p:sldId id="319" r:id="rId16"/>
    <p:sldId id="286" r:id="rId17"/>
    <p:sldId id="284" r:id="rId18"/>
    <p:sldId id="341" r:id="rId19"/>
    <p:sldId id="371" r:id="rId20"/>
    <p:sldId id="332" r:id="rId21"/>
    <p:sldId id="337" r:id="rId22"/>
    <p:sldId id="370" r:id="rId23"/>
    <p:sldId id="263" r:id="rId24"/>
    <p:sldId id="347" r:id="rId25"/>
    <p:sldId id="369" r:id="rId26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pKtOBPluyw1kTtu8CFW5Q==" hashData="1z38j6OR5lzK6IpfnHXiA2SIb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74" y="-56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B9E3E9-01A4-412C-8750-FF20E019DF62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E2396B-7664-4DED-8662-62AAC027AE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7564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2396B-7664-4DED-8662-62AAC027AE20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8854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1827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0B30-CE83-4D3C-BFA4-9FBB2B24BF17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A3EA6-FB2D-4ADE-8E12-0B0BDBF2FD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8120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24EC0-1756-4336-9AAF-9DF06245C319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C9112-38DE-432C-B2D0-3D4E34787B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361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143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4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421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965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22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568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01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894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056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830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75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40B30-CE83-4D3C-BFA4-9FBB2B24BF17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A3EA6-FB2D-4ADE-8E12-0B0BDBF2FD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7237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51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11" Type="http://schemas.openxmlformats.org/officeDocument/2006/relationships/image" Target="../media/image6.gif"/><Relationship Id="rId5" Type="http://schemas.openxmlformats.org/officeDocument/2006/relationships/image" Target="../media/image2.jpeg"/><Relationship Id="rId10" Type="http://schemas.microsoft.com/office/2007/relationships/hdphoto" Target="../media/hdphoto2.wdp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Jp4yCMrvhg0/Tx0jeOd8BaI/AAAAAAAAJgo/EOpK-fdjePk/flores-del-desierto1%25255B1%25255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3530" y="4801716"/>
            <a:ext cx="10647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6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</a:t>
            </a:r>
            <a:r>
              <a:rPr lang="es-ES" sz="1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Helen</a:t>
            </a:r>
          </a:p>
        </p:txBody>
      </p:sp>
      <p:pic>
        <p:nvPicPr>
          <p:cNvPr id="4" name="Picture 2" descr="Tuareg von Tartaro 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-16915" r="-2329"/>
          <a:stretch/>
        </p:blipFill>
        <p:spPr bwMode="auto">
          <a:xfrm>
            <a:off x="-136163" y="-727657"/>
            <a:ext cx="3744416" cy="46805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089" y="245763"/>
            <a:ext cx="176682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9600" b="1" cap="none" spc="0" dirty="0" smtClean="0">
                <a:ln w="381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La</a:t>
            </a:r>
            <a:endParaRPr lang="es-ES" sz="9600" b="1" cap="none" spc="0" dirty="0">
              <a:ln w="381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13355" y="553244"/>
            <a:ext cx="37256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9600" b="1" cap="none" spc="0" dirty="0" smtClean="0">
                <a:ln w="381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Belleza</a:t>
            </a:r>
            <a:endParaRPr lang="es-ES" sz="9600" b="1" cap="none" spc="0" dirty="0">
              <a:ln w="381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00113" y="2398388"/>
            <a:ext cx="122501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9600" b="1" cap="none" spc="0" dirty="0" smtClean="0">
                <a:ln w="381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del</a:t>
            </a:r>
            <a:endParaRPr lang="es-ES" sz="9600" b="1" cap="none" spc="0" dirty="0">
              <a:ln w="381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148065" y="2383203"/>
            <a:ext cx="37256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9600" b="1" cap="none" spc="0" dirty="0" smtClean="0">
                <a:ln w="381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Desierto</a:t>
            </a:r>
            <a:endParaRPr lang="es-ES" sz="9600" b="1" cap="none" spc="0" dirty="0">
              <a:ln w="381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GlowEdges/>
                    </a14:imgEffect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7786" y="4392657"/>
            <a:ext cx="1991268" cy="818118"/>
          </a:xfrm>
          <a:prstGeom prst="rect">
            <a:avLst/>
          </a:prstGeom>
          <a:noFill/>
          <a:ln w="38100">
            <a:noFill/>
          </a:ln>
          <a:scene3d>
            <a:camera prst="isometricOffAxis1Right"/>
            <a:lightRig rig="threePt" dir="t"/>
          </a:scene3d>
        </p:spPr>
      </p:pic>
      <p:sp>
        <p:nvSpPr>
          <p:cNvPr id="8" name="7 CuadroTexto"/>
          <p:cNvSpPr txBox="1"/>
          <p:nvPr/>
        </p:nvSpPr>
        <p:spPr>
          <a:xfrm>
            <a:off x="2339752" y="4970993"/>
            <a:ext cx="1778751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Automatico</a:t>
            </a:r>
            <a:endParaRPr lang="es-ES" sz="2400" b="1" dirty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11" name="Picture 5" descr="C:\Users\Eleni\Desktop\La Belleza del Desierto\Diapositiva74.GIF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5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86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honeycomb/>
        <p:sndAc>
          <p:stSnd loop="1">
            <p:snd r:embed="rId3" name="Kitaro - oasis.wav"/>
          </p:stSnd>
        </p:sndAc>
      </p:transition>
    </mc:Choice>
    <mc:Fallback xmlns="">
      <p:transition spd="slow" advTm="16000">
        <p:fade/>
        <p:sndAc>
          <p:stSnd loop="1">
            <p:snd r:embed="rId12" name="Kitaro - oas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2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4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8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2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Users\Eleni\Desktop\La Belleza del Desierto\Diapositiva1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Eleni\Desktop\La Belleza del Desierto\Diapositiva5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7" y="1"/>
            <a:ext cx="9136223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0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868">
        <p:strips dir="ld"/>
      </p:transition>
    </mc:Choice>
    <mc:Fallback xmlns="">
      <p:transition spd="slow" advTm="10868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La Belleza del Desierto\Diapositiva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36" y="0"/>
            <a:ext cx="926395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La Belleza del Desierto\Diapositiva28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206" y="0"/>
            <a:ext cx="926872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81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514">
        <p:split orient="vert"/>
      </p:transition>
    </mc:Choice>
    <mc:Fallback xmlns="">
      <p:transition spd="slow" advTm="1051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4" descr="C:\Users\Eleni\Desktop\La Belleza del Desierto\Diapositiva65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La Belleza del Desierto\Diapositiva2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38610"/>
            <a:ext cx="9252520" cy="575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Users\Eleni\Desktop\La Belleza del Desierto\Diapositiva31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498" y="-38609"/>
            <a:ext cx="9243498" cy="575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94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752">
        <p:wipe/>
      </p:transition>
    </mc:Choice>
    <mc:Fallback xmlns="">
      <p:transition spd="slow" advTm="16752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La Belleza del Desierto\Diapositiva6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82837"/>
            <a:ext cx="9324528" cy="589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La Belleza del Desierto\Diapositiva56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4203"/>
            <a:ext cx="9324528" cy="588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6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439">
        <p:cover/>
      </p:transition>
    </mc:Choice>
    <mc:Fallback xmlns="">
      <p:transition spd="slow" advTm="11439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La Belleza del Desierto\Diapositiva8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312"/>
            <a:ext cx="9144000" cy="571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La Belleza del Desierto\Diapositiva55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022" y="0"/>
            <a:ext cx="917802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5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272">
        <p:blinds dir="vert"/>
      </p:transition>
    </mc:Choice>
    <mc:Fallback xmlns="">
      <p:transition spd="slow" advTm="1227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La Belleza del Desierto\Diapositiva3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2826"/>
            <a:ext cx="9144000" cy="582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La Belleza del Desierto\Diapositiva34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2827"/>
            <a:ext cx="9144000" cy="5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La Belleza del Desierto\Diapositiva36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6305"/>
            <a:ext cx="9330098" cy="582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68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807">
        <p14:switch dir="r"/>
      </p:transition>
    </mc:Choice>
    <mc:Fallback xmlns="">
      <p:transition spd="slow" advTm="168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La Belleza del Desierto\Diapositiva3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809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Diapositivas para trabajar\paisajes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580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2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ipe/>
      </p:transition>
    </mc:Choice>
    <mc:Fallback xmlns="">
      <p:transition spd="slow"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La Belleza del Desierto\Diapositiva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La Belleza del Desierto\Diapositiva21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460" y="0"/>
            <a:ext cx="916445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65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145">
        <p:circle/>
      </p:transition>
    </mc:Choice>
    <mc:Fallback xmlns="">
      <p:transition spd="slow" advTm="1014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54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a Belleza del Desierto\Diapositiva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16"/>
            <a:ext cx="9144000" cy="571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Eleni\Desktop\La Belleza del Desierto\Diapositiva9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9143999" cy="571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La Belleza del Desierto\Diapositiva86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3816"/>
            <a:ext cx="9144002" cy="571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0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547">
        <p:wedge/>
      </p:transition>
    </mc:Choice>
    <mc:Fallback xmlns="">
      <p:transition spd="slow" advTm="17547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La Belleza del Desierto\Diapositiva2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La Belleza del Desierto\Diapositiva2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297" y="0"/>
            <a:ext cx="919129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0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627">
        <p:blinds dir="vert"/>
      </p:transition>
    </mc:Choice>
    <mc:Fallback xmlns="">
      <p:transition spd="slow" advTm="11627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La Belleza del Desierto\Diapositiva1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La Belleza del Desierto\Diapositiva1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69046"/>
            <a:ext cx="9252520" cy="588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La Belleza del Desierto\Diapositiva89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424" y="-69047"/>
            <a:ext cx="9287423" cy="588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98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662">
        <p14:glitter dir="u"/>
      </p:transition>
    </mc:Choice>
    <mc:Fallback xmlns="">
      <p:transition spd="slow" advTm="186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La Belleza del Desierto\Diapositiva4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La Belleza del Desierto\Diapositiva40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7" y="7390"/>
            <a:ext cx="9133733" cy="570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La Belleza del Desierto\Diapositiva62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66836"/>
            <a:ext cx="9252520" cy="588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09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664">
        <p14:ripple dir="ru"/>
      </p:transition>
    </mc:Choice>
    <mc:Fallback xmlns="">
      <p:transition spd="slow" advTm="166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La Belleza del Desierto\Diapositiva9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2" y="0"/>
            <a:ext cx="914223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La Belleza del Desierto\Diapositiva25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08" y="0"/>
            <a:ext cx="914700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La Belleza del Desierto\Diapositiva9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588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52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986">
        <p14:vortex dir="u"/>
      </p:transition>
    </mc:Choice>
    <mc:Fallback xmlns="">
      <p:transition spd="slow" advTm="18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Eleni\Desktop\La Belleza del Desierto\Diapositiva2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146" y="-94828"/>
            <a:ext cx="9418681" cy="607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La Belleza del Desierto\Diapositiva5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146" y="-94828"/>
            <a:ext cx="9418681" cy="607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56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918">
        <p:split orient="vert"/>
      </p:transition>
    </mc:Choice>
    <mc:Fallback xmlns="">
      <p:transition spd="slow" advTm="1091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La Belleza del Desierto\Diapositiva4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477" cy="585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La Belleza del Desierto\Diapositiva61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41" y="0"/>
            <a:ext cx="9151617" cy="585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La Belleza del Desierto\Diapositiva2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42" y="13328"/>
            <a:ext cx="9152141" cy="5843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35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pull/>
      </p:transition>
    </mc:Choice>
    <mc:Fallback xmlns="">
      <p:transition spd="slow" advTm="10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a Belleza del Desierto\Diapositiva7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La Belleza del Desierto\Diapositiva6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54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43">
        <p:pull/>
      </p:transition>
    </mc:Choice>
    <mc:Fallback xmlns="">
      <p:transition spd="slow" advTm="11043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a Belleza del Desierto\Diapositiva44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La Belleza del Desierto\Diapositiva4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1"/>
            <a:ext cx="9324528" cy="588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49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La Belleza del Desierto\Diapositiva8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La Belleza del Desierto\Diapositiva84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297368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La Belleza del Desierto\Diapositiva117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97367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40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833">
        <p:pull/>
      </p:transition>
    </mc:Choice>
    <mc:Fallback xmlns="">
      <p:transition spd="slow" advTm="17833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La Belleza del Desierto\Diapositiva8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133"/>
            <a:ext cx="9144000" cy="581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La Belleza del Desierto\Diapositiva78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828"/>
            <a:ext cx="914400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La Belleza del Desierto\Diapositiva11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6843"/>
            <a:ext cx="9164095" cy="607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65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448">
        <p:wipe/>
      </p:transition>
    </mc:Choice>
    <mc:Fallback xmlns="">
      <p:transition spd="slow" advTm="18448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a Belleza del Desierto\Diapositiva7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La Belleza del Desierto\Diapositiva47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744" y="0"/>
            <a:ext cx="915074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54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C:\Users\Eleni\Desktop\La Belleza del Desierto\Diapositiva49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24" y="-24582"/>
            <a:ext cx="9172524" cy="573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La Belleza del Desierto\Diapositiva5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582"/>
            <a:ext cx="9324528" cy="573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La Belleza del Desierto\Diapositiva87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582"/>
            <a:ext cx="9324528" cy="573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06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1000">
        <p:circle/>
      </p:transition>
    </mc:Choice>
    <mc:Fallback>
      <p:transition spd="slow" advTm="2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La Belleza del Desierto\Diapositiva11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536"/>
            <a:ext cx="9144000" cy="571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2320" y="4801716"/>
            <a:ext cx="1515076" cy="622473"/>
          </a:xfrm>
          <a:prstGeom prst="rect">
            <a:avLst/>
          </a:prstGeom>
          <a:noFill/>
        </p:spPr>
      </p:pic>
      <p:pic>
        <p:nvPicPr>
          <p:cNvPr id="5" name="Picture 2" descr="http://i42.tinypic.com/2qut8op.gif"/>
          <p:cNvPicPr>
            <a:picLocks noChangeAspect="1" noChangeArrowheads="1" noCrop="1"/>
          </p:cNvPicPr>
          <p:nvPr/>
        </p:nvPicPr>
        <p:blipFill>
          <a:blip r:embed="rId4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4189648"/>
            <a:ext cx="3312368" cy="13142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147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14:vortex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9714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98"/>
    </mc:Choice>
    <mc:Fallback xmlns="">
      <p:transition spd="slow" advTm="1769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68</Words>
  <Application>Microsoft Office PowerPoint</Application>
  <PresentationFormat>Presentación en pantalla (16:10)</PresentationFormat>
  <Paragraphs>35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LaBelleza del Desierto-Helen</dc:title>
  <dc:creator>Helen &amp; Bruji</dc:creator>
  <cp:lastModifiedBy>Eleni</cp:lastModifiedBy>
  <cp:revision>56</cp:revision>
  <dcterms:created xsi:type="dcterms:W3CDTF">2014-06-24T15:23:43Z</dcterms:created>
  <dcterms:modified xsi:type="dcterms:W3CDTF">2014-06-26T16:05:06Z</dcterms:modified>
</cp:coreProperties>
</file>