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0"/>
  </p:notesMasterIdLst>
  <p:sldIdLst>
    <p:sldId id="416" r:id="rId3"/>
    <p:sldId id="417" r:id="rId4"/>
    <p:sldId id="272" r:id="rId5"/>
    <p:sldId id="271" r:id="rId6"/>
    <p:sldId id="270" r:id="rId7"/>
    <p:sldId id="265" r:id="rId8"/>
    <p:sldId id="274" r:id="rId9"/>
    <p:sldId id="287" r:id="rId10"/>
    <p:sldId id="284" r:id="rId11"/>
    <p:sldId id="277" r:id="rId12"/>
    <p:sldId id="301" r:id="rId13"/>
    <p:sldId id="299" r:id="rId14"/>
    <p:sldId id="295" r:id="rId15"/>
    <p:sldId id="293" r:id="rId16"/>
    <p:sldId id="289" r:id="rId17"/>
    <p:sldId id="303" r:id="rId18"/>
    <p:sldId id="317" r:id="rId19"/>
    <p:sldId id="313" r:id="rId20"/>
    <p:sldId id="310" r:id="rId21"/>
    <p:sldId id="305" r:id="rId22"/>
    <p:sldId id="322" r:id="rId23"/>
    <p:sldId id="319" r:id="rId24"/>
    <p:sldId id="422" r:id="rId25"/>
    <p:sldId id="325" r:id="rId26"/>
    <p:sldId id="344" r:id="rId27"/>
    <p:sldId id="343" r:id="rId28"/>
    <p:sldId id="341" r:id="rId29"/>
    <p:sldId id="333" r:id="rId30"/>
    <p:sldId id="328" r:id="rId31"/>
    <p:sldId id="346" r:id="rId32"/>
    <p:sldId id="360" r:id="rId33"/>
    <p:sldId id="356" r:id="rId34"/>
    <p:sldId id="348" r:id="rId35"/>
    <p:sldId id="381" r:id="rId36"/>
    <p:sldId id="389" r:id="rId37"/>
    <p:sldId id="382" r:id="rId38"/>
    <p:sldId id="392" r:id="rId39"/>
    <p:sldId id="399" r:id="rId40"/>
    <p:sldId id="395" r:id="rId41"/>
    <p:sldId id="403" r:id="rId42"/>
    <p:sldId id="404" r:id="rId43"/>
    <p:sldId id="405" r:id="rId44"/>
    <p:sldId id="408" r:id="rId45"/>
    <p:sldId id="409" r:id="rId46"/>
    <p:sldId id="412" r:id="rId47"/>
    <p:sldId id="413" r:id="rId48"/>
    <p:sldId id="423" r:id="rId4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hx6ML3ABoKu1b9SiGk6YA==" hashData="Iuo52fyrM5YpAn8agUAO8WFu8F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47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673" autoAdjust="0"/>
    <p:restoredTop sz="94660"/>
  </p:normalViewPr>
  <p:slideViewPr>
    <p:cSldViewPr>
      <p:cViewPr>
        <p:scale>
          <a:sx n="70" d="100"/>
          <a:sy n="70" d="100"/>
        </p:scale>
        <p:origin x="-612" y="-186"/>
      </p:cViewPr>
      <p:guideLst>
        <p:guide orient="horz" pos="2161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B2B515-4935-46DD-9BC1-CC197912A205}" type="datetimeFigureOut">
              <a:rPr lang="es-ES" smtClean="0"/>
              <a:t>07/10/2014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4B701A-803F-468D-A10B-630F35941BF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381880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4B701A-803F-468D-A10B-630F35941BF2}" type="slidenum">
              <a:rPr lang="es-ES" smtClean="0"/>
              <a:t>24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459280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33136-0343-42BD-8A84-57ACC5AFF3AE}" type="datetimeFigureOut">
              <a:rPr lang="es-ES" smtClean="0"/>
              <a:t>07/10/2014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F038A2-75D3-45E4-AC16-B89CFD1E3C4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8507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33136-0343-42BD-8A84-57ACC5AFF3AE}" type="datetimeFigureOut">
              <a:rPr lang="es-ES" smtClean="0"/>
              <a:t>07/10/2014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F038A2-75D3-45E4-AC16-B89CFD1E3C4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88030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33136-0343-42BD-8A84-57ACC5AFF3AE}" type="datetimeFigureOut">
              <a:rPr lang="es-ES" smtClean="0"/>
              <a:t>07/10/2014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F038A2-75D3-45E4-AC16-B89CFD1E3C4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36496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33136-0343-42BD-8A84-57ACC5AFF3AE}" type="datetimeFigureOut">
              <a:rPr lang="es-ES" smtClean="0"/>
              <a:t>07/10/2014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F038A2-75D3-45E4-AC16-B89CFD1E3C4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70594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33136-0343-42BD-8A84-57ACC5AFF3AE}" type="datetimeFigureOut">
              <a:rPr lang="es-ES" smtClean="0"/>
              <a:t>07/10/2014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F038A2-75D3-45E4-AC16-B89CFD1E3C4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80948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33136-0343-42BD-8A84-57ACC5AFF3AE}" type="datetimeFigureOut">
              <a:rPr lang="es-ES" smtClean="0"/>
              <a:t>07/10/2014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F038A2-75D3-45E4-AC16-B89CFD1E3C4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73845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33136-0343-42BD-8A84-57ACC5AFF3AE}" type="datetimeFigureOut">
              <a:rPr lang="es-ES" smtClean="0"/>
              <a:t>07/10/2014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F038A2-75D3-45E4-AC16-B89CFD1E3C4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2523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2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33136-0343-42BD-8A84-57ACC5AFF3AE}" type="datetimeFigureOut">
              <a:rPr lang="es-ES" smtClean="0"/>
              <a:t>07/10/2014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F038A2-75D3-45E4-AC16-B89CFD1E3C4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39547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33136-0343-42BD-8A84-57ACC5AFF3AE}" type="datetimeFigureOut">
              <a:rPr lang="es-ES" smtClean="0"/>
              <a:t>07/10/2014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F038A2-75D3-45E4-AC16-B89CFD1E3C4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34362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33136-0343-42BD-8A84-57ACC5AFF3AE}" type="datetimeFigureOut">
              <a:rPr lang="es-ES" smtClean="0"/>
              <a:t>07/10/2014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F038A2-75D3-45E4-AC16-B89CFD1E3C4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3270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33136-0343-42BD-8A84-57ACC5AFF3AE}" type="datetimeFigureOut">
              <a:rPr lang="es-ES" smtClean="0"/>
              <a:t>07/10/2014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F038A2-75D3-45E4-AC16-B89CFD1E3C4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36557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3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51129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708588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3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92636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50329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6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57728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821280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050668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8" y="273052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8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200215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121554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966266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88996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  <a:alpha val="6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533136-0343-42BD-8A84-57ACC5AFF3AE}" type="datetimeFigureOut">
              <a:rPr lang="es-ES" smtClean="0"/>
              <a:t>07/10/2014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F038A2-75D3-45E4-AC16-B89CFD1E3C4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693215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>
        <p:blinds dir="vert"/>
      </p:transition>
    </mc:Choice>
    <mc:Fallback xmlns="">
      <p:transition spd="slow">
        <p:blinds dir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73487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6.png"/><Relationship Id="rId4" Type="http://schemas.openxmlformats.org/officeDocument/2006/relationships/image" Target="../media/image55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9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3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6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9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4.jpeg"/><Relationship Id="rId4" Type="http://schemas.openxmlformats.org/officeDocument/2006/relationships/image" Target="../media/image83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8.jpeg"/><Relationship Id="rId4" Type="http://schemas.openxmlformats.org/officeDocument/2006/relationships/image" Target="../media/image87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1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6.jpeg"/><Relationship Id="rId4" Type="http://schemas.openxmlformats.org/officeDocument/2006/relationships/image" Target="../media/image95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9.jpe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eg"/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3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jpeg"/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7.jpeg"/><Relationship Id="rId4" Type="http://schemas.openxmlformats.org/officeDocument/2006/relationships/image" Target="../media/image106.jpe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jpeg"/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1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jpeg"/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4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jpeg"/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jpeg"/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0.jpeg"/><Relationship Id="rId4" Type="http://schemas.openxmlformats.org/officeDocument/2006/relationships/image" Target="../media/image119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jpeg"/><Relationship Id="rId2" Type="http://schemas.openxmlformats.org/officeDocument/2006/relationships/image" Target="../media/image1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4.jpeg"/><Relationship Id="rId4" Type="http://schemas.openxmlformats.org/officeDocument/2006/relationships/image" Target="../media/image123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6.gif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2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2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2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upload.wikimedia.org/wikipedia/commons/8/84/Chubut-Argentina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24544" y="-17710"/>
            <a:ext cx="9577064" cy="6919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323529" y="358497"/>
            <a:ext cx="20162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800" b="1" dirty="0" smtClean="0">
                <a:ln w="1270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LA</a:t>
            </a:r>
            <a:r>
              <a:rPr lang="es-ES" sz="5400" dirty="0" smtClean="0">
                <a:ln w="1270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Harrington" panose="04040505050A02020702" pitchFamily="82" charset="0"/>
              </a:rPr>
              <a:t> </a:t>
            </a:r>
            <a:endParaRPr lang="es-ES" sz="5400" dirty="0">
              <a:ln w="12700">
                <a:solidFill>
                  <a:schemeClr val="tx1"/>
                </a:solidFill>
              </a:ln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Harrington" panose="04040505050A02020702" pitchFamily="82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 flipH="1">
            <a:off x="1801454" y="450830"/>
            <a:ext cx="37167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800" b="1" dirty="0">
                <a:ln w="1270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B</a:t>
            </a:r>
            <a:r>
              <a:rPr lang="es-ES" sz="4800" b="1" dirty="0" smtClean="0">
                <a:ln w="1270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ELLEZA</a:t>
            </a:r>
            <a:endParaRPr lang="es-ES" sz="4800" b="1" dirty="0">
              <a:ln w="12700">
                <a:solidFill>
                  <a:schemeClr val="tx1"/>
                </a:solidFill>
              </a:ln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 flipH="1">
            <a:off x="1417466" y="1714544"/>
            <a:ext cx="149491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800" b="1" dirty="0" smtClean="0">
                <a:ln w="1270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DE</a:t>
            </a:r>
            <a:endParaRPr lang="es-ES" sz="4800" b="1" dirty="0">
              <a:ln w="12700">
                <a:solidFill>
                  <a:schemeClr val="tx1"/>
                </a:solidFill>
              </a:ln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4729067" y="1434418"/>
            <a:ext cx="38633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800" b="1" dirty="0" smtClean="0">
                <a:ln w="1270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PATAGONIA</a:t>
            </a:r>
            <a:endParaRPr lang="es-ES" sz="4800" b="1" dirty="0">
              <a:ln w="12700">
                <a:solidFill>
                  <a:schemeClr val="tx1"/>
                </a:solidFill>
              </a:ln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992281" y="1849917"/>
            <a:ext cx="1800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800" b="1" dirty="0" smtClean="0">
                <a:ln w="1270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LA</a:t>
            </a:r>
            <a:endParaRPr lang="es-ES" sz="4800" b="1" dirty="0">
              <a:ln w="12700">
                <a:solidFill>
                  <a:schemeClr val="tx1"/>
                </a:solidFill>
              </a:ln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08609" y="6165305"/>
            <a:ext cx="39313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Harrington" panose="04040505050A02020702" pitchFamily="82" charset="0"/>
              </a:rPr>
              <a:t>Ppsx  creado por Helen</a:t>
            </a:r>
            <a:endParaRPr lang="es-ES" sz="2400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Harrington" panose="04040505050A02020702" pitchFamily="82" charset="0"/>
            </a:endParaRPr>
          </a:p>
        </p:txBody>
      </p:sp>
      <p:pic>
        <p:nvPicPr>
          <p:cNvPr id="9" name="Picture 6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1038380">
            <a:off x="4489302" y="5687729"/>
            <a:ext cx="1486634" cy="1100204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0" name="Picture 14" descr="Helen gifs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20272" y="4917659"/>
            <a:ext cx="1831404" cy="170931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36412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blinds dir="vert"/>
        <p:sndAc>
          <p:stSnd loop="1">
            <p:snd r:embed="rId2" name="Exotic Journey  Karunesh(gsm).wav"/>
          </p:stSnd>
        </p:sndAc>
      </p:transition>
    </mc:Choice>
    <mc:Fallback xmlns="">
      <p:transition spd="slow">
        <p:blinds dir="vert"/>
        <p:sndAc>
          <p:stSnd loop="1">
            <p:snd r:embed="rId6" name="Exotic Journey  Karunesh(gsm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4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4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4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4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4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4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4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0"/>
                            </p:stCondLst>
                            <p:childTnLst>
                              <p:par>
                                <p:cTn id="50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400" decel="100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400" decel="100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400" decel="100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400" decel="100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8000"/>
                            </p:stCondLst>
                            <p:childTnLst>
                              <p:par>
                                <p:cTn id="5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1000"/>
                            </p:stCondLst>
                            <p:childTnLst>
                              <p:par>
                                <p:cTn id="6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4" grpId="0"/>
      <p:bldP spid="5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Eleni\Desktop\Cuadros\Bellisimo\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3888" y="0"/>
            <a:ext cx="92978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Eleni\Desktop\10 paisajes de la Patagonia\Diapositiva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3889" y="0"/>
            <a:ext cx="9297889" cy="6855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Eleni\Desktop\Cuadros\Bellisimo\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0528" y="-171400"/>
            <a:ext cx="9324528" cy="7029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4773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10 paisajes de la Patagonia\Diapositiva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0817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Eleni\Desktop\10 paisajes de la Patagonia\Diapositiva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-19836"/>
            <a:ext cx="9144001" cy="6877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7" descr="C:\Users\Eleni\Desktop\10 paisajes de la Patagonia\Diapositiva16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9836"/>
            <a:ext cx="9144000" cy="6877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9" descr="C:\Users\Eleni\Desktop\10 paisajes de la Patagonia\Diapositiva1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9836"/>
            <a:ext cx="9144000" cy="6877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2" descr="C:\Users\Eleni\Desktop\10 paisajes de la Patagonia\Diapositiva2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7338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Eleni\Desktop\10 paisajes de la Patagonia\Diapositiva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C:\Users\Eleni\Desktop\10 paisajes de la Patagonia\Diapositiva15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548" y="1"/>
            <a:ext cx="9159548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4" descr="C:\Users\Eleni\Desktop\10 paisajes de la Patagonia\Diapositiva23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548" y="-1"/>
            <a:ext cx="9159548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3823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C:\Users\Eleni\Desktop\10 paisajes de la Patagonia\Diapositiva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1" descr="C:\Users\Eleni\Desktop\10 paisajes de la Patagonia\Diapositiva20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3999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3" descr="C:\Users\Eleni\Desktop\10 paisajes de la Patagonia\Diapositiva22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76200"/>
            <a:ext cx="9143998" cy="710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797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Eleni\Desktop\10 paisajes de la Patagonia\Diapositiva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649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9955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10 paisajes de la Patagonia\Diapositiva27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346" t="-1364"/>
          <a:stretch/>
        </p:blipFill>
        <p:spPr bwMode="auto">
          <a:xfrm>
            <a:off x="-180528" y="-171400"/>
            <a:ext cx="9324528" cy="7029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C:\Users\Eleni\Desktop\10 paisajes de la Patagonia\Diapositiva28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198462" y="-171400"/>
            <a:ext cx="9342462" cy="7029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C:\Users\Eleni\Desktop\10 paisajes de la Patagonia\Diapositiva3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20166" y="-184720"/>
            <a:ext cx="9364166" cy="7214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1" descr="C:\Users\Eleni\Desktop\10 paisajes de la Patagonia\Diapositiva3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31247" y="-171400"/>
            <a:ext cx="9483766" cy="72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6463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ppt_x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019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076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169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0296"/>
                                          </p:val>
                                        </p:tav>
                                        <p:tav tm="25000">
                                          <p:val>
                                            <p:strVal val="ppt_y+0.0454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0639"/>
                                          </p:val>
                                        </p:tav>
                                        <p:tav tm="35000">
                                          <p:val>
                                            <p:strVal val="ppt_y+0.0846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071"/>
                                          </p:val>
                                        </p:tav>
                                        <p:tav tm="45000">
                                          <p:val>
                                            <p:strVal val="ppt_y+0.1307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y+0.1792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029"/>
                                          </p:val>
                                        </p:tav>
                                        <p:tav tm="65000">
                                          <p:val>
                                            <p:strVal val="ppt_y+0.2253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461"/>
                                          </p:val>
                                        </p:tav>
                                        <p:tav tm="75000">
                                          <p:val>
                                            <p:strVal val="ppt_y+0.2646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2804"/>
                                          </p:val>
                                        </p:tav>
                                        <p:tav tm="85000">
                                          <p:val>
                                            <p:strVal val="ppt_y+0.2931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024"/>
                                          </p:val>
                                        </p:tav>
                                        <p:tav tm="95000">
                                          <p:val>
                                            <p:strVal val="ppt_y+0.308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C:\Users\Eleni\Desktop\10 paisajes de la Patagonia\Diapositiva32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40354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 descr="C:\Users\Eleni\Desktop\10 paisajes de la Patagonia\Diapositiva33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40354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0" descr="C:\Users\Eleni\Desktop\10 paisajes de la Patagonia\Diapositiva34.JP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-6490"/>
            <a:ext cx="9240354" cy="6963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2" descr="C:\Users\Eleni\Desktop\10 paisajes de la Patagonia\Diapositiva36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1149" y="-22845"/>
            <a:ext cx="9251503" cy="6980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1149" y="-22845"/>
            <a:ext cx="9203325" cy="698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83680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Eleni\Desktop\10 paisajes de la Patagonia\Diapositiva3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4808" y="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7283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10 paisajes de la Patagonia\Diapositiva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4808" y="1"/>
            <a:ext cx="915880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8" descr="C:\Users\Eleni\Desktop\10 paisajes de la Patagonia\Diapositiva43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4808" y="0"/>
            <a:ext cx="9372532" cy="7029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 descr="C:\Users\Eleni\Desktop\10 paisajes de la Patagonia\Diapositiva44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0488" y="-171401"/>
            <a:ext cx="9378212" cy="7200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8424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Eleni\Desktop\10 paisajes de la Patagonia\Diapositiva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4809" y="0"/>
            <a:ext cx="9158809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C:\Users\Eleni\Desktop\10 paisajes de la Patagonia\Diapositiva4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9650" y="-33164"/>
            <a:ext cx="9173650" cy="6891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C:\Users\Eleni\Desktop\10 paisajes de la Patagonia\Diapositiva3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4808" y="1"/>
            <a:ext cx="926732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1126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C:\Users\Eleni\Desktop\10 paisajes de la Patagonia\Diapositiva4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4808" y="1"/>
            <a:ext cx="926732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1" descr="C:\Users\Eleni\Desktop\10 paisajes de la Patagonia\Diapositiva4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4808" y="1"/>
            <a:ext cx="926732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8" descr="C:\Users\Eleni\Desktop\10 paisajes de la Patagonia\Diapositiva53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4808" y="-1"/>
            <a:ext cx="9267328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1610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C:\Users\Eleni\Desktop\10 paisajes de la Patagonia\Diapositiva4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4808" y="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7" descr="C:\Users\Eleni\Desktop\10 paisajes de la Patagonia\Diapositiva52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914399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3" descr="C:\Users\Eleni\Desktop\10 paisajes de la Patagonia\Diapositiva48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4808" y="-1"/>
            <a:ext cx="9158808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4" descr="C:\Users\Eleni\Desktop\10 paisajes de la Patagonia\Diapositiva4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4808" y="-1"/>
            <a:ext cx="918359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7009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up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6" descr="C:\Users\Eleni\Desktop\10 paisajes de la Patagonia\Diapositiva5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459" y="0"/>
            <a:ext cx="9158809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5" descr="C:\Users\Eleni\Desktop\10 paisajes de la Patagonia\Diapositiva50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459" y="0"/>
            <a:ext cx="914400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313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Eleni\Desktop\10 paisajes de la Patagonia\Diapositiva5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401" y="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7937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10 paisajes de la Patagonia\Diapositiva5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19" y="0"/>
            <a:ext cx="9360592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C:\Users\Eleni\Desktop\10 paisajes de la Patagonia\Diapositiva56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19" y="0"/>
            <a:ext cx="9360592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C:\Users\Eleni\Desktop\10 paisajes de la Patagonia\Diapositiva58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7725" y="-23986"/>
            <a:ext cx="9359798" cy="7053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9" descr="C:\Users\Eleni\Desktop\10 paisajes de la Patagonia\Diapositiva61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19" y="-24893"/>
            <a:ext cx="9360592" cy="7054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8936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Users\Eleni\Desktop\10 paisajes de la Patagonia\Diapositiva5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1"/>
            <a:ext cx="926692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0" descr="C:\Users\Eleni\Desktop\10 paisajes de la Patagonia\Diapositiva6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-32048"/>
            <a:ext cx="9252384" cy="6890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3" descr="C:\Users\Eleni\Desktop\10 paisajes de la Patagonia\Diapositiva65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9636" y="-32049"/>
            <a:ext cx="9253636" cy="7061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2" descr="C:\Users\Eleni\Desktop\10 paisajes de la Patagonia\Diapositiva64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9636" y="-40806"/>
            <a:ext cx="9253500" cy="7070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9221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C:\Users\Eleni\Desktop\10 paisajes de la Patagonia\Diapositiva6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4" descr="C:\Users\Eleni\Desktop\10 paisajes de la Patagonia\Diapositiva66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2"/>
            <a:ext cx="9143999" cy="6857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 descr="C:\Users\Eleni\Desktop\10 paisajes de la Patagonia\Diapositiva6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1"/>
            <a:ext cx="91584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0528" y="-15975"/>
            <a:ext cx="9350016" cy="687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99324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Users\Eleni\Desktop\10 paisajes de la Patagonia\Diapositiva6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8279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C:\Users\Eleni\Desktop\10 paisajes de la Patagonia\Diapositiva6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1"/>
            <a:ext cx="928815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C:\Users\Eleni\Desktop\10 paisajes de la Patagonia\Diapositiva71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52536" y="-1"/>
            <a:ext cx="9396536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Eleni\Desktop\Cuadros\Bellisimo\1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52536" y="-28575"/>
            <a:ext cx="9406061" cy="6915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2594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C:\Users\Eleni\Desktop\Cuadros\Bellisimo\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43304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C:\Users\Eleni\Desktop\Cuadros\Bellisimo\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433048" cy="7052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1" descr="C:\Users\Eleni\Desktop\10 paisajes de la Patagonia\Diapositiva7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433048" cy="7051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276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Users\Eleni\Desktop\Cuadros\Bellisimo\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2400" y="-171400"/>
            <a:ext cx="9448800" cy="7128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www.vamosviendo.cl/files/SAM_2715-Ventisquer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60363" y="-171400"/>
            <a:ext cx="9456763" cy="7128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2547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Eleni\Desktop\10 paisajes de la Patagonia\Diapositiva7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2712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9198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10 paisajes de la Patagonia\Diapositiva7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90499" y="-12712"/>
            <a:ext cx="9351448" cy="6870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8" descr="C:\Users\Eleni\Desktop\10 paisajes de la Patagonia\Diapositiva89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24544" y="-12712"/>
            <a:ext cx="9485493" cy="6905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5" descr="C:\Users\Eleni\Desktop\10 paisajes de la Patagonia\Diapositiva24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27570" y="-171400"/>
            <a:ext cx="9488519" cy="7064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64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4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Eleni\Desktop\10 paisajes de la Patagonia\Diapositiva7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2712"/>
            <a:ext cx="9144000" cy="6970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8088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Eleni\Desktop\10 paisajes de la Patagonia\Diapositiva7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0528" y="-12712"/>
            <a:ext cx="9505056" cy="7042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8" descr="C:\Users\Eleni\Desktop\10 paisajes de la Patagonia\Diapositiva79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0528" y="-12712"/>
            <a:ext cx="9505056" cy="7042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6" descr="C:\Users\Eleni\Desktop\10 paisajes de la Patagonia\Diapositiva8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0529" y="-12712"/>
            <a:ext cx="9522245" cy="7042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158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C:\Users\Eleni\Desktop\10 paisajes de la Patagonia\Diapositiva8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0528" y="-12712"/>
            <a:ext cx="9324528" cy="7042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9" descr="C:\Users\Eleni\Desktop\10 paisajes de la Patagonia\Diapositiva90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3260" y="-73056"/>
            <a:ext cx="9497788" cy="7102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1" descr="C:\Users\Eleni\Desktop\10 paisajes de la Patagonia\Diapositiva92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3260" y="-90568"/>
            <a:ext cx="9497788" cy="7119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6358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0" descr="C:\Users\Eleni\Desktop\10 paisajes de la Patagonia\Diapositiva9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2712"/>
            <a:ext cx="9144000" cy="7042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3" descr="C:\Users\Eleni\Desktop\10 paisajes de la Patagonia\Diapositiva84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5308" y="6102"/>
            <a:ext cx="9149308" cy="7023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 descr="C:\Users\Eleni\Desktop\10 paisajes de la Patagonia\Diapositiva8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-12712"/>
            <a:ext cx="9433048" cy="7042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8691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Eleni\Desktop\10 paisajes de la Patagonia\Diapositiva9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9166853" cy="7101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1030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10 paisajes de la Patagonia\Diapositiva9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52536" y="-243408"/>
            <a:ext cx="9396536" cy="7344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C:\Users\Eleni\Desktop\10 paisajes de la Patagonia\Diapositiva95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52536" y="-243408"/>
            <a:ext cx="9396536" cy="7344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8" descr="C:\Users\Eleni\Desktop\10 paisajes de la Patagonia\Diapositiva99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52536" y="-243408"/>
            <a:ext cx="9567986" cy="7344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9" descr="C:\Users\Eleni\Desktop\10 paisajes de la Patagonia\Diapositiva10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52536" y="-222820"/>
            <a:ext cx="9567986" cy="7324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8623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Users\Eleni\Desktop\10 paisajes de la Patagonia\Diapositiva9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0528" y="-86986"/>
            <a:ext cx="9324528" cy="6955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C:\Users\Eleni\Desktop\10 paisajes de la Patagonia\Diapositiva97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09450" y="-86986"/>
            <a:ext cx="9533978" cy="6955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0" descr="C:\Users\Eleni\Desktop\10 paisajes de la Patagonia\Diapositiva101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96824" y="-86986"/>
            <a:ext cx="9521352" cy="6944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C:\Users\Eleni\Desktop\10 paisajes de la Patagonia\Diapositiva9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13170" y="-86986"/>
            <a:ext cx="9537698" cy="6955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7898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C:\Users\Eleni\Desktop\10 paisajes de la Patagonia\Diapositiva1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9870"/>
            <a:ext cx="9155359" cy="6944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3" descr="C:\Users\Eleni\Desktop\10 paisajes de la Patagonia\Diapositiva104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0528" y="-171399"/>
            <a:ext cx="9405155" cy="710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 descr="C:\Users\Eleni\Desktop\10 paisajes de la Patagonia\Diapositiva103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0529" y="-315416"/>
            <a:ext cx="9405155" cy="7249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3252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Eleni\Desktop\10 paisajes de la Patagonia\Diapositiva1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00" y="595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0538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Eleni\Desktop\10 paisajes de la Patagonia\Diapositiva1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0528" y="-243408"/>
            <a:ext cx="9505056" cy="7250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C:\Users\Eleni\Desktop\10 paisajes de la Patagonia\Diapositiva130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65248" y="-243408"/>
            <a:ext cx="9489776" cy="7250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Eleni\Desktop\10 paisajes de la Patagonia\Diapositiva12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0528" y="-243409"/>
            <a:ext cx="9505056" cy="7250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7" descr="C:\Users\Eleni\Desktop\10 paisajes de la Patagonia\Diapositiva13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4160" y="-243409"/>
            <a:ext cx="9478688" cy="7250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8295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C:\Users\Eleni\Desktop\10 paisajes de la Patagonia\Diapositiva135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91488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C:\Users\Eleni\Desktop\10 paisajes de la Patagonia\Diapositiva134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40" y="0"/>
            <a:ext cx="913636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 descr="C:\Users\Eleni\Desktop\10 paisajes de la Patagonia\Diapositiva133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244" y="7268"/>
            <a:ext cx="9334772" cy="6850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0259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Eleni\Desktop\10 paisajes de la Patagonia\Diapositiva13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6566" y="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3903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Eleni\Desktop\10 paisajes de la Patagonia\Diapositiva1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9" descr="C:\Users\Eleni\Desktop\10 paisajes de la Patagonia\Diapositiva143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19" y="0"/>
            <a:ext cx="9271382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Eleni\Desktop\10 paisajes de la Patagonia\Diapositiva139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20673" y="1167"/>
            <a:ext cx="9283536" cy="6856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6682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C:\Users\Eleni\Desktop\10 paisajes de la Patagonia\Diapositiva14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488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1" descr="C:\Users\Eleni\Desktop\10 paisajes de la Patagonia\Diapositiva145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37340"/>
            <a:ext cx="9144000" cy="6896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8" descr="C:\Users\Eleni\Desktop\10 paisajes de la Patagonia\Diapositiva142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-37340"/>
            <a:ext cx="9144001" cy="6895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Users\Eleni\Desktop\10 paisajes de la Patagonia\Diapositiva13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37340"/>
            <a:ext cx="9144000" cy="6896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3954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Eleni\Desktop\10 paisajes de la Patagonia\Diapositiva1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9816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2" descr="C:\Users\Eleni\Desktop\10 paisajes de la Patagonia\Diapositiva116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1910"/>
            <a:ext cx="9361040" cy="7027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C:\Users\Eleni\Desktop\10 paisajes de la Patagonia\Diapositiva1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52536" y="0"/>
            <a:ext cx="9505056" cy="7029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9" descr="C:\Users\Eleni\Desktop\10 paisajes de la Patagonia\Diapositiva113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52536" y="-99392"/>
            <a:ext cx="9505056" cy="7128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9858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C:\Users\Eleni\Desktop\10 paisajes de la Patagonia\Diapositiva108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-99392"/>
            <a:ext cx="943304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6" descr="C:\Users\Eleni\Desktop\10 paisajes de la Patagonia\Diapositiva120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18392" y="-99392"/>
            <a:ext cx="944292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7" descr="C:\Users\Eleni\Desktop\10 paisajes de la Patagonia\Diapositiva11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12662" y="-99392"/>
            <a:ext cx="943719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1240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C:\Users\Eleni\Desktop\10 paisajes de la Patagonia\Diapositiva1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-171400"/>
            <a:ext cx="9252520" cy="7029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1" descr="C:\Users\Eleni\Desktop\10 paisajes de la Patagonia\Diapositiva115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39724" y="-171401"/>
            <a:ext cx="9283724" cy="7029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6484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C:\Users\Eleni\Desktop\10 paisajes de la Patagonia\Diapositiva1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6640" y="-99392"/>
            <a:ext cx="9351168" cy="707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4" descr="C:\Users\Eleni\Desktop\10 paisajes de la Patagonia\Diapositiva118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6062" y="-113457"/>
            <a:ext cx="9370590" cy="7088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Eleni\Desktop\10 paisajes de la Patagonia\Diapositiva10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2154" y="-99392"/>
            <a:ext cx="9336682" cy="7074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Eleni\Desktop\10 paisajes de la Patagonia\Diapositiva107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4071" y="-113457"/>
            <a:ext cx="9348599" cy="7088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4667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0" descr="C:\Users\Eleni\Desktop\10 paisajes de la Patagonia\Diapositiva1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9" descr="C:\Users\Eleni\Desktop\10 paisajes de la Patagonia\Diapositiva123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4565"/>
            <a:ext cx="9144000" cy="6862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8" descr="C:\Users\Eleni\Desktop\10 paisajes de la Patagonia\Diapositiva112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34280"/>
            <a:ext cx="9144000" cy="6892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7" descr="C:\Users\Eleni\Desktop\10 paisajes de la Patagonia\Diapositiva12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752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1" descr="C:\Users\Eleni\Desktop\10 paisajes de la Patagonia\Diapositiva1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4" descr="Helen gifs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79712" y="4509120"/>
            <a:ext cx="2479476" cy="2314178"/>
          </a:xfrm>
          <a:prstGeom prst="rect">
            <a:avLst/>
          </a:prstGeom>
          <a:noFill/>
        </p:spPr>
      </p:pic>
      <p:pic>
        <p:nvPicPr>
          <p:cNvPr id="4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7417" y="2996952"/>
            <a:ext cx="1349037" cy="1116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1766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5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3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2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  <p:extLst>
      <p:ext uri="{BB962C8B-B14F-4D97-AF65-F5344CB8AC3E}">
        <p14:creationId xmlns:p14="http://schemas.microsoft.com/office/powerpoint/2010/main" val="23289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761</TotalTime>
  <Words>70</Words>
  <Application>Microsoft Office PowerPoint</Application>
  <PresentationFormat>Presentación en pantalla (4:3)</PresentationFormat>
  <Paragraphs>35</Paragraphs>
  <Slides>47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47</vt:i4>
      </vt:variant>
    </vt:vector>
  </HeadingPairs>
  <TitlesOfParts>
    <vt:vector size="49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Helen &amp; Bruji</dc:creator>
  <cp:lastModifiedBy>Eleni</cp:lastModifiedBy>
  <cp:revision>70</cp:revision>
  <dcterms:created xsi:type="dcterms:W3CDTF">2014-10-02T20:48:08Z</dcterms:created>
  <dcterms:modified xsi:type="dcterms:W3CDTF">2014-10-07T16:30:42Z</dcterms:modified>
</cp:coreProperties>
</file>