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744" r:id="rId1"/>
    <p:sldMasterId id="2147483756" r:id="rId2"/>
  </p:sldMasterIdLst>
  <p:sldIdLst>
    <p:sldId id="371" r:id="rId3"/>
    <p:sldId id="372" r:id="rId4"/>
    <p:sldId id="395" r:id="rId5"/>
    <p:sldId id="404" r:id="rId6"/>
    <p:sldId id="403" r:id="rId7"/>
    <p:sldId id="402" r:id="rId8"/>
    <p:sldId id="401" r:id="rId9"/>
    <p:sldId id="400" r:id="rId10"/>
    <p:sldId id="399" r:id="rId11"/>
    <p:sldId id="398" r:id="rId12"/>
    <p:sldId id="397" r:id="rId13"/>
    <p:sldId id="396" r:id="rId14"/>
    <p:sldId id="394" r:id="rId15"/>
    <p:sldId id="405" r:id="rId16"/>
    <p:sldId id="406" r:id="rId17"/>
    <p:sldId id="414" r:id="rId18"/>
    <p:sldId id="413" r:id="rId19"/>
    <p:sldId id="412" r:id="rId20"/>
    <p:sldId id="411" r:id="rId21"/>
    <p:sldId id="410" r:id="rId22"/>
    <p:sldId id="409" r:id="rId23"/>
    <p:sldId id="407" r:id="rId24"/>
    <p:sldId id="415" r:id="rId25"/>
  </p:sldIdLst>
  <p:sldSz cx="9144000" cy="6858000" type="overhead"/>
  <p:notesSz cx="6858000" cy="9144000"/>
  <p:embeddedFontLst>
    <p:embeddedFont>
      <p:font typeface="Showcard Gothic" panose="04020904020102020604" pitchFamily="82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Wingdings 2" panose="05020102010507070707" pitchFamily="18" charset="2"/>
      <p:regular r:id="rId32"/>
    </p:embeddedFont>
    <p:embeddedFont>
      <p:font typeface="Constantia" panose="02030602050306030303" pitchFamily="18" charset="0"/>
      <p:regular r:id="rId33"/>
      <p:bold r:id="rId34"/>
      <p:italic r:id="rId35"/>
      <p:boldItalic r:id="rId36"/>
    </p:embeddedFont>
  </p:embeddedFontLst>
  <p:defaultTextStyle>
    <a:defPPr>
      <a:defRPr lang="cs-CZ"/>
    </a:defPPr>
    <a:lvl1pPr marL="0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89819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79639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69458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59277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49096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38917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28735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18554" algn="l" defTabSz="97963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sco+avsWPFRnXN/LvwaCw==" hashData="WoQTcrmKk0Qk2fSwRD6aMcu2p5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5700"/>
    <a:srgbClr val="996600"/>
    <a:srgbClr val="CC9900"/>
    <a:srgbClr val="FFC000"/>
    <a:srgbClr val="64DA8B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93" autoAdjust="0"/>
    <p:restoredTop sz="94701" autoAdjust="0"/>
  </p:normalViewPr>
  <p:slideViewPr>
    <p:cSldViewPr>
      <p:cViewPr varScale="1">
        <p:scale>
          <a:sx n="99" d="100"/>
          <a:sy n="99" d="100"/>
        </p:scale>
        <p:origin x="-10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8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399" y="1371601"/>
            <a:ext cx="7851648" cy="1828800"/>
          </a:xfrm>
          <a:ln>
            <a:noFill/>
          </a:ln>
        </p:spPr>
        <p:txBody>
          <a:bodyPr vert="horz" tIns="0" rIns="19593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60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3" y="3228537"/>
            <a:ext cx="7854695" cy="1752600"/>
          </a:xfrm>
        </p:spPr>
        <p:txBody>
          <a:bodyPr lIns="0" rIns="19593"/>
          <a:lstStyle>
            <a:lvl1pPr marL="0" marR="48982" indent="0" algn="r">
              <a:buNone/>
              <a:defRPr>
                <a:solidFill>
                  <a:schemeClr val="tx1"/>
                </a:solidFill>
              </a:defRPr>
            </a:lvl1pPr>
            <a:lvl2pPr marL="489819" indent="0" algn="ctr">
              <a:buNone/>
            </a:lvl2pPr>
            <a:lvl3pPr marL="979639" indent="0" algn="ctr">
              <a:buNone/>
            </a:lvl3pPr>
            <a:lvl4pPr marL="1469458" indent="0" algn="ctr">
              <a:buNone/>
            </a:lvl4pPr>
            <a:lvl5pPr marL="1959277" indent="0" algn="ctr">
              <a:buNone/>
            </a:lvl5pPr>
            <a:lvl6pPr marL="2449096" indent="0" algn="ctr">
              <a:buNone/>
            </a:lvl6pPr>
            <a:lvl7pPr marL="2938917" indent="0" algn="ctr">
              <a:buNone/>
            </a:lvl7pPr>
            <a:lvl8pPr marL="3428735" indent="0" algn="ctr">
              <a:buNone/>
            </a:lvl8pPr>
            <a:lvl9pPr marL="3918554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3" y="1316735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60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3" y="2704668"/>
            <a:ext cx="7772400" cy="1509713"/>
          </a:xfrm>
        </p:spPr>
        <p:txBody>
          <a:bodyPr lIns="48982" rIns="48982" anchor="t"/>
          <a:lstStyle>
            <a:lvl1pPr marL="0" indent="0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704088"/>
            <a:ext cx="8229601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920085"/>
            <a:ext cx="4038600" cy="443484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920085"/>
            <a:ext cx="4038600" cy="443484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704088"/>
            <a:ext cx="8229601" cy="1143000"/>
          </a:xfrm>
        </p:spPr>
        <p:txBody>
          <a:bodyPr tIns="48982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855249"/>
            <a:ext cx="4040188" cy="659352"/>
          </a:xfrm>
        </p:spPr>
        <p:txBody>
          <a:bodyPr lIns="48982" tIns="0" rIns="48982" bIns="0" anchor="ctr">
            <a:noAutofit/>
          </a:bodyPr>
          <a:lstStyle>
            <a:lvl1pPr marL="0" indent="0">
              <a:buNone/>
              <a:defRPr sz="26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700" b="1"/>
            </a:lvl4pPr>
            <a:lvl5pPr>
              <a:buNone/>
              <a:defRPr sz="17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7" y="1859759"/>
            <a:ext cx="4041775" cy="654843"/>
          </a:xfrm>
        </p:spPr>
        <p:txBody>
          <a:bodyPr lIns="48982" tIns="0" rIns="48982" bIns="0" anchor="ctr"/>
          <a:lstStyle>
            <a:lvl1pPr marL="0" indent="0">
              <a:buNone/>
              <a:defRPr sz="26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700" b="1"/>
            </a:lvl4pPr>
            <a:lvl5pPr>
              <a:buNone/>
              <a:defRPr sz="17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3" y="2514601"/>
            <a:ext cx="4040188" cy="3845720"/>
          </a:xfrm>
        </p:spPr>
        <p:txBody>
          <a:bodyPr tIns="0"/>
          <a:lstStyle>
            <a:lvl1pPr>
              <a:defRPr sz="23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514601"/>
            <a:ext cx="4041775" cy="3845720"/>
          </a:xfrm>
        </p:spPr>
        <p:txBody>
          <a:bodyPr tIns="0"/>
          <a:lstStyle>
            <a:lvl1pPr>
              <a:defRPr sz="23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704088"/>
            <a:ext cx="8305800" cy="1143000"/>
          </a:xfrm>
        </p:spPr>
        <p:txBody>
          <a:bodyPr vert="horz" tIns="48982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4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514354"/>
            <a:ext cx="2743201" cy="1162051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8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2" y="1676401"/>
            <a:ext cx="2743201" cy="4572000"/>
          </a:xfrm>
        </p:spPr>
        <p:txBody>
          <a:bodyPr lIns="19593" rIns="19593"/>
          <a:lstStyle>
            <a:lvl1pPr marL="0" indent="0" algn="l">
              <a:buNone/>
              <a:defRPr sz="1500"/>
            </a:lvl1pPr>
            <a:lvl2pPr indent="0" algn="l">
              <a:buNone/>
              <a:defRPr sz="1200"/>
            </a:lvl2pPr>
            <a:lvl3pPr indent="0" algn="l">
              <a:buNone/>
              <a:defRPr sz="11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1" y="1676401"/>
            <a:ext cx="5111751" cy="4572000"/>
          </a:xfrm>
        </p:spPr>
        <p:txBody>
          <a:bodyPr tIns="0"/>
          <a:lstStyle>
            <a:lvl1pPr>
              <a:defRPr sz="3100"/>
            </a:lvl1pPr>
            <a:lvl2pPr>
              <a:defRPr sz="2800"/>
            </a:lvl2pPr>
            <a:lvl3pPr>
              <a:defRPr sz="2600"/>
            </a:lvl3pPr>
            <a:lvl4pPr>
              <a:defRPr sz="22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6" y="1108077"/>
            <a:ext cx="5257801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63" tIns="48982" rIns="97963" bIns="48982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5" y="5359770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63" tIns="48982" rIns="97963" bIns="48982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1176999"/>
            <a:ext cx="2212847" cy="1582621"/>
          </a:xfrm>
        </p:spPr>
        <p:txBody>
          <a:bodyPr vert="horz" lIns="48982" tIns="48982" rIns="48982" bIns="48982" anchor="b"/>
          <a:lstStyle>
            <a:lvl1pPr algn="l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8574" rIns="48982" bIns="48982" anchor="t"/>
          <a:lstStyle>
            <a:lvl1pPr marL="0" indent="0" algn="l">
              <a:spcBef>
                <a:spcPts val="267"/>
              </a:spcBef>
              <a:buFontTx/>
              <a:buNone/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2" y="6356354"/>
            <a:ext cx="609601" cy="365125"/>
          </a:xfrm>
        </p:spPr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7" y="1199517"/>
            <a:ext cx="4617719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4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4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7963" tIns="48982" rIns="97963" bIns="48982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3" y="6219826"/>
            <a:ext cx="4762500" cy="63817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7963" tIns="48982" rIns="97963" bIns="48982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3" y="914404"/>
            <a:ext cx="2057399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914404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71857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56103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201028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02663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20671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638174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129740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85945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993029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371798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30131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90000"/>
                <a:satMod val="150000"/>
              </a:schemeClr>
              <a:schemeClr val="bg2">
                <a:tint val="88000"/>
                <a:satMod val="15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40000" contrast="-75000"/>
                    </a14:imgEffect>
                  </a14:imgLayer>
                </a14:imgProps>
              </a:ext>
            </a:extLst>
          </a:blip>
          <a:srcRect/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4" y="-7143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7963" tIns="48982" rIns="97963" bIns="48982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3" y="-7143"/>
            <a:ext cx="4762500" cy="63817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7963" tIns="48982" rIns="97963" bIns="48982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2" y="704088"/>
            <a:ext cx="8229601" cy="1143000"/>
          </a:xfrm>
          <a:prstGeom prst="rect">
            <a:avLst/>
          </a:prstGeom>
        </p:spPr>
        <p:txBody>
          <a:bodyPr vert="horz" lIns="0" tIns="48982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2" y="1935480"/>
            <a:ext cx="8229601" cy="4389120"/>
          </a:xfrm>
          <a:prstGeom prst="rect">
            <a:avLst/>
          </a:prstGeom>
        </p:spPr>
        <p:txBody>
          <a:bodyPr vert="horz" lIns="97963" tIns="48982" rIns="97963" bIns="48982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1" y="6356354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7F73931-4BA8-4E33-96DC-6F5CC54B2D8D}" type="datetimeFigureOut">
              <a:rPr lang="cs-CZ" smtClean="0"/>
              <a:t>24.9.2015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2" y="6356354"/>
            <a:ext cx="762001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B77FEC1-3C5C-4AC2-A1D4-7615AAAE3AA3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4" y="202409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Tm="3000">
        <p:circle/>
      </p:transition>
    </mc:Choice>
    <mc:Fallback xmlns="">
      <p:transition spd="slow" advTm="3000">
        <p:circl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4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93892" indent="-293892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47" indent="-264503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79639" indent="-264503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30" indent="-225318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567422" indent="-225318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1861314" indent="-225318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1" indent="-195928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51133" indent="-195928" algn="l" rtl="0" eaLnBrk="1" latinLnBrk="0" hangingPunct="1">
        <a:spcBef>
          <a:spcPct val="20000"/>
        </a:spcBef>
        <a:buClr>
          <a:schemeClr val="tx2"/>
        </a:buClr>
        <a:buChar char="•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645025" indent="-195928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898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796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694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95927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44909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93891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9185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71815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audio" Target="../media/audio1.wav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5" Type="http://schemas.openxmlformats.org/officeDocument/2006/relationships/slide" Target="slide1.xml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4000"/>
            <a:duotone>
              <a:schemeClr val="bg2">
                <a:shade val="90000"/>
                <a:satMod val="150000"/>
              </a:schemeClr>
              <a:schemeClr val="bg2">
                <a:tint val="88000"/>
                <a:satMod val="150000"/>
              </a:schemeClr>
            </a:duotone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75000"/>
                    </a14:imgEffect>
                  </a14:imgLayer>
                </a14:imgProps>
              </a:ext>
            </a:extLst>
          </a:blip>
          <a:srcRect/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Nadpis 2"/>
          <p:cNvSpPr txBox="1">
            <a:spLocks/>
          </p:cNvSpPr>
          <p:nvPr/>
        </p:nvSpPr>
        <p:spPr>
          <a:xfrm>
            <a:off x="1004892" y="1685653"/>
            <a:ext cx="4464496" cy="936104"/>
          </a:xfrm>
          <a:prstGeom prst="rect">
            <a:avLst/>
          </a:prstGeom>
          <a:effectLst>
            <a:outerShdw blurRad="203200" dist="622300" dir="2700000" algn="tl" rotWithShape="0">
              <a:prstClr val="black">
                <a:alpha val="80000"/>
              </a:prstClr>
            </a:outerShdw>
          </a:effectLst>
        </p:spPr>
        <p:txBody>
          <a:bodyPr vert="horz" lIns="0" tIns="48982" rIns="0" bIns="0" anchor="b">
            <a:prstTxWarp prst="textDeflateTop">
              <a:avLst>
                <a:gd name="adj" fmla="val 40592"/>
              </a:avLst>
            </a:prstTxWarp>
            <a:noAutofit/>
            <a:scene3d>
              <a:camera prst="isometricOffAxis1Righ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4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7200" b="1" i="0" u="none" strike="noStrike" kern="1200" spc="600" normalizeH="0" noProof="0" smtClean="0">
                <a:ln w="50800"/>
                <a:solidFill>
                  <a:schemeClr val="accent1">
                    <a:lumMod val="25000"/>
                  </a:schemeClr>
                </a:solidFill>
                <a:uLnTx/>
                <a:uFillTx/>
                <a:latin typeface="Showcard Gothic" panose="04020904020102020604" pitchFamily="82" charset="0"/>
              </a:rPr>
              <a:t>Austria</a:t>
            </a:r>
            <a:r>
              <a:rPr kumimoji="0" lang="cs-CZ" sz="8000" b="1" i="0" u="none" strike="noStrike" kern="1200" normalizeH="0" baseline="0" noProof="0" smtClean="0">
                <a:ln w="50800"/>
                <a:solidFill>
                  <a:schemeClr val="accent1">
                    <a:lumMod val="25000"/>
                  </a:schemeClr>
                </a:solidFill>
                <a:uLnTx/>
                <a:uFillTx/>
                <a:latin typeface="Rosewood Std Regular" pitchFamily="82" charset="0"/>
                <a:ea typeface="+mj-ea"/>
                <a:cs typeface="+mj-cs"/>
              </a:rPr>
              <a:t> </a:t>
            </a:r>
            <a:endParaRPr kumimoji="0" lang="cs-CZ" sz="8000" b="1" i="0" u="none" strike="noStrike" kern="1200" normalizeH="0" baseline="0" noProof="0" dirty="0">
              <a:ln w="50800"/>
              <a:solidFill>
                <a:schemeClr val="accent1">
                  <a:lumMod val="25000"/>
                </a:schemeClr>
              </a:solidFill>
              <a:uLnTx/>
              <a:uFillTx/>
              <a:latin typeface="Rosewood Std Regular" pitchFamily="82" charset="0"/>
              <a:ea typeface="+mj-ea"/>
              <a:cs typeface="+mj-cs"/>
            </a:endParaRPr>
          </a:p>
        </p:txBody>
      </p:sp>
      <p:pic>
        <p:nvPicPr>
          <p:cNvPr id="9" name="Obrázo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384" y="2683454"/>
            <a:ext cx="6307434" cy="3292480"/>
          </a:xfrm>
          <a:prstGeom prst="rect">
            <a:avLst/>
          </a:prstGeom>
          <a:effectLst>
            <a:outerShdw blurRad="50800" dist="101600" dir="2700000" algn="tl" rotWithShape="0">
              <a:prstClr val="black">
                <a:alpha val="46000"/>
              </a:prstClr>
            </a:outerShdw>
          </a:effec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5468">
            <a:off x="709162" y="5517231"/>
            <a:ext cx="927703" cy="978727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8000"/>
              </a:prst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775" y="4293096"/>
            <a:ext cx="525057" cy="504056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5340344" y="6121086"/>
            <a:ext cx="33696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2400" b="1" cap="none" spc="50" smtClean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Bad Ischl  /  Hallstatt</a:t>
            </a:r>
            <a:endParaRPr lang="sk-SK" sz="2400" b="1" cap="none" spc="50">
              <a:ln w="11430">
                <a:solidFill>
                  <a:schemeClr val="bg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170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5000">
        <p:circle/>
        <p:sndAc>
          <p:stSnd loop="1">
            <p:snd r:embed="rId2" name="Lehár.wav"/>
          </p:stSnd>
        </p:sndAc>
      </p:transition>
    </mc:Choice>
    <mc:Fallback xmlns="">
      <p:transition spd="slow" advClick="0" advTm="15000">
        <p:circle/>
        <p:sndAc>
          <p:stSnd loop="1">
            <p:snd r:embed="rId10" name="Lehá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11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31881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51319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73270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51270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51717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0495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24949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0430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44660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Bad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Ischl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29969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43775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33129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31604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9488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98422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88908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9591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74032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7438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56784" cy="5292588"/>
          </a:xfrm>
          <a:ln w="1905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446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Hallstatt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116632"/>
            <a:ext cx="616612" cy="4536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  <p:sp>
        <p:nvSpPr>
          <p:cNvPr id="7" name="Nadpis 2"/>
          <p:cNvSpPr txBox="1">
            <a:spLocks/>
          </p:cNvSpPr>
          <p:nvPr/>
        </p:nvSpPr>
        <p:spPr>
          <a:xfrm>
            <a:off x="4101236" y="5157192"/>
            <a:ext cx="3567108" cy="560908"/>
          </a:xfrm>
          <a:prstGeom prst="rect">
            <a:avLst/>
          </a:prstGeom>
          <a:effectLst>
            <a:outerShdw blurRad="203200" dist="622300" dir="2700000" algn="tl" rotWithShape="0">
              <a:prstClr val="black">
                <a:alpha val="80000"/>
              </a:prstClr>
            </a:outerShdw>
          </a:effectLst>
        </p:spPr>
        <p:txBody>
          <a:bodyPr vert="horz" lIns="0" tIns="48982" rIns="0" bIns="0" anchor="b">
            <a:prstTxWarp prst="textDeflateTop">
              <a:avLst>
                <a:gd name="adj" fmla="val 40592"/>
              </a:avLst>
            </a:prstTxWarp>
            <a:noAutofit/>
            <a:scene3d>
              <a:camera prst="isometricOffAxis1Righ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4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7200" b="1" spc="600" smtClean="0">
                <a:ln w="50800"/>
                <a:solidFill>
                  <a:schemeClr val="accent1">
                    <a:lumMod val="25000"/>
                  </a:schemeClr>
                </a:solidFill>
                <a:latin typeface="Showcard Gothic" panose="04020904020102020604" pitchFamily="82" charset="0"/>
              </a:rPr>
              <a:t>Konec</a:t>
            </a:r>
            <a:r>
              <a:rPr kumimoji="0" lang="cs-CZ" sz="8000" b="1" i="0" u="none" strike="noStrike" kern="1200" normalizeH="0" baseline="0" noProof="0" smtClean="0">
                <a:ln w="50800"/>
                <a:solidFill>
                  <a:schemeClr val="accent1">
                    <a:lumMod val="25000"/>
                  </a:schemeClr>
                </a:solidFill>
                <a:uLnTx/>
                <a:uFillTx/>
                <a:latin typeface="Rosewood Std Regular" pitchFamily="82" charset="0"/>
                <a:ea typeface="+mj-ea"/>
                <a:cs typeface="+mj-cs"/>
              </a:rPr>
              <a:t> </a:t>
            </a:r>
            <a:endParaRPr kumimoji="0" lang="cs-CZ" sz="8000" b="1" i="0" u="none" strike="noStrike" kern="1200" normalizeH="0" baseline="0" noProof="0" dirty="0">
              <a:ln w="50800"/>
              <a:solidFill>
                <a:schemeClr val="accent1">
                  <a:lumMod val="25000"/>
                </a:schemeClr>
              </a:solidFill>
              <a:uLnTx/>
              <a:uFillTx/>
              <a:latin typeface="Rosewood Std Regular" pitchFamily="82" charset="0"/>
              <a:ea typeface="+mj-ea"/>
              <a:cs typeface="+mj-cs"/>
            </a:endParaRPr>
          </a:p>
        </p:txBody>
      </p:sp>
      <p:sp>
        <p:nvSpPr>
          <p:cNvPr id="2" name="BlokTextu 1"/>
          <p:cNvSpPr txBox="1"/>
          <p:nvPr/>
        </p:nvSpPr>
        <p:spPr>
          <a:xfrm>
            <a:off x="1187624" y="5949280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howcard Gothic" panose="04020904020102020604" pitchFamily="82" charset="0"/>
              </a:rPr>
              <a:t>Yveta</a:t>
            </a:r>
            <a:endParaRPr lang="sk-SK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howcard Gothic" panose="04020904020102020604" pitchFamily="82" charset="0"/>
            </a:endParaRPr>
          </a:p>
        </p:txBody>
      </p:sp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643" y="3233261"/>
            <a:ext cx="1730714" cy="121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25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9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7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z="1800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z="1800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sz="1800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defTabSz="914400"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sz="1800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BlokTextu 12"/>
          <p:cNvSpPr txBox="1"/>
          <p:nvPr/>
        </p:nvSpPr>
        <p:spPr>
          <a:xfrm>
            <a:off x="250825" y="6370638"/>
            <a:ext cx="1008063" cy="369887"/>
          </a:xfrm>
          <a:prstGeom prst="rect">
            <a:avLst/>
          </a:prstGeom>
          <a:solidFill>
            <a:srgbClr val="F79646">
              <a:lumMod val="60000"/>
              <a:lumOff val="40000"/>
            </a:srgbClr>
          </a:solidFill>
        </p:spPr>
        <p:txBody>
          <a:bodyPr>
            <a:spAutoFit/>
          </a:bodyPr>
          <a:lstStyle/>
          <a:p>
            <a:pPr defTabSz="914400">
              <a:defRPr/>
            </a:pPr>
            <a:r>
              <a:rPr lang="sk-SK" sz="1800" kern="0">
                <a:solidFill>
                  <a:prstClr val="black"/>
                </a:solidFill>
                <a:latin typeface="Calibri"/>
                <a:hlinkClick r:id="rId15" action="ppaction://hlinksldjump"/>
              </a:rPr>
              <a:t>Mis PPS</a:t>
            </a:r>
            <a:endParaRPr lang="sk-SK" sz="1800" kern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2958" name="Obrázok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358931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á 5">
      <a:dk1>
        <a:srgbClr val="000000"/>
      </a:dk1>
      <a:lt1>
        <a:srgbClr val="000000"/>
      </a:lt1>
      <a:dk2>
        <a:srgbClr val="000000"/>
      </a:dk2>
      <a:lt2>
        <a:srgbClr val="000000"/>
      </a:lt2>
      <a:accent1>
        <a:srgbClr val="FFE9C9"/>
      </a:accent1>
      <a:accent2>
        <a:srgbClr val="FFBE5F"/>
      </a:accent2>
      <a:accent3>
        <a:srgbClr val="B76C00"/>
      </a:accent3>
      <a:accent4>
        <a:srgbClr val="BFBFBF"/>
      </a:accent4>
      <a:accent5>
        <a:srgbClr val="A5A5A5"/>
      </a:accent5>
      <a:accent6>
        <a:srgbClr val="FFFF66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57</Words>
  <Application>Microsoft Office PowerPoint</Application>
  <PresentationFormat>Fólia</PresentationFormat>
  <Paragraphs>28</Paragraphs>
  <Slides>23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23</vt:i4>
      </vt:variant>
    </vt:vector>
  </HeadingPairs>
  <TitlesOfParts>
    <vt:vector size="32" baseType="lpstr">
      <vt:lpstr>Arial</vt:lpstr>
      <vt:lpstr>Showcard Gothic</vt:lpstr>
      <vt:lpstr>Rosewood Std Regular</vt:lpstr>
      <vt:lpstr>Kristen ITC</vt:lpstr>
      <vt:lpstr>Calibri</vt:lpstr>
      <vt:lpstr>Wingdings 2</vt:lpstr>
      <vt:lpstr>Constantia</vt:lpstr>
      <vt:lpstr>Tok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85</cp:revision>
  <dcterms:created xsi:type="dcterms:W3CDTF">2015-07-21T15:27:54Z</dcterms:created>
  <dcterms:modified xsi:type="dcterms:W3CDTF">2015-09-24T09:15:20Z</dcterms:modified>
</cp:coreProperties>
</file>