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7" r:id="rId81"/>
    <p:sldId id="338" r:id="rId8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3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80128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25189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1353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8921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23805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23995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0198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33272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97309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86475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2701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4B311-B6D3-4668-A451-0592B00E60D4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A64C6-9153-4D57-9E2B-4151AE7AF65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4471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19337" y="889843"/>
            <a:ext cx="75533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CO" i="1" dirty="0"/>
              <a:t>Las islas </a:t>
            </a:r>
            <a:r>
              <a:rPr lang="es-CO" i="1" dirty="0" err="1"/>
              <a:t>Kuriles</a:t>
            </a:r>
            <a:r>
              <a:rPr lang="es-CO" i="1" dirty="0"/>
              <a:t> son el último límite y bastión natural ruso en el Lejano Oriente. La región donde se entremezclan la historia y la cultura de dos civilizaciones de una belleza incomparable. Ya desde hace 70 años el área es motivo de litigio fronterizo entre Rusia y Japón.</a:t>
            </a:r>
          </a:p>
          <a:p>
            <a:pPr algn="ctr" fontAlgn="base"/>
            <a:r>
              <a:rPr lang="es-CO" i="1" dirty="0"/>
              <a:t>El archipiélago, compuesto por 56 islas, está ubicado en la parte más oriental de Rusia, separando el mar de Ojotsk y el océano Pacífico. Al norte limita con la península de Kamchatka, al sur forma parte de la frontera con Japón. Las islas del sur se encuentran solo a un par de decenas de kilómetros de la isla japonesa de </a:t>
            </a:r>
            <a:r>
              <a:rPr lang="es-CO" i="1" dirty="0" err="1"/>
              <a:t>Hokkaido</a:t>
            </a:r>
            <a:r>
              <a:rPr lang="es-CO" i="1" dirty="0"/>
              <a:t>.</a:t>
            </a:r>
          </a:p>
          <a:p>
            <a:pPr algn="ctr" fontAlgn="base"/>
            <a:r>
              <a:rPr lang="es-CO" i="1" dirty="0"/>
              <a:t>Las islas administrativamente pertenecen a la región rusa de Sajalín. Según los datos oficiales, la población está cifrada en unas 18.000 personas.</a:t>
            </a:r>
          </a:p>
          <a:p>
            <a:pPr algn="ctr" fontAlgn="base"/>
            <a:r>
              <a:rPr lang="es-CO" i="1" dirty="0"/>
              <a:t>El nombre del archipiélago proviene del idioma ainu, la lengua del pueblo aborigen de las islas, de la palabra ‘</a:t>
            </a:r>
            <a:r>
              <a:rPr lang="es-CO" i="1" dirty="0" err="1"/>
              <a:t>kuru</a:t>
            </a:r>
            <a:r>
              <a:rPr lang="es-CO" i="1" dirty="0"/>
              <a:t>' que significa ‘hombre'. De allí provino el segundo nombre para los ainu los </a:t>
            </a:r>
            <a:r>
              <a:rPr lang="es-CO" i="1" dirty="0" err="1"/>
              <a:t>kuriles</a:t>
            </a:r>
            <a:r>
              <a:rPr lang="es-CO" i="1" dirty="0"/>
              <a:t> y luego el nombre de las islas.</a:t>
            </a:r>
          </a:p>
          <a:p>
            <a:pPr algn="ctr" fontAlgn="base"/>
            <a:r>
              <a:rPr lang="es-CO" i="1" dirty="0"/>
              <a:t>Los ainu son el pueblo autóctono de las </a:t>
            </a:r>
            <a:r>
              <a:rPr lang="es-CO" i="1" dirty="0" err="1"/>
              <a:t>Kuriles</a:t>
            </a:r>
            <a:r>
              <a:rPr lang="es-CO" i="1" dirty="0"/>
              <a:t>, la isla </a:t>
            </a:r>
            <a:r>
              <a:rPr lang="es-CO" i="1" dirty="0" err="1"/>
              <a:t>Hokkaido</a:t>
            </a:r>
            <a:r>
              <a:rPr lang="es-CO" i="1" dirty="0"/>
              <a:t>, al sur de la isla de Sajalín, y la parte norteña de la principal isla japonesa, </a:t>
            </a:r>
            <a:r>
              <a:rPr lang="es-CO" i="1" dirty="0" err="1"/>
              <a:t>Honshu</a:t>
            </a:r>
            <a:r>
              <a:rPr lang="es-CO" i="1" dirty="0"/>
              <a:t>. En Rusia viven algo más de un centenar de ainu. En Japón, unas 15.000 personas cuentan con uno o dos parientes pertenecientes a esa etnia.</a:t>
            </a:r>
            <a:endParaRPr lang="es-CO" i="1" dirty="0"/>
          </a:p>
        </p:txBody>
      </p:sp>
      <p:sp>
        <p:nvSpPr>
          <p:cNvPr id="4" name="CuadroTexto 3"/>
          <p:cNvSpPr txBox="1"/>
          <p:nvPr/>
        </p:nvSpPr>
        <p:spPr>
          <a:xfrm rot="841712">
            <a:off x="9794962" y="535900"/>
            <a:ext cx="17336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Oquesta</a:t>
            </a:r>
            <a:r>
              <a:rPr lang="es-CO" sz="1000" b="1" i="1" dirty="0" smtClean="0"/>
              <a:t> Románticos de Cuba-  Que será-será</a:t>
            </a:r>
            <a:endParaRPr lang="es-CO" sz="1000" b="1" i="1" dirty="0"/>
          </a:p>
        </p:txBody>
      </p:sp>
      <p:pic>
        <p:nvPicPr>
          <p:cNvPr id="5" name="Orquestra Românticos de Cuba no Cinema-Que será,será-Gig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88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66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252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250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164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129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890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664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63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548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728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382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319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476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18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13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23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0520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1947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0542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0103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9087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8551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342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5185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5828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0921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7815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0336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838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5205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2694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7272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339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4274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8104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3909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5367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0436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6063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179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9612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0736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9863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3086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372475" y="5329238"/>
            <a:ext cx="1728787" cy="285750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02089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621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1460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74193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1000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1091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2150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26496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2997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49620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17808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65413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6443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0813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3288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5473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29675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9565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16125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5829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6517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95250"/>
            <a:ext cx="85725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22457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8244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1054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83167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75486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64397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2396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27658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85932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25302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7967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33716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4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5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213</Words>
  <Application>Microsoft Office PowerPoint</Application>
  <PresentationFormat>Panorámica</PresentationFormat>
  <Paragraphs>10</Paragraphs>
  <Slides>81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81</vt:i4>
      </vt:variant>
    </vt:vector>
  </HeadingPairs>
  <TitlesOfParts>
    <vt:vector size="86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13</cp:revision>
  <dcterms:created xsi:type="dcterms:W3CDTF">2017-02-11T21:55:09Z</dcterms:created>
  <dcterms:modified xsi:type="dcterms:W3CDTF">2017-02-24T17:27:44Z</dcterms:modified>
</cp:coreProperties>
</file>