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2" r:id="rId7"/>
    <p:sldId id="261" r:id="rId8"/>
    <p:sldId id="264" r:id="rId9"/>
    <p:sldId id="263" r:id="rId10"/>
    <p:sldId id="265" r:id="rId11"/>
    <p:sldId id="266" r:id="rId12"/>
    <p:sldId id="267" r:id="rId13"/>
    <p:sldId id="268" r:id="rId14"/>
    <p:sldId id="257" r:id="rId15"/>
    <p:sldId id="269" r:id="rId16"/>
    <p:sldId id="270" r:id="rId17"/>
    <p:sldId id="271" r:id="rId18"/>
    <p:sldId id="273" r:id="rId19"/>
    <p:sldId id="274" r:id="rId20"/>
    <p:sldId id="275" r:id="rId21"/>
    <p:sldId id="272" r:id="rId22"/>
    <p:sldId id="277" r:id="rId23"/>
    <p:sldId id="279" r:id="rId24"/>
    <p:sldId id="278" r:id="rId25"/>
    <p:sldId id="276" r:id="rId26"/>
    <p:sldId id="280" r:id="rId27"/>
    <p:sldId id="281" r:id="rId28"/>
    <p:sldId id="282" r:id="rId29"/>
    <p:sldId id="284" r:id="rId30"/>
    <p:sldId id="285" r:id="rId31"/>
    <p:sldId id="283" r:id="rId32"/>
    <p:sldId id="292" r:id="rId33"/>
    <p:sldId id="286" r:id="rId34"/>
    <p:sldId id="290" r:id="rId35"/>
    <p:sldId id="287" r:id="rId36"/>
    <p:sldId id="289" r:id="rId37"/>
    <p:sldId id="291" r:id="rId38"/>
    <p:sldId id="288" r:id="rId39"/>
    <p:sldId id="294" r:id="rId40"/>
    <p:sldId id="293" r:id="rId41"/>
    <p:sldId id="296" r:id="rId42"/>
    <p:sldId id="295" r:id="rId43"/>
    <p:sldId id="298" r:id="rId44"/>
    <p:sldId id="297" r:id="rId45"/>
    <p:sldId id="300" r:id="rId46"/>
    <p:sldId id="301" r:id="rId47"/>
    <p:sldId id="299" r:id="rId48"/>
    <p:sldId id="302" r:id="rId49"/>
    <p:sldId id="303" r:id="rId50"/>
    <p:sldId id="305" r:id="rId51"/>
    <p:sldId id="304" r:id="rId52"/>
    <p:sldId id="306" r:id="rId53"/>
    <p:sldId id="307" r:id="rId54"/>
    <p:sldId id="308" r:id="rId55"/>
    <p:sldId id="309" r:id="rId56"/>
    <p:sldId id="310" r:id="rId57"/>
    <p:sldId id="311" r:id="rId58"/>
    <p:sldId id="313" r:id="rId59"/>
    <p:sldId id="312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CX56eD04hKrIqZdOZo+Bw==" hashData="mV6LJAy2aKBnfi0P3UgEB9Z5Dw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2" d="100"/>
          <a:sy n="32" d="100"/>
        </p:scale>
        <p:origin x="-10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6863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1616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7506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12276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28037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44945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97520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50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17113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7758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18939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3B8C6-32FB-4E47-8227-ED0AB0280C50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32033-9E16-4A1E-A7A3-1A76645F94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07844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7.png"/><Relationship Id="rId10" Type="http://schemas.openxmlformats.org/officeDocument/2006/relationships/image" Target="../media/image9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7999" y="1582340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i="1" dirty="0" err="1"/>
              <a:t>Krabi</a:t>
            </a:r>
            <a:r>
              <a:rPr lang="es-CO" i="1" dirty="0"/>
              <a:t> es una pequeña ciudad en el sur de </a:t>
            </a:r>
            <a:r>
              <a:rPr lang="es-CO" i="1" dirty="0" smtClean="0"/>
              <a:t>Tailandia. </a:t>
            </a:r>
            <a:r>
              <a:rPr lang="es-CO" i="1" dirty="0" err="1"/>
              <a:t>Krabi</a:t>
            </a:r>
            <a:r>
              <a:rPr lang="es-CO" i="1" dirty="0"/>
              <a:t> en sí no tiene mucho, ni siquiera tiene playa pero es famosa por ser la ciudad de paso hacia </a:t>
            </a:r>
            <a:r>
              <a:rPr lang="es-CO" i="1" dirty="0" err="1"/>
              <a:t>Ao</a:t>
            </a:r>
            <a:r>
              <a:rPr lang="es-CO" i="1" dirty="0"/>
              <a:t> </a:t>
            </a:r>
            <a:r>
              <a:rPr lang="es-CO" i="1" dirty="0" err="1"/>
              <a:t>Nang</a:t>
            </a:r>
            <a:r>
              <a:rPr lang="es-CO" i="1" dirty="0"/>
              <a:t>, un pueblo de playa turístico desde al que se puede ir a la </a:t>
            </a:r>
            <a:r>
              <a:rPr lang="es-CO" i="1" dirty="0" smtClean="0"/>
              <a:t>paradisíaca </a:t>
            </a:r>
            <a:r>
              <a:rPr lang="es-CO" i="1" dirty="0"/>
              <a:t>Bahía de </a:t>
            </a:r>
            <a:r>
              <a:rPr lang="es-CO" i="1" dirty="0" err="1"/>
              <a:t>Railay</a:t>
            </a:r>
            <a:r>
              <a:rPr lang="es-CO" i="1" dirty="0"/>
              <a:t> o a muchas otras islas en excursiones de uno o varios días. Cuando la gente habla de </a:t>
            </a:r>
            <a:r>
              <a:rPr lang="es-CO" i="1" dirty="0" err="1"/>
              <a:t>Krabi</a:t>
            </a:r>
            <a:r>
              <a:rPr lang="es-CO" i="1" dirty="0"/>
              <a:t>, normalmente se refiere pues a </a:t>
            </a:r>
            <a:r>
              <a:rPr lang="es-CO" i="1" dirty="0" err="1"/>
              <a:t>Ao</a:t>
            </a:r>
            <a:r>
              <a:rPr lang="es-CO" i="1" dirty="0"/>
              <a:t> </a:t>
            </a:r>
            <a:r>
              <a:rPr lang="es-CO" i="1" dirty="0" err="1"/>
              <a:t>Nang</a:t>
            </a:r>
            <a:r>
              <a:rPr lang="es-CO" i="1" dirty="0"/>
              <a:t>, </a:t>
            </a:r>
            <a:r>
              <a:rPr lang="es-CO" i="1" dirty="0" err="1"/>
              <a:t>Railay</a:t>
            </a:r>
            <a:r>
              <a:rPr lang="es-CO" i="1" dirty="0"/>
              <a:t> o a la provincia en general, una provincia que no </a:t>
            </a:r>
            <a:r>
              <a:rPr lang="es-CO" i="1" dirty="0" smtClean="0"/>
              <a:t>podemos </a:t>
            </a:r>
            <a:r>
              <a:rPr lang="es-CO" i="1" dirty="0"/>
              <a:t>olvidar en </a:t>
            </a:r>
            <a:r>
              <a:rPr lang="es-CO" i="1" dirty="0" smtClean="0"/>
              <a:t>nuestra </a:t>
            </a:r>
            <a:r>
              <a:rPr lang="es-CO" i="1" dirty="0"/>
              <a:t>ruta por el Sur de Tailandia.</a:t>
            </a:r>
          </a:p>
          <a:p>
            <a:pPr algn="ctr"/>
            <a:r>
              <a:rPr lang="es-CO" i="1" dirty="0" smtClean="0"/>
              <a:t>Pasar </a:t>
            </a:r>
            <a:r>
              <a:rPr lang="es-CO" i="1" dirty="0"/>
              <a:t>una o dos noches en </a:t>
            </a:r>
            <a:r>
              <a:rPr lang="es-CO" i="1" dirty="0" err="1"/>
              <a:t>Krabi</a:t>
            </a:r>
            <a:r>
              <a:rPr lang="es-CO" i="1" dirty="0"/>
              <a:t> tampoco es mala idea, puede ser una manera de conocer cómo es la vida en una pequeña ciudad tailandesa. Alquilar una moto o un coche para explorar la zona puede ser una experiencia bastante buena. De todas formas poca gente se aloja en la ciudad de </a:t>
            </a:r>
            <a:r>
              <a:rPr lang="es-CO" i="1" dirty="0" err="1"/>
              <a:t>Krabi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10579088" y="5918775"/>
            <a:ext cx="1167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Por ti </a:t>
            </a:r>
            <a:endParaRPr lang="es-CO" sz="1200" i="1" dirty="0"/>
          </a:p>
        </p:txBody>
      </p:sp>
      <p:pic>
        <p:nvPicPr>
          <p:cNvPr id="2" name="_39_39_POR_TI_39_39_MUSICA_CLASICA_BALADA_ROMANTIC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025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5834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4843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9234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6021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262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3811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898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9031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7638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19597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9920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0772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2872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2119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09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606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51224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2139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30352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72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22416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70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32864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7325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78417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0739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09662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771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540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1651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0384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5139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80460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65552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79429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5668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19762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96361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75684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2515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64387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7046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07154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56553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46993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3671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87644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49898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1943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1923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89843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30613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5644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46971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773883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19279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720705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827917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942953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62058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6840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451191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483593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89013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423588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301565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859175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859902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504382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587524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882684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684272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965955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327930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979666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599005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31806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735264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07059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103043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963778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639089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344717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54601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188</Words>
  <Application>Microsoft Office PowerPoint</Application>
  <PresentationFormat>Personalizado</PresentationFormat>
  <Paragraphs>7</Paragraphs>
  <Slides>85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85</vt:i4>
      </vt:variant>
    </vt:vector>
  </HeadingPairs>
  <TitlesOfParts>
    <vt:vector size="8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2017-05-26T03:57:48Z</dcterms:created>
  <dcterms:modified xsi:type="dcterms:W3CDTF">2017-06-15T19:02:30Z</dcterms:modified>
</cp:coreProperties>
</file>