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331" r:id="rId10"/>
    <p:sldId id="264" r:id="rId11"/>
    <p:sldId id="333" r:id="rId12"/>
    <p:sldId id="263" r:id="rId13"/>
    <p:sldId id="334" r:id="rId14"/>
    <p:sldId id="265" r:id="rId15"/>
    <p:sldId id="330" r:id="rId16"/>
    <p:sldId id="266" r:id="rId17"/>
    <p:sldId id="335" r:id="rId18"/>
    <p:sldId id="336" r:id="rId19"/>
    <p:sldId id="267" r:id="rId20"/>
    <p:sldId id="268" r:id="rId21"/>
    <p:sldId id="337" r:id="rId22"/>
    <p:sldId id="270" r:id="rId23"/>
    <p:sldId id="269" r:id="rId24"/>
    <p:sldId id="271" r:id="rId25"/>
    <p:sldId id="338" r:id="rId26"/>
    <p:sldId id="272" r:id="rId27"/>
    <p:sldId id="273" r:id="rId28"/>
    <p:sldId id="275" r:id="rId29"/>
    <p:sldId id="274" r:id="rId30"/>
    <p:sldId id="276" r:id="rId31"/>
    <p:sldId id="278" r:id="rId32"/>
    <p:sldId id="277" r:id="rId33"/>
    <p:sldId id="280" r:id="rId34"/>
    <p:sldId id="283" r:id="rId35"/>
    <p:sldId id="279" r:id="rId36"/>
    <p:sldId id="281" r:id="rId37"/>
    <p:sldId id="282" r:id="rId38"/>
    <p:sldId id="284" r:id="rId39"/>
    <p:sldId id="285" r:id="rId40"/>
    <p:sldId id="286" r:id="rId41"/>
    <p:sldId id="288" r:id="rId42"/>
    <p:sldId id="287" r:id="rId43"/>
    <p:sldId id="290" r:id="rId44"/>
    <p:sldId id="294" r:id="rId45"/>
    <p:sldId id="289" r:id="rId46"/>
    <p:sldId id="292" r:id="rId47"/>
    <p:sldId id="291" r:id="rId48"/>
    <p:sldId id="295" r:id="rId49"/>
    <p:sldId id="293" r:id="rId50"/>
    <p:sldId id="296" r:id="rId51"/>
    <p:sldId id="297" r:id="rId52"/>
    <p:sldId id="300" r:id="rId53"/>
    <p:sldId id="299" r:id="rId54"/>
    <p:sldId id="302" r:id="rId55"/>
    <p:sldId id="314" r:id="rId56"/>
    <p:sldId id="304" r:id="rId57"/>
    <p:sldId id="305" r:id="rId58"/>
    <p:sldId id="306" r:id="rId59"/>
    <p:sldId id="307" r:id="rId60"/>
    <p:sldId id="308" r:id="rId61"/>
    <p:sldId id="341" r:id="rId62"/>
    <p:sldId id="311" r:id="rId63"/>
    <p:sldId id="309" r:id="rId64"/>
    <p:sldId id="312" r:id="rId65"/>
    <p:sldId id="340" r:id="rId66"/>
    <p:sldId id="310" r:id="rId67"/>
    <p:sldId id="339" r:id="rId68"/>
    <p:sldId id="342" r:id="rId69"/>
    <p:sldId id="313" r:id="rId70"/>
    <p:sldId id="315" r:id="rId71"/>
    <p:sldId id="319" r:id="rId72"/>
    <p:sldId id="317" r:id="rId73"/>
    <p:sldId id="316" r:id="rId74"/>
    <p:sldId id="318" r:id="rId75"/>
    <p:sldId id="323" r:id="rId76"/>
    <p:sldId id="321" r:id="rId77"/>
    <p:sldId id="322" r:id="rId78"/>
    <p:sldId id="320" r:id="rId79"/>
    <p:sldId id="325" r:id="rId80"/>
    <p:sldId id="324" r:id="rId81"/>
    <p:sldId id="343" r:id="rId82"/>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99Jvalf94PnC0oTxlasyQQ==" hashData="kubJD9akhMcmp6gdHE6YBgDIJJY="/>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2" autoAdjust="0"/>
    <p:restoredTop sz="94660"/>
  </p:normalViewPr>
  <p:slideViewPr>
    <p:cSldViewPr snapToGrid="0">
      <p:cViewPr varScale="1">
        <p:scale>
          <a:sx n="32" d="100"/>
          <a:sy n="32" d="100"/>
        </p:scale>
        <p:origin x="-108" y="-170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29E543F3-D12F-4C7C-83E9-812FE0FD1680}" type="datetimeFigureOut">
              <a:rPr lang="es-CO" smtClean="0"/>
              <a:pPr/>
              <a:t>5/06/2017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33CF83F-DBD9-4292-92F8-ACA3FEF18A93}" type="slidenum">
              <a:rPr lang="es-CO" smtClean="0"/>
              <a:pPr/>
              <a:t>‹Nº›</a:t>
            </a:fld>
            <a:endParaRPr lang="es-CO"/>
          </a:p>
        </p:txBody>
      </p:sp>
    </p:spTree>
    <p:extLst>
      <p:ext uri="{BB962C8B-B14F-4D97-AF65-F5344CB8AC3E}">
        <p14:creationId xmlns:p14="http://schemas.microsoft.com/office/powerpoint/2010/main" xmlns="" val="13875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9E543F3-D12F-4C7C-83E9-812FE0FD1680}" type="datetimeFigureOut">
              <a:rPr lang="es-CO" smtClean="0"/>
              <a:pPr/>
              <a:t>5/06/2017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33CF83F-DBD9-4292-92F8-ACA3FEF18A93}" type="slidenum">
              <a:rPr lang="es-CO" smtClean="0"/>
              <a:pPr/>
              <a:t>‹Nº›</a:t>
            </a:fld>
            <a:endParaRPr lang="es-CO"/>
          </a:p>
        </p:txBody>
      </p:sp>
    </p:spTree>
    <p:extLst>
      <p:ext uri="{BB962C8B-B14F-4D97-AF65-F5344CB8AC3E}">
        <p14:creationId xmlns:p14="http://schemas.microsoft.com/office/powerpoint/2010/main" xmlns="" val="33363058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29E543F3-D12F-4C7C-83E9-812FE0FD1680}" type="datetimeFigureOut">
              <a:rPr lang="es-CO" smtClean="0"/>
              <a:pPr/>
              <a:t>5/06/2017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33CF83F-DBD9-4292-92F8-ACA3FEF18A93}" type="slidenum">
              <a:rPr lang="es-CO" smtClean="0"/>
              <a:pPr/>
              <a:t>‹Nº›</a:t>
            </a:fld>
            <a:endParaRPr lang="es-CO"/>
          </a:p>
        </p:txBody>
      </p:sp>
    </p:spTree>
    <p:extLst>
      <p:ext uri="{BB962C8B-B14F-4D97-AF65-F5344CB8AC3E}">
        <p14:creationId xmlns:p14="http://schemas.microsoft.com/office/powerpoint/2010/main" xmlns="" val="31416230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29E543F3-D12F-4C7C-83E9-812FE0FD1680}" type="datetimeFigureOut">
              <a:rPr lang="es-CO" smtClean="0"/>
              <a:pPr/>
              <a:t>5/06/2017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33CF83F-DBD9-4292-92F8-ACA3FEF18A93}" type="slidenum">
              <a:rPr lang="es-CO" smtClean="0"/>
              <a:pPr/>
              <a:t>‹Nº›</a:t>
            </a:fld>
            <a:endParaRPr lang="es-CO"/>
          </a:p>
        </p:txBody>
      </p:sp>
    </p:spTree>
    <p:extLst>
      <p:ext uri="{BB962C8B-B14F-4D97-AF65-F5344CB8AC3E}">
        <p14:creationId xmlns:p14="http://schemas.microsoft.com/office/powerpoint/2010/main" xmlns="" val="1811068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29E543F3-D12F-4C7C-83E9-812FE0FD1680}" type="datetimeFigureOut">
              <a:rPr lang="es-CO" smtClean="0"/>
              <a:pPr/>
              <a:t>5/06/2017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733CF83F-DBD9-4292-92F8-ACA3FEF18A93}" type="slidenum">
              <a:rPr lang="es-CO" smtClean="0"/>
              <a:pPr/>
              <a:t>‹Nº›</a:t>
            </a:fld>
            <a:endParaRPr lang="es-CO"/>
          </a:p>
        </p:txBody>
      </p:sp>
    </p:spTree>
    <p:extLst>
      <p:ext uri="{BB962C8B-B14F-4D97-AF65-F5344CB8AC3E}">
        <p14:creationId xmlns:p14="http://schemas.microsoft.com/office/powerpoint/2010/main" xmlns="" val="3119421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29E543F3-D12F-4C7C-83E9-812FE0FD1680}" type="datetimeFigureOut">
              <a:rPr lang="es-CO" smtClean="0"/>
              <a:pPr/>
              <a:t>5/06/2017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733CF83F-DBD9-4292-92F8-ACA3FEF18A93}" type="slidenum">
              <a:rPr lang="es-CO" smtClean="0"/>
              <a:pPr/>
              <a:t>‹Nº›</a:t>
            </a:fld>
            <a:endParaRPr lang="es-CO"/>
          </a:p>
        </p:txBody>
      </p:sp>
    </p:spTree>
    <p:extLst>
      <p:ext uri="{BB962C8B-B14F-4D97-AF65-F5344CB8AC3E}">
        <p14:creationId xmlns:p14="http://schemas.microsoft.com/office/powerpoint/2010/main" xmlns="" val="2202527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9E543F3-D12F-4C7C-83E9-812FE0FD1680}" type="datetimeFigureOut">
              <a:rPr lang="es-CO" smtClean="0"/>
              <a:pPr/>
              <a:t>5/06/2017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733CF83F-DBD9-4292-92F8-ACA3FEF18A93}" type="slidenum">
              <a:rPr lang="es-CO" smtClean="0"/>
              <a:pPr/>
              <a:t>‹Nº›</a:t>
            </a:fld>
            <a:endParaRPr lang="es-CO"/>
          </a:p>
        </p:txBody>
      </p:sp>
    </p:spTree>
    <p:extLst>
      <p:ext uri="{BB962C8B-B14F-4D97-AF65-F5344CB8AC3E}">
        <p14:creationId xmlns:p14="http://schemas.microsoft.com/office/powerpoint/2010/main" xmlns="" val="35639469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9E543F3-D12F-4C7C-83E9-812FE0FD1680}" type="datetimeFigureOut">
              <a:rPr lang="es-CO" smtClean="0"/>
              <a:pPr/>
              <a:t>5/06/2017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33CF83F-DBD9-4292-92F8-ACA3FEF18A93}" type="slidenum">
              <a:rPr lang="es-CO" smtClean="0"/>
              <a:pPr/>
              <a:t>‹Nº›</a:t>
            </a:fld>
            <a:endParaRPr lang="es-CO"/>
          </a:p>
        </p:txBody>
      </p:sp>
    </p:spTree>
    <p:extLst>
      <p:ext uri="{BB962C8B-B14F-4D97-AF65-F5344CB8AC3E}">
        <p14:creationId xmlns:p14="http://schemas.microsoft.com/office/powerpoint/2010/main" xmlns="" val="36501403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9E543F3-D12F-4C7C-83E9-812FE0FD1680}" type="datetimeFigureOut">
              <a:rPr lang="es-CO" smtClean="0"/>
              <a:pPr/>
              <a:t>5/06/2017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33CF83F-DBD9-4292-92F8-ACA3FEF18A93}" type="slidenum">
              <a:rPr lang="es-CO" smtClean="0"/>
              <a:pPr/>
              <a:t>‹Nº›</a:t>
            </a:fld>
            <a:endParaRPr lang="es-CO"/>
          </a:p>
        </p:txBody>
      </p:sp>
    </p:spTree>
    <p:extLst>
      <p:ext uri="{BB962C8B-B14F-4D97-AF65-F5344CB8AC3E}">
        <p14:creationId xmlns:p14="http://schemas.microsoft.com/office/powerpoint/2010/main" xmlns="" val="28000382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9E543F3-D12F-4C7C-83E9-812FE0FD1680}" type="datetimeFigureOut">
              <a:rPr lang="es-CO" smtClean="0"/>
              <a:pPr/>
              <a:t>5/06/2017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33CF83F-DBD9-4292-92F8-ACA3FEF18A93}" type="slidenum">
              <a:rPr lang="es-CO" smtClean="0"/>
              <a:pPr/>
              <a:t>‹Nº›</a:t>
            </a:fld>
            <a:endParaRPr lang="es-CO"/>
          </a:p>
        </p:txBody>
      </p:sp>
    </p:spTree>
    <p:extLst>
      <p:ext uri="{BB962C8B-B14F-4D97-AF65-F5344CB8AC3E}">
        <p14:creationId xmlns:p14="http://schemas.microsoft.com/office/powerpoint/2010/main" xmlns="" val="17190773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9E543F3-D12F-4C7C-83E9-812FE0FD1680}" type="datetimeFigureOut">
              <a:rPr lang="es-CO" smtClean="0"/>
              <a:pPr/>
              <a:t>5/06/2017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33CF83F-DBD9-4292-92F8-ACA3FEF18A93}" type="slidenum">
              <a:rPr lang="es-CO" smtClean="0"/>
              <a:pPr/>
              <a:t>‹Nº›</a:t>
            </a:fld>
            <a:endParaRPr lang="es-CO"/>
          </a:p>
        </p:txBody>
      </p:sp>
    </p:spTree>
    <p:extLst>
      <p:ext uri="{BB962C8B-B14F-4D97-AF65-F5344CB8AC3E}">
        <p14:creationId xmlns:p14="http://schemas.microsoft.com/office/powerpoint/2010/main" xmlns="" val="15695852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4"/>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E543F3-D12F-4C7C-83E9-812FE0FD1680}" type="datetimeFigureOut">
              <a:rPr lang="es-CO" smtClean="0"/>
              <a:pPr/>
              <a:t>5/06/2017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3CF83F-DBD9-4292-92F8-ACA3FEF18A93}" type="slidenum">
              <a:rPr lang="es-CO" smtClean="0"/>
              <a:pPr/>
              <a:t>‹Nº›</a:t>
            </a:fld>
            <a:endParaRPr lang="es-CO"/>
          </a:p>
        </p:txBody>
      </p:sp>
    </p:spTree>
    <p:extLst>
      <p:ext uri="{BB962C8B-B14F-4D97-AF65-F5344CB8AC3E}">
        <p14:creationId xmlns:p14="http://schemas.microsoft.com/office/powerpoint/2010/main" xmlns="" val="1052084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hyperlink" Target="https://vk.com/mispps" TargetMode="External"/><Relationship Id="rId3" Type="http://schemas.openxmlformats.org/officeDocument/2006/relationships/image" Target="../media/image81.png"/><Relationship Id="rId7" Type="http://schemas.openxmlformats.org/officeDocument/2006/relationships/hyperlink" Target="https://www.facebook.com/mispps" TargetMode="External"/><Relationship Id="rId12" Type="http://schemas.openxmlformats.org/officeDocument/2006/relationships/image" Target="../media/image8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3.png"/><Relationship Id="rId11" Type="http://schemas.openxmlformats.org/officeDocument/2006/relationships/hyperlink" Target="https://plus.google.com/+Mispps/" TargetMode="External"/><Relationship Id="rId5" Type="http://schemas.openxmlformats.org/officeDocument/2006/relationships/image" Target="../media/image82.png"/><Relationship Id="rId10" Type="http://schemas.openxmlformats.org/officeDocument/2006/relationships/image" Target="../media/image8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03198" y="116112"/>
            <a:ext cx="11756571" cy="66330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 name="Rectángulo 1"/>
          <p:cNvSpPr/>
          <p:nvPr/>
        </p:nvSpPr>
        <p:spPr>
          <a:xfrm>
            <a:off x="2539999" y="893471"/>
            <a:ext cx="7082971" cy="5078313"/>
          </a:xfrm>
          <a:prstGeom prst="rect">
            <a:avLst/>
          </a:prstGeom>
        </p:spPr>
        <p:txBody>
          <a:bodyPr wrap="square">
            <a:spAutoFit/>
          </a:bodyPr>
          <a:lstStyle/>
          <a:p>
            <a:pPr algn="ctr"/>
            <a:r>
              <a:rPr lang="es-CO" i="1" dirty="0"/>
              <a:t>Krabi, es una de las setenta y seis provincias que conforman la organización territorial de el Reino de Tailandia. La provincia se encuentra en las orillas del mar de Andamán y es una zona de excepcional belleza natural. Los paisajes más notables son las colinas de piedra caliza, tanto en la tierra y en el mar como islas. Los escaladores de todo el mundo viajan a Ton </a:t>
            </a:r>
            <a:r>
              <a:rPr lang="es-CO" i="1" dirty="0" err="1"/>
              <a:t>Sai</a:t>
            </a:r>
            <a:r>
              <a:rPr lang="es-CO" i="1" dirty="0"/>
              <a:t> y </a:t>
            </a:r>
            <a:r>
              <a:rPr lang="es-CO" i="1" dirty="0" err="1"/>
              <a:t>Railay</a:t>
            </a:r>
            <a:r>
              <a:rPr lang="es-CO" i="1" dirty="0"/>
              <a:t> para escalar. Estos forman parte de la península de </a:t>
            </a:r>
            <a:r>
              <a:rPr lang="es-CO" i="1" dirty="0" err="1"/>
              <a:t>Phra</a:t>
            </a:r>
            <a:r>
              <a:rPr lang="es-CO" i="1" dirty="0"/>
              <a:t> </a:t>
            </a:r>
            <a:r>
              <a:rPr lang="es-CO" i="1" dirty="0" err="1"/>
              <a:t>Nang</a:t>
            </a:r>
            <a:r>
              <a:rPr lang="es-CO" i="1" dirty="0"/>
              <a:t>. De alrededor de 154 islas pertenecientes a la provincia, </a:t>
            </a:r>
            <a:r>
              <a:rPr lang="es-CO" i="1" dirty="0" err="1"/>
              <a:t>Ko</a:t>
            </a:r>
            <a:r>
              <a:rPr lang="es-CO" i="1" dirty="0"/>
              <a:t> Phi </a:t>
            </a:r>
            <a:r>
              <a:rPr lang="es-CO" i="1" dirty="0" err="1"/>
              <a:t>Phi</a:t>
            </a:r>
            <a:r>
              <a:rPr lang="es-CO" i="1" dirty="0"/>
              <a:t> Lee es quizás la más famosa, ya que fue el set de grabación de la película La playa. La costa de la provincia fue gravemente dañada por el tsunami el 26 de diciembre de 2004. Otras islas incluyen: </a:t>
            </a:r>
            <a:r>
              <a:rPr lang="es-CO" i="1" dirty="0" err="1"/>
              <a:t>Ko</a:t>
            </a:r>
            <a:r>
              <a:rPr lang="es-CO" i="1" dirty="0"/>
              <a:t> Phi </a:t>
            </a:r>
            <a:r>
              <a:rPr lang="es-CO" i="1" dirty="0" err="1"/>
              <a:t>Phi</a:t>
            </a:r>
            <a:r>
              <a:rPr lang="es-CO" i="1" dirty="0"/>
              <a:t> Don, una parte de las islas Phi </a:t>
            </a:r>
            <a:r>
              <a:rPr lang="es-CO" i="1" dirty="0" err="1"/>
              <a:t>Phi</a:t>
            </a:r>
            <a:r>
              <a:rPr lang="es-CO" i="1" dirty="0"/>
              <a:t> y </a:t>
            </a:r>
            <a:r>
              <a:rPr lang="es-CO" i="1" dirty="0" err="1"/>
              <a:t>Ko</a:t>
            </a:r>
            <a:r>
              <a:rPr lang="es-CO" i="1" dirty="0"/>
              <a:t> </a:t>
            </a:r>
            <a:r>
              <a:rPr lang="es-CO" i="1" dirty="0" err="1"/>
              <a:t>Lanta</a:t>
            </a:r>
            <a:r>
              <a:rPr lang="es-CO" i="1" dirty="0"/>
              <a:t>, una isla más grande al sur.</a:t>
            </a:r>
          </a:p>
          <a:p>
            <a:pPr algn="ctr"/>
            <a:r>
              <a:rPr lang="es-CO" i="1" dirty="0"/>
              <a:t>Krabi es una pequeña ciudad en el sur de Tailandia. Krabi en sí no tiene mucho, ni siquiera tiene playa pero es famosa por ser la ciudad de paso hacia </a:t>
            </a:r>
            <a:r>
              <a:rPr lang="es-CO" i="1" dirty="0" err="1"/>
              <a:t>Ao</a:t>
            </a:r>
            <a:r>
              <a:rPr lang="es-CO" i="1" dirty="0"/>
              <a:t> </a:t>
            </a:r>
            <a:r>
              <a:rPr lang="es-CO" i="1" dirty="0" err="1"/>
              <a:t>Nang</a:t>
            </a:r>
            <a:r>
              <a:rPr lang="es-CO" i="1" dirty="0"/>
              <a:t>, un pueblo de playa turístico desde al que se puede ir a la paradisíaca Bahía de </a:t>
            </a:r>
            <a:r>
              <a:rPr lang="es-CO" i="1" dirty="0" err="1"/>
              <a:t>Railay</a:t>
            </a:r>
            <a:r>
              <a:rPr lang="es-CO" i="1" dirty="0"/>
              <a:t> o a muchas otras islas en excursiones de uno o varios días. Cuando la gente habla de Krabi, normalmente se refiere pues a </a:t>
            </a:r>
            <a:r>
              <a:rPr lang="es-CO" i="1" dirty="0" err="1"/>
              <a:t>Ao</a:t>
            </a:r>
            <a:r>
              <a:rPr lang="es-CO" i="1" dirty="0"/>
              <a:t> </a:t>
            </a:r>
            <a:r>
              <a:rPr lang="es-CO" i="1" dirty="0" err="1"/>
              <a:t>Nang</a:t>
            </a:r>
            <a:r>
              <a:rPr lang="es-CO" i="1" dirty="0"/>
              <a:t>, </a:t>
            </a:r>
            <a:r>
              <a:rPr lang="es-CO" i="1" dirty="0" err="1"/>
              <a:t>Railay</a:t>
            </a:r>
            <a:r>
              <a:rPr lang="es-CO" i="1" dirty="0"/>
              <a:t> o a la provincia en general, una provincia que no podemos olvidar en nuestra ruta por el Sur de Tailandia.</a:t>
            </a:r>
          </a:p>
        </p:txBody>
      </p:sp>
      <p:sp>
        <p:nvSpPr>
          <p:cNvPr id="3" name="CuadroTexto 2"/>
          <p:cNvSpPr txBox="1"/>
          <p:nvPr/>
        </p:nvSpPr>
        <p:spPr>
          <a:xfrm rot="576444">
            <a:off x="9514113" y="588671"/>
            <a:ext cx="1748973" cy="830997"/>
          </a:xfrm>
          <a:prstGeom prst="rect">
            <a:avLst/>
          </a:prstGeom>
          <a:noFill/>
        </p:spPr>
        <p:txBody>
          <a:bodyPr wrap="square" rtlCol="0">
            <a:spAutoFit/>
          </a:bodyPr>
          <a:lstStyle/>
          <a:p>
            <a:pPr algn="ctr"/>
            <a:r>
              <a:rPr lang="es-CO" sz="1200" i="1" dirty="0" smtClean="0">
                <a:solidFill>
                  <a:schemeClr val="bg1"/>
                </a:solidFill>
              </a:rPr>
              <a:t>Creó: Jeremías</a:t>
            </a:r>
          </a:p>
          <a:p>
            <a:pPr algn="ctr"/>
            <a:r>
              <a:rPr lang="es-CO" sz="1200" i="1" dirty="0" smtClean="0">
                <a:solidFill>
                  <a:schemeClr val="bg1"/>
                </a:solidFill>
              </a:rPr>
              <a:t>Para: mis </a:t>
            </a:r>
            <a:r>
              <a:rPr lang="es-CO" sz="1200" i="1" dirty="0" err="1" smtClean="0">
                <a:solidFill>
                  <a:schemeClr val="bg1"/>
                </a:solidFill>
              </a:rPr>
              <a:t>pps</a:t>
            </a:r>
            <a:endParaRPr lang="es-CO" sz="1200" i="1" dirty="0" smtClean="0">
              <a:solidFill>
                <a:schemeClr val="bg1"/>
              </a:solidFill>
            </a:endParaRPr>
          </a:p>
          <a:p>
            <a:pPr algn="ctr"/>
            <a:r>
              <a:rPr lang="es-CO" sz="1200" i="1" dirty="0" smtClean="0">
                <a:solidFill>
                  <a:schemeClr val="bg1"/>
                </a:solidFill>
              </a:rPr>
              <a:t>Música: Martín Arbeláez-Playa, Brisa y Mar</a:t>
            </a:r>
            <a:endParaRPr lang="es-CO" sz="1200" i="1" dirty="0">
              <a:solidFill>
                <a:schemeClr val="bg1"/>
              </a:solidFill>
            </a:endParaRPr>
          </a:p>
        </p:txBody>
      </p:sp>
      <p:pic>
        <p:nvPicPr>
          <p:cNvPr id="5" name="MARTIN_ARBELAEZ_-_PLAYA_BRISA_Y_MAR_-_CUERDAS_COLO">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707332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5143" y="116114"/>
            <a:ext cx="11930744" cy="66330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20346825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0628" y="79829"/>
            <a:ext cx="11887201" cy="6654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38481327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6114" y="116114"/>
            <a:ext cx="11959772"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39651266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0629" y="145142"/>
            <a:ext cx="11959772" cy="66040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15983322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6114" y="116114"/>
            <a:ext cx="11974286" cy="66330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30184154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1600" y="116114"/>
            <a:ext cx="11959771" cy="66330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27799095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0628" y="101600"/>
            <a:ext cx="11916229" cy="664754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28005948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0628" y="116114"/>
            <a:ext cx="11930743"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42610194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6114" y="101600"/>
            <a:ext cx="11959772" cy="66330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36798899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1600" y="116114"/>
            <a:ext cx="11974286"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12710668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5142" y="116114"/>
            <a:ext cx="11916229" cy="6604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14306166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0629" y="116114"/>
            <a:ext cx="11945258" cy="6604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29185913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stretch>
            <a:fillRect/>
          </a:stretch>
        </p:blipFill>
        <p:spPr>
          <a:xfrm>
            <a:off x="145142" y="101600"/>
            <a:ext cx="11901715" cy="66330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3052672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0629" y="130628"/>
            <a:ext cx="11959772" cy="66040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18186059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0628" y="101600"/>
            <a:ext cx="11930743" cy="66185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40331210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0628" y="101600"/>
            <a:ext cx="11930743" cy="66330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28756955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5143" y="101600"/>
            <a:ext cx="11930744" cy="664754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257171891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5143" y="130628"/>
            <a:ext cx="11945258"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218431899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1600" y="116114"/>
            <a:ext cx="11974286"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426234053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0628" y="130629"/>
            <a:ext cx="11930743" cy="658948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28179220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5143" y="130629"/>
            <a:ext cx="11930744" cy="658948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6490870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0629" y="101600"/>
            <a:ext cx="11959772" cy="664754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24050502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6114" y="130628"/>
            <a:ext cx="11974286"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8914508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5143" y="116114"/>
            <a:ext cx="11945258" cy="66330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9516542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1600" y="116114"/>
            <a:ext cx="11974286"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39815884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1600" y="130628"/>
            <a:ext cx="11988800" cy="66040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11357276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0629" y="130629"/>
            <a:ext cx="11945258" cy="6604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36699044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6114" y="116114"/>
            <a:ext cx="11974286" cy="66330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31732623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6114" y="101600"/>
            <a:ext cx="11945257" cy="66330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35103931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6114" y="130628"/>
            <a:ext cx="11959772" cy="66040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8566787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6114" y="145143"/>
            <a:ext cx="11930743" cy="657497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36091939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6114" y="130628"/>
            <a:ext cx="11974286" cy="66040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37257298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6114" y="116114"/>
            <a:ext cx="11959772"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7226593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190014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6114" y="116114"/>
            <a:ext cx="11959772"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19114459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0628" y="130629"/>
            <a:ext cx="11930743" cy="658948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26564276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0629" y="101600"/>
            <a:ext cx="11959772" cy="664754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13322195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1600" y="130628"/>
            <a:ext cx="11988800"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20054896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1600" y="101600"/>
            <a:ext cx="11988800" cy="664754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38293676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6114" y="116114"/>
            <a:ext cx="11974286" cy="66330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16541065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0628" y="145143"/>
            <a:ext cx="11930743" cy="656045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42166792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5143" y="116114"/>
            <a:ext cx="11930743"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378428429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1657861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6114" y="101600"/>
            <a:ext cx="11974286" cy="66330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216418681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6114" y="116114"/>
            <a:ext cx="11959772"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304046390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59656" y="130628"/>
            <a:ext cx="11887201" cy="66040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259190788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1600" y="130629"/>
            <a:ext cx="11974286" cy="658948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98546344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1600" y="130628"/>
            <a:ext cx="11959771" cy="66040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237545755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1600" y="116114"/>
            <a:ext cx="11974286"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400892168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0629" y="116114"/>
            <a:ext cx="11945258"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35149970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0629" y="116114"/>
            <a:ext cx="11945258"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81349287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0630" y="116114"/>
            <a:ext cx="11930742" cy="6604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357452727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0628" y="116114"/>
            <a:ext cx="11930743"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49629371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59658" y="130628"/>
            <a:ext cx="11901714"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113155776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0629" y="116114"/>
            <a:ext cx="11945258" cy="66330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407402668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0629" y="116114"/>
            <a:ext cx="11945258" cy="66330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304632467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6114" y="116114"/>
            <a:ext cx="11945257"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100307928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59657" y="130628"/>
            <a:ext cx="11916230"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341707165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5142" y="145144"/>
            <a:ext cx="11887201" cy="658948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164634964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59657" y="116114"/>
            <a:ext cx="11916230"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288051479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59656" y="130628"/>
            <a:ext cx="11901715"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89328977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74170" y="130628"/>
            <a:ext cx="11872687" cy="66040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193857993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5142" y="116114"/>
            <a:ext cx="11916229"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404333418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59656" y="130628"/>
            <a:ext cx="11872687" cy="66040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39307826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0629" y="116114"/>
            <a:ext cx="11945257" cy="6604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127304817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5143" y="116114"/>
            <a:ext cx="11930744" cy="6604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317243640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6114" y="130628"/>
            <a:ext cx="11945257"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228878295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59656" y="130629"/>
            <a:ext cx="11858173" cy="657497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1482658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6114" y="101600"/>
            <a:ext cx="11945257" cy="66330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299709624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0628" y="101600"/>
            <a:ext cx="11930743" cy="66330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314027684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5142" y="101600"/>
            <a:ext cx="11916229" cy="66330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336068137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0628" y="116114"/>
            <a:ext cx="11930743"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163964697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5142" y="130628"/>
            <a:ext cx="11916229"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238054655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5143" y="101600"/>
            <a:ext cx="11930744" cy="664754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246727730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59657" y="116114"/>
            <a:ext cx="11916230"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301781786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0628" y="116114"/>
            <a:ext cx="11930743"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207346656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6114" y="130628"/>
            <a:ext cx="11974286"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204018426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5143" y="116114"/>
            <a:ext cx="11945258" cy="661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198647480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5"/>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136</TotalTime>
  <Words>300</Words>
  <Application>Microsoft Office PowerPoint</Application>
  <PresentationFormat>Personalizado</PresentationFormat>
  <Paragraphs>7</Paragraphs>
  <Slides>80</Slides>
  <Notes>0</Notes>
  <HiddenSlides>0</HiddenSlides>
  <MMClips>1</MMClips>
  <ScaleCrop>false</ScaleCrop>
  <HeadingPairs>
    <vt:vector size="4" baseType="variant">
      <vt:variant>
        <vt:lpstr>Tema</vt:lpstr>
      </vt:variant>
      <vt:variant>
        <vt:i4>2</vt:i4>
      </vt:variant>
      <vt:variant>
        <vt:lpstr>Títulos de diapositiva</vt:lpstr>
      </vt:variant>
      <vt:variant>
        <vt:i4>80</vt:i4>
      </vt:variant>
    </vt:vector>
  </HeadingPairs>
  <TitlesOfParts>
    <vt:vector size="8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19</cp:revision>
  <dcterms:created xsi:type="dcterms:W3CDTF">2017-05-26T02:06:41Z</dcterms:created>
  <dcterms:modified xsi:type="dcterms:W3CDTF">2017-06-05T19:26:53Z</dcterms:modified>
</cp:coreProperties>
</file>