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4" r:id="rId7"/>
    <p:sldId id="260" r:id="rId8"/>
    <p:sldId id="262" r:id="rId9"/>
    <p:sldId id="261" r:id="rId10"/>
    <p:sldId id="263" r:id="rId11"/>
    <p:sldId id="265" r:id="rId12"/>
    <p:sldId id="266" r:id="rId13"/>
    <p:sldId id="267" r:id="rId14"/>
    <p:sldId id="268" r:id="rId15"/>
    <p:sldId id="270" r:id="rId16"/>
    <p:sldId id="269" r:id="rId17"/>
    <p:sldId id="271" r:id="rId18"/>
    <p:sldId id="328" r:id="rId19"/>
    <p:sldId id="272" r:id="rId20"/>
    <p:sldId id="273" r:id="rId21"/>
    <p:sldId id="274" r:id="rId22"/>
    <p:sldId id="275" r:id="rId23"/>
    <p:sldId id="276" r:id="rId24"/>
    <p:sldId id="330" r:id="rId25"/>
    <p:sldId id="277" r:id="rId26"/>
    <p:sldId id="329" r:id="rId27"/>
    <p:sldId id="278" r:id="rId28"/>
    <p:sldId id="279" r:id="rId29"/>
    <p:sldId id="282" r:id="rId30"/>
    <p:sldId id="280" r:id="rId31"/>
    <p:sldId id="331" r:id="rId32"/>
    <p:sldId id="281" r:id="rId33"/>
    <p:sldId id="300" r:id="rId34"/>
    <p:sldId id="283" r:id="rId35"/>
    <p:sldId id="284" r:id="rId36"/>
    <p:sldId id="285" r:id="rId37"/>
    <p:sldId id="287" r:id="rId38"/>
    <p:sldId id="332" r:id="rId39"/>
    <p:sldId id="288" r:id="rId40"/>
    <p:sldId id="286" r:id="rId41"/>
    <p:sldId id="289" r:id="rId42"/>
    <p:sldId id="290" r:id="rId43"/>
    <p:sldId id="291" r:id="rId44"/>
    <p:sldId id="292" r:id="rId45"/>
    <p:sldId id="293" r:id="rId46"/>
    <p:sldId id="294" r:id="rId47"/>
    <p:sldId id="295" r:id="rId48"/>
    <p:sldId id="296" r:id="rId49"/>
    <p:sldId id="298" r:id="rId50"/>
    <p:sldId id="297" r:id="rId51"/>
    <p:sldId id="299" r:id="rId52"/>
    <p:sldId id="302" r:id="rId53"/>
    <p:sldId id="301" r:id="rId54"/>
    <p:sldId id="303" r:id="rId55"/>
    <p:sldId id="304" r:id="rId56"/>
    <p:sldId id="305" r:id="rId57"/>
    <p:sldId id="308" r:id="rId58"/>
    <p:sldId id="306" r:id="rId59"/>
    <p:sldId id="307" r:id="rId60"/>
    <p:sldId id="309" r:id="rId61"/>
    <p:sldId id="310" r:id="rId62"/>
    <p:sldId id="311" r:id="rId63"/>
    <p:sldId id="312" r:id="rId64"/>
    <p:sldId id="333" r:id="rId65"/>
    <p:sldId id="313" r:id="rId66"/>
    <p:sldId id="314" r:id="rId67"/>
    <p:sldId id="315" r:id="rId68"/>
    <p:sldId id="316" r:id="rId69"/>
    <p:sldId id="317" r:id="rId70"/>
    <p:sldId id="318" r:id="rId71"/>
    <p:sldId id="319" r:id="rId72"/>
    <p:sldId id="320" r:id="rId73"/>
    <p:sldId id="321" r:id="rId74"/>
    <p:sldId id="325" r:id="rId75"/>
    <p:sldId id="322" r:id="rId76"/>
    <p:sldId id="323" r:id="rId77"/>
    <p:sldId id="335" r:id="rId78"/>
    <p:sldId id="327" r:id="rId79"/>
    <p:sldId id="324" r:id="rId80"/>
    <p:sldId id="326" r:id="rId81"/>
    <p:sldId id="334" r:id="rId82"/>
    <p:sldId id="336"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wjV/rDsByTZTq1gUYWm7Q==" hashData="j47/JfnblZ1YGehrCLEoDavzBn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09" autoAdjust="0"/>
    <p:restoredTop sz="94660"/>
  </p:normalViewPr>
  <p:slideViewPr>
    <p:cSldViewPr snapToGrid="0">
      <p:cViewPr varScale="1">
        <p:scale>
          <a:sx n="32" d="100"/>
          <a:sy n="32" d="100"/>
        </p:scale>
        <p:origin x="-114" y="-17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1F8E1B9-6BD9-4BE6-81C9-9983B7868227}"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1826505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F8E1B9-6BD9-4BE6-81C9-9983B7868227}"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3703977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1F8E1B9-6BD9-4BE6-81C9-9983B7868227}"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469157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1F8E1B9-6BD9-4BE6-81C9-9983B7868227}"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3954548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1F8E1B9-6BD9-4BE6-81C9-9983B7868227}" type="datetimeFigureOut">
              <a:rPr lang="es-CO" smtClean="0"/>
              <a:pPr/>
              <a:t>3/06/2017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3801546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1F8E1B9-6BD9-4BE6-81C9-9983B7868227}" type="datetimeFigureOut">
              <a:rPr lang="es-CO" smtClean="0"/>
              <a:pPr/>
              <a:t>3/06/2017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3606720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1F8E1B9-6BD9-4BE6-81C9-9983B7868227}" type="datetimeFigureOut">
              <a:rPr lang="es-CO" smtClean="0"/>
              <a:pPr/>
              <a:t>3/06/2017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1527015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F8E1B9-6BD9-4BE6-81C9-9983B7868227}"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2101795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F8E1B9-6BD9-4BE6-81C9-9983B7868227}" type="datetimeFigureOut">
              <a:rPr lang="es-CO" smtClean="0"/>
              <a:pPr/>
              <a:t>3/06/2017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253631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F8E1B9-6BD9-4BE6-81C9-9983B7868227}"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351756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F8E1B9-6BD9-4BE6-81C9-9983B7868227}" type="datetimeFigureOut">
              <a:rPr lang="es-CO" smtClean="0"/>
              <a:pPr/>
              <a:t>3/06/2017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1659166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F8E1B9-6BD9-4BE6-81C9-9983B7868227}" type="datetimeFigureOut">
              <a:rPr lang="es-CO" smtClean="0"/>
              <a:pPr/>
              <a:t>3/06/2017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3EA1F4-8B01-40E6-B019-E4ABFFB29E25}" type="slidenum">
              <a:rPr lang="es-CO" smtClean="0"/>
              <a:pPr/>
              <a:t>‹Nº›</a:t>
            </a:fld>
            <a:endParaRPr lang="es-CO"/>
          </a:p>
        </p:txBody>
      </p:sp>
    </p:spTree>
    <p:extLst>
      <p:ext uri="{BB962C8B-B14F-4D97-AF65-F5344CB8AC3E}">
        <p14:creationId xmlns:p14="http://schemas.microsoft.com/office/powerpoint/2010/main" xmlns="" val="1175149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286000" y="1028343"/>
            <a:ext cx="7620000" cy="4801314"/>
          </a:xfrm>
          <a:prstGeom prst="rect">
            <a:avLst/>
          </a:prstGeom>
        </p:spPr>
        <p:txBody>
          <a:bodyPr wrap="square">
            <a:spAutoFit/>
          </a:bodyPr>
          <a:lstStyle/>
          <a:p>
            <a:pPr algn="ctr"/>
            <a:r>
              <a:rPr lang="es-CO" i="1" dirty="0"/>
              <a:t>Krabi, una provincia en la costa de Andamán al sur de Tailandia, es una región de otro mundo, de archipiélagos laberínticos, donde las islas parecen irrumpir verticalmente fuera del mar mientras que sus playas solitarias solo son accesibles en </a:t>
            </a:r>
            <a:r>
              <a:rPr lang="es-CO" i="1" dirty="0" err="1"/>
              <a:t>long</a:t>
            </a:r>
            <a:r>
              <a:rPr lang="es-CO" i="1" dirty="0"/>
              <a:t> </a:t>
            </a:r>
            <a:r>
              <a:rPr lang="es-CO" i="1" dirty="0" err="1"/>
              <a:t>tail</a:t>
            </a:r>
            <a:r>
              <a:rPr lang="es-CO" i="1" dirty="0"/>
              <a:t> </a:t>
            </a:r>
            <a:r>
              <a:rPr lang="es-CO" i="1" dirty="0" err="1"/>
              <a:t>boat</a:t>
            </a:r>
            <a:r>
              <a:rPr lang="es-CO" i="1" dirty="0"/>
              <a:t>. </a:t>
            </a:r>
            <a:r>
              <a:rPr lang="es-CO" i="1" dirty="0" smtClean="0"/>
              <a:t>Con </a:t>
            </a:r>
            <a:r>
              <a:rPr lang="es-CO" i="1" dirty="0"/>
              <a:t>atracciones como aguas termales, un santuario de vida salvaje, cuevas marinas, arrecifes de coral, exótica vida marina, acantilados de piedra caliza que atraen a amantes de la escalada de todo el mundo y los parques nacionales, que incluyen los paraísos de la isla de </a:t>
            </a:r>
            <a:r>
              <a:rPr lang="es-CO" i="1" dirty="0" err="1"/>
              <a:t>Koh</a:t>
            </a:r>
            <a:r>
              <a:rPr lang="es-CO" i="1" dirty="0"/>
              <a:t> Phi </a:t>
            </a:r>
            <a:r>
              <a:rPr lang="es-CO" i="1" dirty="0" err="1"/>
              <a:t>Phi</a:t>
            </a:r>
            <a:r>
              <a:rPr lang="es-CO" i="1" dirty="0"/>
              <a:t> y </a:t>
            </a:r>
            <a:r>
              <a:rPr lang="es-CO" i="1" dirty="0" err="1"/>
              <a:t>Koh</a:t>
            </a:r>
            <a:r>
              <a:rPr lang="es-CO" i="1" dirty="0"/>
              <a:t> </a:t>
            </a:r>
            <a:r>
              <a:rPr lang="es-CO" i="1" dirty="0" err="1"/>
              <a:t>Lanta</a:t>
            </a:r>
            <a:r>
              <a:rPr lang="es-CO" i="1" dirty="0"/>
              <a:t>, uno podría fácilmente pasar semanas en Krabi. Si eso no fuera suficiente, Krabi cuenta con algunas de las puestas de sol más fotogénicas de Tailandia, a menudo acompañadas por un despliegue espectacular de nubes, de los que disfrutar desde un bar en la playa o en el restaurante</a:t>
            </a:r>
            <a:r>
              <a:rPr lang="es-CO" i="1" dirty="0" smtClean="0"/>
              <a:t>. </a:t>
            </a:r>
            <a:r>
              <a:rPr lang="es-CO" i="1" dirty="0"/>
              <a:t>La “Ciudad” para la mayoría de los visitantes es </a:t>
            </a:r>
            <a:r>
              <a:rPr lang="es-CO" i="1" dirty="0" err="1"/>
              <a:t>Ao</a:t>
            </a:r>
            <a:r>
              <a:rPr lang="es-CO" i="1" dirty="0"/>
              <a:t> </a:t>
            </a:r>
            <a:r>
              <a:rPr lang="es-CO" i="1" dirty="0" err="1"/>
              <a:t>Nang</a:t>
            </a:r>
            <a:r>
              <a:rPr lang="es-CO" i="1" dirty="0"/>
              <a:t>, una franja costera de casas de huéspedes, hoteles, bares, restaurantes y tiendas de recuerdos que sigue creciendo con la llegada de turistas y que ahora se está extendiendo hacia el norte en </a:t>
            </a:r>
            <a:r>
              <a:rPr lang="es-CO" i="1" dirty="0" err="1" smtClean="0"/>
              <a:t>Nop</a:t>
            </a:r>
            <a:r>
              <a:rPr lang="es-CO" i="1" dirty="0" smtClean="0"/>
              <a:t> </a:t>
            </a:r>
            <a:r>
              <a:rPr lang="es-CO" i="1" dirty="0" err="1" smtClean="0"/>
              <a:t>pharathara</a:t>
            </a:r>
            <a:r>
              <a:rPr lang="es-CO" i="1" dirty="0"/>
              <a:t>. </a:t>
            </a:r>
            <a:r>
              <a:rPr lang="es-CO" i="1" dirty="0" err="1"/>
              <a:t>Ao</a:t>
            </a:r>
            <a:r>
              <a:rPr lang="es-CO" i="1" dirty="0"/>
              <a:t> </a:t>
            </a:r>
            <a:r>
              <a:rPr lang="es-CO" i="1" dirty="0" err="1"/>
              <a:t>Nang</a:t>
            </a:r>
            <a:r>
              <a:rPr lang="es-CO" i="1" dirty="0"/>
              <a:t> es el punto de partida más importante para los viajes en barco a las islas cercanas y las playas aisladas de </a:t>
            </a:r>
            <a:r>
              <a:rPr lang="es-CO" i="1" dirty="0" err="1"/>
              <a:t>Phra</a:t>
            </a:r>
            <a:r>
              <a:rPr lang="es-CO" i="1" dirty="0"/>
              <a:t> </a:t>
            </a:r>
            <a:r>
              <a:rPr lang="es-CO" i="1" dirty="0" err="1"/>
              <a:t>Nang</a:t>
            </a:r>
            <a:r>
              <a:rPr lang="es-CO" i="1" dirty="0"/>
              <a:t> Cape, donde se encuentra el famoso y antiguo enclave hippie de </a:t>
            </a:r>
            <a:r>
              <a:rPr lang="es-CO" i="1" dirty="0" err="1"/>
              <a:t>Railay</a:t>
            </a:r>
            <a:r>
              <a:rPr lang="es-CO" i="1" dirty="0"/>
              <a:t>.</a:t>
            </a:r>
          </a:p>
        </p:txBody>
      </p:sp>
      <p:sp>
        <p:nvSpPr>
          <p:cNvPr id="2" name="CuadroTexto 1"/>
          <p:cNvSpPr txBox="1"/>
          <p:nvPr/>
        </p:nvSpPr>
        <p:spPr>
          <a:xfrm rot="20538330">
            <a:off x="224972" y="462164"/>
            <a:ext cx="1596571" cy="830997"/>
          </a:xfrm>
          <a:prstGeom prst="rect">
            <a:avLst/>
          </a:prstGeom>
          <a:noFill/>
        </p:spPr>
        <p:txBody>
          <a:bodyPr wrap="square" rtlCol="0">
            <a:spAutoFit/>
          </a:bodyPr>
          <a:lstStyle/>
          <a:p>
            <a:pPr algn="ctr"/>
            <a:r>
              <a:rPr lang="es-CO" sz="1200" b="1" i="1" dirty="0" smtClean="0"/>
              <a:t>Creó: Jeremías</a:t>
            </a:r>
          </a:p>
          <a:p>
            <a:pPr algn="ctr"/>
            <a:r>
              <a:rPr lang="es-CO" sz="1200" b="1" i="1" dirty="0" smtClean="0"/>
              <a:t>Para: mis </a:t>
            </a:r>
            <a:r>
              <a:rPr lang="es-CO" sz="1200" b="1" i="1" dirty="0" err="1" smtClean="0"/>
              <a:t>pps</a:t>
            </a:r>
            <a:endParaRPr lang="es-CO" sz="1200" b="1" i="1" dirty="0" smtClean="0"/>
          </a:p>
          <a:p>
            <a:pPr algn="ctr"/>
            <a:r>
              <a:rPr lang="es-CO" sz="1200" b="1" i="1" dirty="0" smtClean="0"/>
              <a:t>Música: Música China </a:t>
            </a:r>
          </a:p>
          <a:p>
            <a:pPr algn="ctr"/>
            <a:r>
              <a:rPr lang="es-CO" sz="1200" b="1" i="1" dirty="0" smtClean="0"/>
              <a:t>Tradicional </a:t>
            </a:r>
            <a:endParaRPr lang="es-CO" sz="1200" b="1" i="1" dirty="0"/>
          </a:p>
        </p:txBody>
      </p:sp>
      <p:pic>
        <p:nvPicPr>
          <p:cNvPr id="5" name="M_sica_hermosa_china_tradicional_9_YouTub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596082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3542" y="0"/>
            <a:ext cx="12148457" cy="6858000"/>
          </a:xfrm>
          <a:prstGeom prst="rect">
            <a:avLst/>
          </a:prstGeom>
        </p:spPr>
      </p:pic>
    </p:spTree>
    <p:extLst>
      <p:ext uri="{BB962C8B-B14F-4D97-AF65-F5344CB8AC3E}">
        <p14:creationId xmlns:p14="http://schemas.microsoft.com/office/powerpoint/2010/main" xmlns="" val="2005226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151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2039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8255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5991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6945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6003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0171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2974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0606" y="0"/>
            <a:ext cx="12051393" cy="6858000"/>
          </a:xfrm>
          <a:prstGeom prst="rect">
            <a:avLst/>
          </a:prstGeom>
        </p:spPr>
      </p:pic>
    </p:spTree>
    <p:extLst>
      <p:ext uri="{BB962C8B-B14F-4D97-AF65-F5344CB8AC3E}">
        <p14:creationId xmlns:p14="http://schemas.microsoft.com/office/powerpoint/2010/main" xmlns="" val="3935477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6845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41353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8191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6521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8599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196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2479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99003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84707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32052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07731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6656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42862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8538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99778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1504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3744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0275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2499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0485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84301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8375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95442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5359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77191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7788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5786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14481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02152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38573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30805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71503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5210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28128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56650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45470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78339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5647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60345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13062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53122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170658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79861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75682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1578" y="0"/>
            <a:ext cx="12080421" cy="6858000"/>
          </a:xfrm>
          <a:prstGeom prst="rect">
            <a:avLst/>
          </a:prstGeom>
        </p:spPr>
      </p:pic>
    </p:spTree>
    <p:extLst>
      <p:ext uri="{BB962C8B-B14F-4D97-AF65-F5344CB8AC3E}">
        <p14:creationId xmlns:p14="http://schemas.microsoft.com/office/powerpoint/2010/main" xmlns="" val="17310947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59053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51580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20694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43665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35699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578571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27653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63957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095059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14981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72249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687440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5533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38174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99335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666714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67007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040796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444266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777373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5858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67843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119466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959812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139</TotalTime>
  <Words>277</Words>
  <Application>Microsoft Office PowerPoint</Application>
  <PresentationFormat>Personalizado</PresentationFormat>
  <Paragraphs>7</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2017-05-25T23:14:44Z</dcterms:created>
  <dcterms:modified xsi:type="dcterms:W3CDTF">2017-06-03T18:39:43Z</dcterms:modified>
</cp:coreProperties>
</file>