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6" r:id="rId58"/>
    <p:sldId id="311" r:id="rId59"/>
    <p:sldId id="312" r:id="rId60"/>
    <p:sldId id="313" r:id="rId61"/>
    <p:sldId id="314" r:id="rId62"/>
    <p:sldId id="315" r:id="rId63"/>
    <p:sldId id="317" r:id="rId64"/>
    <p:sldId id="318" r:id="rId65"/>
    <p:sldId id="319" r:id="rId66"/>
    <p:sldId id="320" r:id="rId67"/>
    <p:sldId id="321" r:id="rId68"/>
    <p:sldId id="322" r:id="rId6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MksQLop0vsfLQzberERJw==" hashData="CZlfryBW00eDMj8nWoaighL9cbQ="/>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0" autoAdjust="0"/>
    <p:restoredTop sz="94660"/>
  </p:normalViewPr>
  <p:slideViewPr>
    <p:cSldViewPr snapToGrid="0">
      <p:cViewPr varScale="1">
        <p:scale>
          <a:sx n="36" d="100"/>
          <a:sy n="36" d="100"/>
        </p:scale>
        <p:origin x="-96" y="-171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53DC5C3-F645-4BBA-8A14-E490DD7D5619}"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C259D2-24E1-453A-8149-DEB9CEE7A64A}" type="slidenum">
              <a:rPr lang="es-CO" smtClean="0"/>
              <a:pPr/>
              <a:t>‹Nº›</a:t>
            </a:fld>
            <a:endParaRPr lang="es-CO"/>
          </a:p>
        </p:txBody>
      </p:sp>
    </p:spTree>
    <p:extLst>
      <p:ext uri="{BB962C8B-B14F-4D97-AF65-F5344CB8AC3E}">
        <p14:creationId xmlns:p14="http://schemas.microsoft.com/office/powerpoint/2010/main" xmlns="" val="4342324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53DC5C3-F645-4BBA-8A14-E490DD7D5619}"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C259D2-24E1-453A-8149-DEB9CEE7A64A}" type="slidenum">
              <a:rPr lang="es-CO" smtClean="0"/>
              <a:pPr/>
              <a:t>‹Nº›</a:t>
            </a:fld>
            <a:endParaRPr lang="es-CO"/>
          </a:p>
        </p:txBody>
      </p:sp>
    </p:spTree>
    <p:extLst>
      <p:ext uri="{BB962C8B-B14F-4D97-AF65-F5344CB8AC3E}">
        <p14:creationId xmlns:p14="http://schemas.microsoft.com/office/powerpoint/2010/main" xmlns="" val="3902808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53DC5C3-F645-4BBA-8A14-E490DD7D5619}"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C259D2-24E1-453A-8149-DEB9CEE7A64A}" type="slidenum">
              <a:rPr lang="es-CO" smtClean="0"/>
              <a:pPr/>
              <a:t>‹Nº›</a:t>
            </a:fld>
            <a:endParaRPr lang="es-CO"/>
          </a:p>
        </p:txBody>
      </p:sp>
    </p:spTree>
    <p:extLst>
      <p:ext uri="{BB962C8B-B14F-4D97-AF65-F5344CB8AC3E}">
        <p14:creationId xmlns:p14="http://schemas.microsoft.com/office/powerpoint/2010/main" xmlns="" val="2356535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53DC5C3-F645-4BBA-8A14-E490DD7D5619}" type="datetimeFigureOut">
              <a:rPr lang="es-CO" smtClean="0"/>
              <a:pPr/>
              <a:t>15/12/2016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2C259D2-24E1-453A-8149-DEB9CEE7A64A}" type="slidenum">
              <a:rPr lang="es-CO" smtClean="0"/>
              <a:pPr/>
              <a:t>‹Nº›</a:t>
            </a:fld>
            <a:endParaRPr lang="es-CO"/>
          </a:p>
        </p:txBody>
      </p:sp>
    </p:spTree>
    <p:extLst>
      <p:ext uri="{BB962C8B-B14F-4D97-AF65-F5344CB8AC3E}">
        <p14:creationId xmlns:p14="http://schemas.microsoft.com/office/powerpoint/2010/main" xmlns="" val="3657409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53DC5C3-F645-4BBA-8A14-E490DD7D5619}" type="datetimeFigureOut">
              <a:rPr lang="es-CO" smtClean="0"/>
              <a:pPr/>
              <a:t>15/12/2016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2C259D2-24E1-453A-8149-DEB9CEE7A64A}" type="slidenum">
              <a:rPr lang="es-CO" smtClean="0"/>
              <a:pPr/>
              <a:t>‹Nº›</a:t>
            </a:fld>
            <a:endParaRPr lang="es-CO"/>
          </a:p>
        </p:txBody>
      </p:sp>
    </p:spTree>
    <p:extLst>
      <p:ext uri="{BB962C8B-B14F-4D97-AF65-F5344CB8AC3E}">
        <p14:creationId xmlns:p14="http://schemas.microsoft.com/office/powerpoint/2010/main" xmlns="" val="2944929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53DC5C3-F645-4BBA-8A14-E490DD7D5619}" type="datetimeFigureOut">
              <a:rPr lang="es-CO" smtClean="0"/>
              <a:pPr/>
              <a:t>15/12/2016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2C259D2-24E1-453A-8149-DEB9CEE7A64A}" type="slidenum">
              <a:rPr lang="es-CO" smtClean="0"/>
              <a:pPr/>
              <a:t>‹Nº›</a:t>
            </a:fld>
            <a:endParaRPr lang="es-CO"/>
          </a:p>
        </p:txBody>
      </p:sp>
    </p:spTree>
    <p:extLst>
      <p:ext uri="{BB962C8B-B14F-4D97-AF65-F5344CB8AC3E}">
        <p14:creationId xmlns:p14="http://schemas.microsoft.com/office/powerpoint/2010/main" xmlns="" val="1340618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53DC5C3-F645-4BBA-8A14-E490DD7D5619}" type="datetimeFigureOut">
              <a:rPr lang="es-CO" smtClean="0"/>
              <a:pPr/>
              <a:t>15/12/2016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2C259D2-24E1-453A-8149-DEB9CEE7A64A}" type="slidenum">
              <a:rPr lang="es-CO" smtClean="0"/>
              <a:pPr/>
              <a:t>‹Nº›</a:t>
            </a:fld>
            <a:endParaRPr lang="es-CO"/>
          </a:p>
        </p:txBody>
      </p:sp>
    </p:spTree>
    <p:extLst>
      <p:ext uri="{BB962C8B-B14F-4D97-AF65-F5344CB8AC3E}">
        <p14:creationId xmlns:p14="http://schemas.microsoft.com/office/powerpoint/2010/main" xmlns="" val="753280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53DC5C3-F645-4BBA-8A14-E490DD7D5619}" type="datetimeFigureOut">
              <a:rPr lang="es-CO" smtClean="0"/>
              <a:pPr/>
              <a:t>15/12/2016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2C259D2-24E1-453A-8149-DEB9CEE7A64A}" type="slidenum">
              <a:rPr lang="es-CO" smtClean="0"/>
              <a:pPr/>
              <a:t>‹Nº›</a:t>
            </a:fld>
            <a:endParaRPr lang="es-CO"/>
          </a:p>
        </p:txBody>
      </p:sp>
    </p:spTree>
    <p:extLst>
      <p:ext uri="{BB962C8B-B14F-4D97-AF65-F5344CB8AC3E}">
        <p14:creationId xmlns:p14="http://schemas.microsoft.com/office/powerpoint/2010/main" xmlns="" val="41642979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53DC5C3-F645-4BBA-8A14-E490DD7D5619}" type="datetimeFigureOut">
              <a:rPr lang="es-CO" smtClean="0"/>
              <a:pPr/>
              <a:t>15/12/2016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2C259D2-24E1-453A-8149-DEB9CEE7A64A}" type="slidenum">
              <a:rPr lang="es-CO" smtClean="0"/>
              <a:pPr/>
              <a:t>‹Nº›</a:t>
            </a:fld>
            <a:endParaRPr lang="es-CO"/>
          </a:p>
        </p:txBody>
      </p:sp>
    </p:spTree>
    <p:extLst>
      <p:ext uri="{BB962C8B-B14F-4D97-AF65-F5344CB8AC3E}">
        <p14:creationId xmlns:p14="http://schemas.microsoft.com/office/powerpoint/2010/main" xmlns="" val="1104169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53DC5C3-F645-4BBA-8A14-E490DD7D5619}"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C259D2-24E1-453A-8149-DEB9CEE7A64A}" type="slidenum">
              <a:rPr lang="es-CO" smtClean="0"/>
              <a:pPr/>
              <a:t>‹Nº›</a:t>
            </a:fld>
            <a:endParaRPr lang="es-CO"/>
          </a:p>
        </p:txBody>
      </p:sp>
    </p:spTree>
    <p:extLst>
      <p:ext uri="{BB962C8B-B14F-4D97-AF65-F5344CB8AC3E}">
        <p14:creationId xmlns:p14="http://schemas.microsoft.com/office/powerpoint/2010/main" xmlns="" val="2278588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53DC5C3-F645-4BBA-8A14-E490DD7D5619}"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C259D2-24E1-453A-8149-DEB9CEE7A64A}" type="slidenum">
              <a:rPr lang="es-CO" smtClean="0"/>
              <a:pPr/>
              <a:t>‹Nº›</a:t>
            </a:fld>
            <a:endParaRPr lang="es-CO"/>
          </a:p>
        </p:txBody>
      </p:sp>
    </p:spTree>
    <p:extLst>
      <p:ext uri="{BB962C8B-B14F-4D97-AF65-F5344CB8AC3E}">
        <p14:creationId xmlns:p14="http://schemas.microsoft.com/office/powerpoint/2010/main" xmlns="" val="12157616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3DC5C3-F645-4BBA-8A14-E490DD7D5619}" type="datetimeFigureOut">
              <a:rPr lang="es-CO" smtClean="0"/>
              <a:pPr/>
              <a:t>15/12/2016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C259D2-24E1-453A-8149-DEB9CEE7A64A}" type="slidenum">
              <a:rPr lang="es-CO" smtClean="0"/>
              <a:pPr/>
              <a:t>‹Nº›</a:t>
            </a:fld>
            <a:endParaRPr lang="es-CO"/>
          </a:p>
        </p:txBody>
      </p:sp>
    </p:spTree>
    <p:extLst>
      <p:ext uri="{BB962C8B-B14F-4D97-AF65-F5344CB8AC3E}">
        <p14:creationId xmlns:p14="http://schemas.microsoft.com/office/powerpoint/2010/main" xmlns="" val="30734689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182837" y="243512"/>
            <a:ext cx="7826326" cy="6370975"/>
          </a:xfrm>
          <a:prstGeom prst="rect">
            <a:avLst/>
          </a:prstGeom>
        </p:spPr>
        <p:txBody>
          <a:bodyPr wrap="square">
            <a:spAutoFit/>
          </a:bodyPr>
          <a:lstStyle/>
          <a:p>
            <a:pPr algn="ctr"/>
            <a:r>
              <a:rPr lang="es-CO" i="1" dirty="0" smtClean="0"/>
              <a:t>Ketchikan, Alaska-Estados Unidos de América</a:t>
            </a:r>
          </a:p>
          <a:p>
            <a:pPr algn="ctr"/>
            <a:r>
              <a:rPr lang="es-CO" i="1" dirty="0" smtClean="0"/>
              <a:t>Ketchikan es el primer puerto en Alaska para aquellos que viajan por mar desde otra destinación al sur. Con el auge del turismo provocado por la popularidad de los cruceros, Ketchikan se ha adaptado para complacer la lucrativa industria turística y tan pronto se baja uno del barco se enfrenta a innumerable cantidad de tiendas de artículos que atraen al visitante. Por alguna razón las joyerías aparentaban predominar entre las tiendas que encontramos en este viaje.</a:t>
            </a:r>
          </a:p>
          <a:p>
            <a:pPr algn="ctr"/>
            <a:r>
              <a:rPr lang="es-CO" i="1" dirty="0" smtClean="0"/>
              <a:t>Una vez que logramos poner la atención en lo que buscamos y no en lo que nos quieren vender, empezamos a descubrir el Ketchikan que nos habíamos imaginado. Este lugar, entre las muchas otras cosas que lo califican, es verdaderamente un lugar donde aún viven y operan leñadores y pescadores. Los bosques son impresionantes, le llaman bosques de lluvia, pero no son como los bosques lluviosos del trópico, son bosques de pinos y llueve tanto en la región de Ketchikan, realmente en gran parte de la costa del Pacífico en Alaska, que nos imaginamos que por eso le llamen bosques de lluvia. De la pesca, bueno, a Ketchikan le llaman la Capital del Salmón del Mundo, y en la ciudad hay una de esas escaleras de concreto que regulan la bajada del río, donde en la temporada los salmones la suben brincando de escalón en escalón para admiración de aquellos dichosos turistas que logren sincronizar su viaje con la corrida del salmón.</a:t>
            </a:r>
          </a:p>
          <a:p>
            <a:pPr algn="ctr"/>
            <a:endParaRPr lang="es-CO" i="1" dirty="0" smtClean="0"/>
          </a:p>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t>
            </a:r>
            <a:r>
              <a:rPr lang="es-CO" sz="1000" b="1" i="1" dirty="0" err="1" smtClean="0"/>
              <a:t>Enya-Amarantine</a:t>
            </a:r>
            <a:endParaRPr lang="es-CO" sz="1000" b="1" i="1" dirty="0"/>
          </a:p>
          <a:p>
            <a:pPr algn="ctr"/>
            <a:endParaRPr lang="es-CO" i="1" dirty="0"/>
          </a:p>
        </p:txBody>
      </p:sp>
      <p:pic>
        <p:nvPicPr>
          <p:cNvPr id="2" name="Enya_-_Amarantine_video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4251139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2913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8637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456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31557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7053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64743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4053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9898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5952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35626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5634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78634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19918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03640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3850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14158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84148" cy="6858000"/>
          </a:xfrm>
          <a:prstGeom prst="rect">
            <a:avLst/>
          </a:prstGeom>
        </p:spPr>
      </p:pic>
    </p:spTree>
    <p:extLst>
      <p:ext uri="{BB962C8B-B14F-4D97-AF65-F5344CB8AC3E}">
        <p14:creationId xmlns:p14="http://schemas.microsoft.com/office/powerpoint/2010/main" xmlns="" val="156769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963791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41945" cy="6858000"/>
          </a:xfrm>
          <a:prstGeom prst="rect">
            <a:avLst/>
          </a:prstGeom>
        </p:spPr>
      </p:pic>
    </p:spTree>
    <p:extLst>
      <p:ext uri="{BB962C8B-B14F-4D97-AF65-F5344CB8AC3E}">
        <p14:creationId xmlns:p14="http://schemas.microsoft.com/office/powerpoint/2010/main" xmlns="" val="34383152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53798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43271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9595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1754653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3137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544686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48004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18981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65150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795748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70927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77088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507980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53204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57652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99375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8697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7807569"/>
          </a:xfrm>
          <a:prstGeom prst="rect">
            <a:avLst/>
          </a:prstGeom>
        </p:spPr>
      </p:pic>
    </p:spTree>
    <p:extLst>
      <p:ext uri="{BB962C8B-B14F-4D97-AF65-F5344CB8AC3E}">
        <p14:creationId xmlns:p14="http://schemas.microsoft.com/office/powerpoint/2010/main" xmlns="" val="25083193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38925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58426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099937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76135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08901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534953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14800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6124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076860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41978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148631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6739024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268548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272492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512478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3199934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1575898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4394880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0774164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289322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7565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887046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427145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099309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84123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673473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708731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436322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238</TotalTime>
  <Words>290</Words>
  <Application>Microsoft Office PowerPoint</Application>
  <PresentationFormat>Personalizado</PresentationFormat>
  <Paragraphs>9</Paragraphs>
  <Slides>67</Slides>
  <Notes>0</Notes>
  <HiddenSlides>0</HiddenSlides>
  <MMClips>1</MMClips>
  <ScaleCrop>false</ScaleCrop>
  <HeadingPairs>
    <vt:vector size="4" baseType="variant">
      <vt:variant>
        <vt:lpstr>Tema</vt:lpstr>
      </vt:variant>
      <vt:variant>
        <vt:i4>2</vt:i4>
      </vt:variant>
      <vt:variant>
        <vt:lpstr>Títulos de diapositiva</vt:lpstr>
      </vt:variant>
      <vt:variant>
        <vt:i4>67</vt:i4>
      </vt:variant>
    </vt:vector>
  </HeadingPairs>
  <TitlesOfParts>
    <vt:vector size="6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9</cp:revision>
  <dcterms:created xsi:type="dcterms:W3CDTF">2016-12-14T16:01:09Z</dcterms:created>
  <dcterms:modified xsi:type="dcterms:W3CDTF">2016-12-15T19:25:22Z</dcterms:modified>
</cp:coreProperties>
</file>