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30" r:id="rId7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DpfTnWR06cIfuhoNaXNSg==" hashData="7+o0GxzOfS1nwW3UAtLFGM1iUW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7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6" y="-1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93176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2755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91631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323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04510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46775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09784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46910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6788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71286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93984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39AA2-2518-4F98-8E82-7A5F7F7FABF4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B8FA8-8EEB-4948-944F-D2ABE99FF1D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2789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3.png"/><Relationship Id="rId5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9784" y="-79552"/>
            <a:ext cx="12351567" cy="701710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643" y="478280"/>
            <a:ext cx="11918713" cy="590143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725214" y="2228670"/>
            <a:ext cx="874157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400" dirty="0" smtClean="0">
                <a:latin typeface="Lucida Calligraphy" panose="03010101010101010101" pitchFamily="66" charset="0"/>
              </a:rPr>
              <a:t>Kenia – Safari</a:t>
            </a:r>
          </a:p>
          <a:p>
            <a:pPr algn="ctr"/>
            <a:r>
              <a:rPr lang="es-CO" sz="2400" dirty="0" smtClean="0">
                <a:latin typeface="Lucida Calligraphy" panose="03010101010101010101" pitchFamily="66" charset="0"/>
              </a:rPr>
              <a:t>Una creación de: </a:t>
            </a:r>
          </a:p>
          <a:p>
            <a:pPr algn="ctr"/>
            <a:r>
              <a:rPr lang="es-CO" sz="2400" dirty="0" smtClean="0">
                <a:latin typeface="Lucida Calligraphy" panose="03010101010101010101" pitchFamily="66" charset="0"/>
              </a:rPr>
              <a:t>Jeremías </a:t>
            </a:r>
            <a:r>
              <a:rPr lang="es-CO" sz="2400" dirty="0" err="1" smtClean="0">
                <a:latin typeface="Lucida Calligraphy" panose="03010101010101010101" pitchFamily="66" charset="0"/>
              </a:rPr>
              <a:t>Candelo</a:t>
            </a:r>
            <a:r>
              <a:rPr lang="es-CO" sz="2400" dirty="0" smtClean="0">
                <a:latin typeface="Lucida Calligraphy" panose="03010101010101010101" pitchFamily="66" charset="0"/>
              </a:rPr>
              <a:t> Valencia</a:t>
            </a:r>
          </a:p>
          <a:p>
            <a:pPr algn="ctr"/>
            <a:r>
              <a:rPr lang="es-CO" sz="2400" dirty="0" smtClean="0">
                <a:latin typeface="Lucida Calligraphy" panose="03010101010101010101" pitchFamily="66" charset="0"/>
              </a:rPr>
              <a:t>Para: mis </a:t>
            </a:r>
            <a:r>
              <a:rPr lang="es-CO" sz="2400" dirty="0" err="1" smtClean="0">
                <a:latin typeface="Lucida Calligraphy" panose="03010101010101010101" pitchFamily="66" charset="0"/>
              </a:rPr>
              <a:t>pps</a:t>
            </a:r>
            <a:r>
              <a:rPr lang="es-CO" sz="2400" dirty="0" smtClean="0">
                <a:latin typeface="Lucida Calligraphy" panose="03010101010101010101" pitchFamily="66" charset="0"/>
              </a:rPr>
              <a:t> </a:t>
            </a:r>
          </a:p>
          <a:p>
            <a:pPr algn="ctr"/>
            <a:r>
              <a:rPr lang="es-CO" sz="2400" dirty="0" smtClean="0">
                <a:latin typeface="Lucida Calligraphy" panose="03010101010101010101" pitchFamily="66" charset="0"/>
              </a:rPr>
              <a:t>Música: Abrázame muy fuerte–Guitarras de luna  </a:t>
            </a:r>
            <a:endParaRPr lang="es-CO" sz="2400" dirty="0">
              <a:latin typeface="Lucida Calligraphy" panose="03010101010101010101" pitchFamily="66" charset="0"/>
            </a:endParaRPr>
          </a:p>
        </p:txBody>
      </p:sp>
      <p:pic>
        <p:nvPicPr>
          <p:cNvPr id="5" name="Abrazame_muy_fuerte_guitarras_de_lun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275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1936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6859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895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611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4161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2250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3836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7143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32397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4993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1464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1502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96343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6035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4611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2455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0176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4314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7234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387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053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30764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7114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9407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61420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30329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86179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64041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58825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46264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36522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06278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05892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99874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68540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74798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78232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5954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68635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97187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58887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25343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6158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12767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03252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6771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425876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62178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314407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90756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21642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03242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941099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3594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04435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790268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780139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637117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450589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992548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99282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9994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902917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091223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06652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812803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762617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424519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27528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495461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110777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63873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37</Words>
  <Application>Microsoft Office PowerPoint</Application>
  <PresentationFormat>Personalizado</PresentationFormat>
  <Paragraphs>7</Paragraphs>
  <Slides>74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10</cp:revision>
  <dcterms:created xsi:type="dcterms:W3CDTF">2016-03-31T03:44:54Z</dcterms:created>
  <dcterms:modified xsi:type="dcterms:W3CDTF">2016-04-03T08:57:49Z</dcterms:modified>
</cp:coreProperties>
</file>