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4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9" r:id="rId63"/>
    <p:sldId id="320" r:id="rId64"/>
    <p:sldId id="318"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05" r:id="rId91"/>
    <p:sldId id="346" r:id="rId92"/>
    <p:sldId id="347" r:id="rId93"/>
    <p:sldId id="349" r:id="rId9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PmUkUk0u3CxiV86msT3Pg==" hashData="nXO2FEEdGyl1ZSooxrLSWbE/Dp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37" d="100"/>
          <a:sy n="37" d="100"/>
        </p:scale>
        <p:origin x="-84" y="-16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1387207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177573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213598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85C2EB7-24D9-4121-85F5-954989325248}"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2704689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85C2EB7-24D9-4121-85F5-954989325248}" type="datetimeFigureOut">
              <a:rPr lang="es-CO" smtClean="0"/>
              <a:pPr/>
              <a:t>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87682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85C2EB7-24D9-4121-85F5-954989325248}" type="datetimeFigureOut">
              <a:rPr lang="es-CO" smtClean="0"/>
              <a:pPr/>
              <a:t>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1308999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85C2EB7-24D9-4121-85F5-954989325248}" type="datetimeFigureOut">
              <a:rPr lang="es-CO" smtClean="0"/>
              <a:pPr/>
              <a:t>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2130352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85C2EB7-24D9-4121-85F5-954989325248}"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392420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85C2EB7-24D9-4121-85F5-954989325248}"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3864249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1062374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19511265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5C2EB7-24D9-4121-85F5-954989325248}" type="datetimeFigureOut">
              <a:rPr lang="es-CO" smtClean="0"/>
              <a:pPr/>
              <a:t>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B5182-AD5D-4CAE-8421-3EA5F6FE60EA}" type="slidenum">
              <a:rPr lang="es-CO" smtClean="0"/>
              <a:pPr/>
              <a:t>‹Nº›</a:t>
            </a:fld>
            <a:endParaRPr lang="es-CO"/>
          </a:p>
        </p:txBody>
      </p:sp>
    </p:spTree>
    <p:extLst>
      <p:ext uri="{BB962C8B-B14F-4D97-AF65-F5344CB8AC3E}">
        <p14:creationId xmlns:p14="http://schemas.microsoft.com/office/powerpoint/2010/main" xmlns="" val="2386560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microsoft.com/office/2007/relationships/media" Target="../media/media1.wav"/><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stretch>
            <a:fillRect/>
          </a:stretch>
        </p:blipFill>
        <p:spPr>
          <a:xfrm>
            <a:off x="-529" y="-297"/>
            <a:ext cx="12193057" cy="6858594"/>
          </a:xfrm>
          <a:prstGeom prst="rect">
            <a:avLst/>
          </a:prstGeom>
        </p:spPr>
      </p:pic>
      <p:pic>
        <p:nvPicPr>
          <p:cNvPr id="5" name="Imagen 4"/>
          <p:cNvPicPr>
            <a:picLocks noChangeAspect="1"/>
          </p:cNvPicPr>
          <p:nvPr/>
        </p:nvPicPr>
        <p:blipFill>
          <a:blip r:embed="rId4" cstate="print"/>
          <a:stretch>
            <a:fillRect/>
          </a:stretch>
        </p:blipFill>
        <p:spPr>
          <a:xfrm>
            <a:off x="1108511" y="755672"/>
            <a:ext cx="9973920" cy="5346655"/>
          </a:xfrm>
          <a:prstGeom prst="rect">
            <a:avLst/>
          </a:prstGeom>
        </p:spPr>
      </p:pic>
      <p:pic>
        <p:nvPicPr>
          <p:cNvPr id="6" name="Imagen 5"/>
          <p:cNvPicPr>
            <a:picLocks noChangeAspect="1"/>
          </p:cNvPicPr>
          <p:nvPr/>
        </p:nvPicPr>
        <p:blipFill>
          <a:blip r:embed="rId5" cstate="print"/>
          <a:stretch>
            <a:fillRect/>
          </a:stretch>
        </p:blipFill>
        <p:spPr>
          <a:xfrm>
            <a:off x="-1057" y="-298"/>
            <a:ext cx="12193057" cy="225572"/>
          </a:xfrm>
          <a:prstGeom prst="rect">
            <a:avLst/>
          </a:prstGeom>
        </p:spPr>
      </p:pic>
      <p:pic>
        <p:nvPicPr>
          <p:cNvPr id="7" name="Imagen 6"/>
          <p:cNvPicPr>
            <a:picLocks noChangeAspect="1"/>
          </p:cNvPicPr>
          <p:nvPr/>
        </p:nvPicPr>
        <p:blipFill>
          <a:blip r:embed="rId5" cstate="print"/>
          <a:stretch>
            <a:fillRect/>
          </a:stretch>
        </p:blipFill>
        <p:spPr>
          <a:xfrm>
            <a:off x="0" y="6632428"/>
            <a:ext cx="12193057" cy="225572"/>
          </a:xfrm>
          <a:prstGeom prst="rect">
            <a:avLst/>
          </a:prstGeom>
        </p:spPr>
      </p:pic>
      <p:pic>
        <p:nvPicPr>
          <p:cNvPr id="8" name="Imagen 7"/>
          <p:cNvPicPr>
            <a:picLocks noChangeAspect="1"/>
          </p:cNvPicPr>
          <p:nvPr/>
        </p:nvPicPr>
        <p:blipFill>
          <a:blip r:embed="rId6" cstate="print"/>
          <a:stretch>
            <a:fillRect/>
          </a:stretch>
        </p:blipFill>
        <p:spPr>
          <a:xfrm>
            <a:off x="-1586" y="0"/>
            <a:ext cx="298730" cy="6748857"/>
          </a:xfrm>
          <a:prstGeom prst="rect">
            <a:avLst/>
          </a:prstGeom>
        </p:spPr>
      </p:pic>
      <p:pic>
        <p:nvPicPr>
          <p:cNvPr id="9" name="Imagen 8"/>
          <p:cNvPicPr>
            <a:picLocks noChangeAspect="1"/>
          </p:cNvPicPr>
          <p:nvPr/>
        </p:nvPicPr>
        <p:blipFill>
          <a:blip r:embed="rId6" cstate="print"/>
          <a:stretch>
            <a:fillRect/>
          </a:stretch>
        </p:blipFill>
        <p:spPr>
          <a:xfrm>
            <a:off x="11893270" y="0"/>
            <a:ext cx="298730" cy="6748857"/>
          </a:xfrm>
          <a:prstGeom prst="rect">
            <a:avLst/>
          </a:prstGeom>
        </p:spPr>
      </p:pic>
      <p:sp>
        <p:nvSpPr>
          <p:cNvPr id="10" name="CuadroTexto 9"/>
          <p:cNvSpPr txBox="1"/>
          <p:nvPr/>
        </p:nvSpPr>
        <p:spPr>
          <a:xfrm>
            <a:off x="3643522" y="1551414"/>
            <a:ext cx="4903898" cy="3754874"/>
          </a:xfrm>
          <a:prstGeom prst="rect">
            <a:avLst/>
          </a:prstGeom>
          <a:noFill/>
        </p:spPr>
        <p:txBody>
          <a:bodyPr wrap="square" rtlCol="0">
            <a:spAutoFit/>
          </a:bodyPr>
          <a:lstStyle/>
          <a:p>
            <a:pPr algn="ctr"/>
            <a:r>
              <a:rPr lang="es-CO" sz="4000" i="1" dirty="0" smtClean="0">
                <a:latin typeface="Imprint MT Shadow" panose="04020605060303030202" pitchFamily="82" charset="0"/>
              </a:rPr>
              <a:t>KENAI y DENALI (ALASKA)</a:t>
            </a:r>
          </a:p>
          <a:p>
            <a:pPr algn="ctr"/>
            <a:endParaRPr lang="es-CO" sz="4000" i="1" dirty="0">
              <a:latin typeface="Imprint MT Shadow" panose="04020605060303030202" pitchFamily="82" charset="0"/>
            </a:endParaRPr>
          </a:p>
          <a:p>
            <a:pPr algn="ctr"/>
            <a:r>
              <a:rPr lang="es-CO" sz="2000" i="1" dirty="0" smtClean="0">
                <a:latin typeface="Imprint MT Shadow" panose="04020605060303030202" pitchFamily="82" charset="0"/>
              </a:rPr>
              <a:t>Creación de: </a:t>
            </a:r>
          </a:p>
          <a:p>
            <a:pPr algn="ctr"/>
            <a:r>
              <a:rPr lang="es-CO" sz="2000" i="1" dirty="0" smtClean="0">
                <a:latin typeface="Imprint MT Shadow" panose="04020605060303030202" pitchFamily="82" charset="0"/>
              </a:rPr>
              <a:t>Jeremías Candelo Valencia </a:t>
            </a:r>
          </a:p>
          <a:p>
            <a:pPr algn="ctr"/>
            <a:r>
              <a:rPr lang="es-CO" sz="2000" i="1" dirty="0" smtClean="0">
                <a:latin typeface="Imprint MT Shadow" panose="04020605060303030202" pitchFamily="82" charset="0"/>
              </a:rPr>
              <a:t>Para: mis </a:t>
            </a:r>
            <a:r>
              <a:rPr lang="es-CO" sz="2000" i="1" dirty="0" err="1" smtClean="0">
                <a:latin typeface="Imprint MT Shadow" panose="04020605060303030202" pitchFamily="82" charset="0"/>
              </a:rPr>
              <a:t>pps</a:t>
            </a:r>
            <a:endParaRPr lang="es-CO" sz="2000" i="1" dirty="0" smtClean="0">
              <a:latin typeface="Imprint MT Shadow" panose="04020605060303030202" pitchFamily="82" charset="0"/>
            </a:endParaRPr>
          </a:p>
          <a:p>
            <a:pPr algn="ctr"/>
            <a:r>
              <a:rPr lang="es-CO" sz="2000" i="1" dirty="0" smtClean="0">
                <a:latin typeface="Imprint MT Shadow" panose="04020605060303030202" pitchFamily="82" charset="0"/>
              </a:rPr>
              <a:t>Música: </a:t>
            </a:r>
            <a:r>
              <a:rPr lang="es-CO" sz="2000" i="1" dirty="0" err="1" smtClean="0">
                <a:latin typeface="Imprint MT Shadow" panose="04020605060303030202" pitchFamily="82" charset="0"/>
              </a:rPr>
              <a:t>Morning</a:t>
            </a:r>
            <a:endParaRPr lang="es-CO" sz="2000" i="1" dirty="0" smtClean="0">
              <a:latin typeface="Imprint MT Shadow" panose="04020605060303030202" pitchFamily="82" charset="0"/>
            </a:endParaRPr>
          </a:p>
          <a:p>
            <a:pPr algn="ctr"/>
            <a:r>
              <a:rPr lang="es-CO" sz="2000" i="1" dirty="0" smtClean="0">
                <a:latin typeface="Imprint MT Shadow" panose="04020605060303030202" pitchFamily="82" charset="0"/>
              </a:rPr>
              <a:t>Autor: </a:t>
            </a:r>
            <a:r>
              <a:rPr lang="es-CO" sz="2000" i="1" dirty="0" err="1" smtClean="0">
                <a:latin typeface="Imprint MT Shadow" panose="04020605060303030202" pitchFamily="82" charset="0"/>
              </a:rPr>
              <a:t>Editus</a:t>
            </a:r>
            <a:endParaRPr lang="es-CO" sz="2000" i="1" dirty="0" smtClean="0">
              <a:latin typeface="Imprint MT Shadow" panose="04020605060303030202" pitchFamily="82" charset="0"/>
            </a:endParaRPr>
          </a:p>
          <a:p>
            <a:pPr algn="ctr"/>
            <a:endParaRPr lang="es-CO" i="1" dirty="0">
              <a:latin typeface="Imprint MT Shadow" panose="04020605060303030202" pitchFamily="82" charset="0"/>
            </a:endParaRPr>
          </a:p>
        </p:txBody>
      </p:sp>
      <p:pic>
        <p:nvPicPr>
          <p:cNvPr id="2" name="_ditus_-_Morning_ (1)">
            <a:hlinkClick r:id="" action="ppaction://media"/>
          </p:cNvPr>
          <p:cNvPicPr>
            <a:picLocks noChangeAspect="1"/>
          </p:cNvPicPr>
          <p:nvPr>
            <a:audioFile r:link="rId1"/>
            <p:extLst>
              <p:ext uri="{DAA4B4D4-6D71-4841-9C94-3DE7FCFB9230}">
                <p14:media xmlns:p14="http://schemas.microsoft.com/office/powerpoint/2010/main" xmlns="" r:embed="rId7"/>
              </p:ext>
            </p:extLst>
          </p:nvPr>
        </p:nvPicPr>
        <p:blipFill>
          <a:blip r:embed="rId8"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42769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stretch>
            <a:fillRect/>
          </a:stretch>
        </p:blipFill>
        <p:spPr>
          <a:xfrm>
            <a:off x="-529" y="-297"/>
            <a:ext cx="12193057" cy="6858594"/>
          </a:xfrm>
          <a:prstGeom prst="rect">
            <a:avLst/>
          </a:prstGeom>
        </p:spPr>
      </p:pic>
      <p:pic>
        <p:nvPicPr>
          <p:cNvPr id="5" name="Imagen 4"/>
          <p:cNvPicPr>
            <a:picLocks noChangeAspect="1"/>
          </p:cNvPicPr>
          <p:nvPr/>
        </p:nvPicPr>
        <p:blipFill>
          <a:blip r:embed="rId3" cstate="print"/>
          <a:stretch>
            <a:fillRect/>
          </a:stretch>
        </p:blipFill>
        <p:spPr>
          <a:xfrm>
            <a:off x="1109040" y="755672"/>
            <a:ext cx="9973920" cy="5346655"/>
          </a:xfrm>
          <a:prstGeom prst="rect">
            <a:avLst/>
          </a:prstGeom>
        </p:spPr>
      </p:pic>
      <p:pic>
        <p:nvPicPr>
          <p:cNvPr id="6" name="Imagen 5"/>
          <p:cNvPicPr>
            <a:picLocks noChangeAspect="1"/>
          </p:cNvPicPr>
          <p:nvPr/>
        </p:nvPicPr>
        <p:blipFill>
          <a:blip r:embed="rId4" cstate="print"/>
          <a:stretch>
            <a:fillRect/>
          </a:stretch>
        </p:blipFill>
        <p:spPr>
          <a:xfrm>
            <a:off x="-1057" y="-298"/>
            <a:ext cx="12193057" cy="225572"/>
          </a:xfrm>
          <a:prstGeom prst="rect">
            <a:avLst/>
          </a:prstGeom>
        </p:spPr>
      </p:pic>
      <p:pic>
        <p:nvPicPr>
          <p:cNvPr id="7" name="Imagen 6"/>
          <p:cNvPicPr>
            <a:picLocks noChangeAspect="1"/>
          </p:cNvPicPr>
          <p:nvPr/>
        </p:nvPicPr>
        <p:blipFill>
          <a:blip r:embed="rId4" cstate="print"/>
          <a:stretch>
            <a:fillRect/>
          </a:stretch>
        </p:blipFill>
        <p:spPr>
          <a:xfrm>
            <a:off x="0" y="6604945"/>
            <a:ext cx="12193057" cy="225572"/>
          </a:xfrm>
          <a:prstGeom prst="rect">
            <a:avLst/>
          </a:prstGeom>
        </p:spPr>
      </p:pic>
      <p:pic>
        <p:nvPicPr>
          <p:cNvPr id="8" name="Imagen 7"/>
          <p:cNvPicPr>
            <a:picLocks noChangeAspect="1"/>
          </p:cNvPicPr>
          <p:nvPr/>
        </p:nvPicPr>
        <p:blipFill>
          <a:blip r:embed="rId5" cstate="print"/>
          <a:stretch>
            <a:fillRect/>
          </a:stretch>
        </p:blipFill>
        <p:spPr>
          <a:xfrm>
            <a:off x="-1586" y="0"/>
            <a:ext cx="298730" cy="6748857"/>
          </a:xfrm>
          <a:prstGeom prst="rect">
            <a:avLst/>
          </a:prstGeom>
        </p:spPr>
      </p:pic>
      <p:pic>
        <p:nvPicPr>
          <p:cNvPr id="9" name="Imagen 8"/>
          <p:cNvPicPr>
            <a:picLocks noChangeAspect="1"/>
          </p:cNvPicPr>
          <p:nvPr/>
        </p:nvPicPr>
        <p:blipFill>
          <a:blip r:embed="rId5" cstate="print"/>
          <a:stretch>
            <a:fillRect/>
          </a:stretch>
        </p:blipFill>
        <p:spPr>
          <a:xfrm>
            <a:off x="11893270" y="0"/>
            <a:ext cx="298730" cy="6748857"/>
          </a:xfrm>
          <a:prstGeom prst="rect">
            <a:avLst/>
          </a:prstGeom>
        </p:spPr>
      </p:pic>
      <p:sp>
        <p:nvSpPr>
          <p:cNvPr id="10" name="CuadroTexto 9"/>
          <p:cNvSpPr txBox="1"/>
          <p:nvPr/>
        </p:nvSpPr>
        <p:spPr>
          <a:xfrm>
            <a:off x="1628931" y="975192"/>
            <a:ext cx="8934138" cy="5016758"/>
          </a:xfrm>
          <a:prstGeom prst="rect">
            <a:avLst/>
          </a:prstGeom>
          <a:noFill/>
        </p:spPr>
        <p:txBody>
          <a:bodyPr wrap="square" rtlCol="0">
            <a:spAutoFit/>
          </a:bodyPr>
          <a:lstStyle/>
          <a:p>
            <a:pPr algn="ctr"/>
            <a:r>
              <a:rPr lang="es-CO" sz="2000" b="1" i="1" dirty="0" err="1" smtClean="0"/>
              <a:t>Kenai</a:t>
            </a:r>
            <a:r>
              <a:rPr lang="es-CO" sz="2000" b="1" i="1" dirty="0" smtClean="0"/>
              <a:t> </a:t>
            </a:r>
            <a:r>
              <a:rPr lang="es-CO" sz="2000" b="1" i="1" dirty="0" err="1" smtClean="0"/>
              <a:t>Peninsula</a:t>
            </a:r>
            <a:r>
              <a:rPr lang="es-CO" sz="2000" b="1" i="1" dirty="0" smtClean="0"/>
              <a:t> </a:t>
            </a:r>
            <a:r>
              <a:rPr lang="es-CO" sz="2000" b="1" i="1" dirty="0" err="1" smtClean="0"/>
              <a:t>Borough</a:t>
            </a:r>
            <a:r>
              <a:rPr lang="es-CO" sz="2000" b="1" i="1" dirty="0" smtClean="0"/>
              <a:t> </a:t>
            </a:r>
            <a:r>
              <a:rPr lang="es-CO" sz="2000" i="1" dirty="0" smtClean="0"/>
              <a:t>es un municipio del estado estadounidense de Alaska . </a:t>
            </a:r>
          </a:p>
          <a:p>
            <a:pPr algn="ctr"/>
            <a:r>
              <a:rPr lang="es-CO" sz="2000" i="1" dirty="0" smtClean="0"/>
              <a:t>La península de </a:t>
            </a:r>
            <a:r>
              <a:rPr lang="es-CO" sz="2000" i="1" dirty="0" err="1" smtClean="0"/>
              <a:t>Kenai</a:t>
            </a:r>
            <a:r>
              <a:rPr lang="es-CO" sz="2000" i="1" dirty="0" smtClean="0"/>
              <a:t> en Alaska, es uno de los tantos paraísos perdidos que afortunadamente quedan en el planeta, favorecidos sobre todo por su situación geográfica aislada. </a:t>
            </a:r>
            <a:r>
              <a:rPr lang="es-CO" sz="2000" i="1" dirty="0" err="1" smtClean="0"/>
              <a:t>Kenai</a:t>
            </a:r>
            <a:r>
              <a:rPr lang="es-CO" sz="2000" i="1" dirty="0" smtClean="0"/>
              <a:t>, es también una de las regiones bellas de Alaska pero no la única, en una región repleta de maravillas naturales. En particular, la península, es una zona de extensas áreas protegidas que incluyen islas, bosques, fiordos y lagos y pequeñas ciudades con zonas apenas pobladas. La naturaleza campa a sus anchas en paisajes de una belleza excepcional.</a:t>
            </a:r>
          </a:p>
          <a:p>
            <a:pPr algn="ctr"/>
            <a:r>
              <a:rPr lang="es-CO" sz="2000" b="1" i="1" dirty="0" smtClean="0"/>
              <a:t>Parque </a:t>
            </a:r>
            <a:r>
              <a:rPr lang="es-CO" sz="2000" b="1" i="1" dirty="0"/>
              <a:t>y Reserva Nacional </a:t>
            </a:r>
            <a:r>
              <a:rPr lang="es-CO" sz="2000" b="1" i="1" dirty="0" err="1" smtClean="0"/>
              <a:t>Denali</a:t>
            </a:r>
            <a:r>
              <a:rPr lang="es-CO" sz="2000" i="1" dirty="0"/>
              <a:t>. El parque nacional y reserva </a:t>
            </a:r>
            <a:r>
              <a:rPr lang="es-CO" sz="2000" i="1" dirty="0" err="1"/>
              <a:t>Denali</a:t>
            </a:r>
            <a:r>
              <a:rPr lang="es-CO" sz="2000" i="1" dirty="0"/>
              <a:t> está situado en Alaska interior y contiene el monte </a:t>
            </a:r>
            <a:r>
              <a:rPr lang="es-CO" sz="2000" i="1" dirty="0" err="1" smtClean="0"/>
              <a:t>Denali</a:t>
            </a:r>
            <a:r>
              <a:rPr lang="es-CO" sz="2000" i="1" dirty="0" smtClean="0"/>
              <a:t>, </a:t>
            </a:r>
            <a:r>
              <a:rPr lang="es-CO" sz="2000" i="1" dirty="0"/>
              <a:t>la montaña más alta de América del Norte</a:t>
            </a:r>
            <a:r>
              <a:rPr lang="es-CO" sz="2000" i="1" dirty="0" smtClean="0"/>
              <a:t>. Es mucho más que una montaña; el </a:t>
            </a:r>
            <a:r>
              <a:rPr lang="es-CO" sz="2000" i="1" dirty="0"/>
              <a:t>paisaje glacial dinámico de </a:t>
            </a:r>
            <a:r>
              <a:rPr lang="es-CO" sz="2000" i="1" dirty="0" err="1"/>
              <a:t>Denali</a:t>
            </a:r>
            <a:r>
              <a:rPr lang="es-CO" sz="2000" i="1" dirty="0"/>
              <a:t> alberga una gran diversidad de animales salvajes, tales como osos pardos, caribúes, lobos, carneros de </a:t>
            </a:r>
            <a:r>
              <a:rPr lang="es-CO" sz="2000" i="1" dirty="0" err="1"/>
              <a:t>Dall</a:t>
            </a:r>
            <a:r>
              <a:rPr lang="es-CO" sz="2000" i="1" dirty="0"/>
              <a:t> y alces americanos. Aves y flores silvestres adornan las pendientes en verano. Los visitantes disfrutan visitar sitios de interés, viajar de mochileros y practicar alpinismo. Ya sea que quiera escalarla o sólo admirarla, la sobrecogedora montaña </a:t>
            </a:r>
            <a:r>
              <a:rPr lang="es-CO" sz="2000" i="1" dirty="0" err="1"/>
              <a:t>McKinley</a:t>
            </a:r>
            <a:r>
              <a:rPr lang="es-CO" sz="2000" i="1" dirty="0"/>
              <a:t> es la joya suprema, el pico más alto de América del </a:t>
            </a:r>
            <a:r>
              <a:rPr lang="es-CO" sz="2000" i="1" dirty="0" smtClean="0"/>
              <a:t>Norte.</a:t>
            </a:r>
            <a:endParaRPr lang="es-CO" sz="2000" i="1" dirty="0"/>
          </a:p>
        </p:txBody>
      </p:sp>
    </p:spTree>
    <p:extLst>
      <p:ext uri="{BB962C8B-B14F-4D97-AF65-F5344CB8AC3E}">
        <p14:creationId xmlns:p14="http://schemas.microsoft.com/office/powerpoint/2010/main" xmlns="" val="1215815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49019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77961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9047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239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21998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81594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452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3854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60931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87405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1179937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07291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89618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7663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4668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703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20249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3208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08678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75019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9948" y="0"/>
            <a:ext cx="12067082" cy="6858000"/>
          </a:xfrm>
          <a:prstGeom prst="rect">
            <a:avLst/>
          </a:prstGeom>
        </p:spPr>
      </p:pic>
    </p:spTree>
    <p:extLst>
      <p:ext uri="{BB962C8B-B14F-4D97-AF65-F5344CB8AC3E}">
        <p14:creationId xmlns:p14="http://schemas.microsoft.com/office/powerpoint/2010/main" xmlns="" val="3553902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6888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80268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56380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5511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5854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3708304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7010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0426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7069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6262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4249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4977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112475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14731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747981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29739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93636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9895" y="0"/>
            <a:ext cx="12351895" cy="6858000"/>
          </a:xfrm>
          <a:prstGeom prst="rect">
            <a:avLst/>
          </a:prstGeom>
        </p:spPr>
      </p:pic>
    </p:spTree>
    <p:extLst>
      <p:ext uri="{BB962C8B-B14F-4D97-AF65-F5344CB8AC3E}">
        <p14:creationId xmlns:p14="http://schemas.microsoft.com/office/powerpoint/2010/main" xmlns="" val="490444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183142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41899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5578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052092" cy="6667500"/>
          </a:xfrm>
          <a:prstGeom prst="rect">
            <a:avLst/>
          </a:prstGeom>
        </p:spPr>
      </p:pic>
    </p:spTree>
    <p:extLst>
      <p:ext uri="{BB962C8B-B14F-4D97-AF65-F5344CB8AC3E}">
        <p14:creationId xmlns:p14="http://schemas.microsoft.com/office/powerpoint/2010/main" xmlns="" val="15599615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6267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122313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664673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80569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99893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323551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81725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0009755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654341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28199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83517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643744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48442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50161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99533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03107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38909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86409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825774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20748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08378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214201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86497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80308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78283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5054304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48566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71822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60028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95460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369984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88751729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384297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936845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388602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1918893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4016145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268739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609769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899197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934914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0061805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4125126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744228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4036816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220225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124</TotalTime>
  <Words>268</Words>
  <Application>Microsoft Office PowerPoint</Application>
  <PresentationFormat>Personalizado</PresentationFormat>
  <Paragraphs>12</Paragraphs>
  <Slides>92</Slides>
  <Notes>0</Notes>
  <HiddenSlides>0</HiddenSlides>
  <MMClips>1</MMClips>
  <ScaleCrop>false</ScaleCrop>
  <HeadingPairs>
    <vt:vector size="4" baseType="variant">
      <vt:variant>
        <vt:lpstr>Tema</vt:lpstr>
      </vt:variant>
      <vt:variant>
        <vt:i4>2</vt:i4>
      </vt:variant>
      <vt:variant>
        <vt:lpstr>Títulos de diapositiva</vt:lpstr>
      </vt:variant>
      <vt:variant>
        <vt:i4>92</vt:i4>
      </vt:variant>
    </vt:vector>
  </HeadingPairs>
  <TitlesOfParts>
    <vt:vector size="9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2016-04-22T00:06:52Z</dcterms:created>
  <dcterms:modified xsi:type="dcterms:W3CDTF">2016-04-30T23:31:02Z</dcterms:modified>
</cp:coreProperties>
</file>