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5" r:id="rId3"/>
    <p:sldId id="303" r:id="rId4"/>
    <p:sldId id="283" r:id="rId5"/>
    <p:sldId id="282" r:id="rId6"/>
    <p:sldId id="281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8" r:id="rId16"/>
    <p:sldId id="267" r:id="rId17"/>
    <p:sldId id="266" r:id="rId18"/>
    <p:sldId id="265" r:id="rId19"/>
    <p:sldId id="264" r:id="rId20"/>
    <p:sldId id="263" r:id="rId21"/>
    <p:sldId id="280" r:id="rId22"/>
    <p:sldId id="279" r:id="rId23"/>
    <p:sldId id="278" r:id="rId24"/>
    <p:sldId id="262" r:id="rId25"/>
    <p:sldId id="261" r:id="rId26"/>
    <p:sldId id="290" r:id="rId27"/>
    <p:sldId id="288" r:id="rId28"/>
    <p:sldId id="301" r:id="rId29"/>
    <p:sldId id="287" r:id="rId30"/>
    <p:sldId id="286" r:id="rId31"/>
    <p:sldId id="285" r:id="rId32"/>
    <p:sldId id="300" r:id="rId33"/>
    <p:sldId id="299" r:id="rId34"/>
    <p:sldId id="298" r:id="rId35"/>
    <p:sldId id="297" r:id="rId36"/>
    <p:sldId id="296" r:id="rId37"/>
    <p:sldId id="295" r:id="rId38"/>
    <p:sldId id="294" r:id="rId39"/>
    <p:sldId id="293" r:id="rId40"/>
    <p:sldId id="292" r:id="rId41"/>
    <p:sldId id="291" r:id="rId42"/>
    <p:sldId id="284" r:id="rId43"/>
    <p:sldId id="260" r:id="rId44"/>
    <p:sldId id="259" r:id="rId45"/>
    <p:sldId id="258" r:id="rId46"/>
    <p:sldId id="302" r:id="rId47"/>
    <p:sldId id="304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jmSCGpHyc3LgL0p9pc8+g" hashData="7ICSD1umaN6oG8aFHr+hkArEHo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9" autoAdjust="0"/>
    <p:restoredTop sz="95564" autoAdjust="0"/>
  </p:normalViewPr>
  <p:slideViewPr>
    <p:cSldViewPr>
      <p:cViewPr>
        <p:scale>
          <a:sx n="60" d="100"/>
          <a:sy n="60" d="100"/>
        </p:scale>
        <p:origin x="-792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64E4E-13B1-4A38-9195-9F4A616F00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49F96-E63D-4B37-92A3-4A78BB63C067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9A9D0-CDE7-43D8-A3CA-ABFC27E5EE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794A9A1-27FE-4E36-9762-81AF5EB1A4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mpings.net/pt/paseo-virtual-camping-municipal-kaysersberg-en-kaysersberg.htm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80px-Kaysersberg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097998" cy="6858000"/>
          </a:xfrm>
        </p:spPr>
      </p:pic>
      <p:pic>
        <p:nvPicPr>
          <p:cNvPr id="5" name="3 Marcador de contenido" descr="1280px-Kaysersber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14" descr="Your generated text image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1357290" y="642918"/>
            <a:ext cx="6736655" cy="1214446"/>
          </a:xfrm>
          <a:prstGeom prst="rect">
            <a:avLst/>
          </a:prstGeom>
          <a:noFill/>
        </p:spPr>
      </p:pic>
      <p:pic>
        <p:nvPicPr>
          <p:cNvPr id="7" name="Picture 12" descr="http://www.textspace.net/img/1344268745_5b7427b5_1344269139.gif"/>
          <p:cNvPicPr>
            <a:picLocks noChangeAspect="1" noChangeArrowheads="1" noCrop="1"/>
          </p:cNvPicPr>
          <p:nvPr/>
        </p:nvPicPr>
        <p:blipFill>
          <a:blip r:embed="rId5">
            <a:lum bright="-10000" contrast="20000"/>
          </a:blip>
          <a:srcRect/>
          <a:stretch>
            <a:fillRect/>
          </a:stretch>
        </p:blipFill>
        <p:spPr bwMode="auto">
          <a:xfrm>
            <a:off x="2857488" y="1714488"/>
            <a:ext cx="2818115" cy="847727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572660" y="45005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8000">
    <p:comb dir="vert"/>
    <p:sndAc>
      <p:stSnd loop="1">
        <p:snd r:embed="rId2" name="Le petit vin blanc-Acordeón -Musette Val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ni_birds_031entre-flores-1600-x-113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7260c8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33259" flipH="1">
            <a:off x="1646561" y="3825112"/>
            <a:ext cx="2889133" cy="239940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3108" y="0"/>
            <a:ext cx="521497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16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 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Kaysersberg</a:t>
            </a:r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pueblo de Alsacia,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Francia</a:t>
            </a:r>
          </a:p>
          <a:p>
            <a:endParaRPr lang="es-ES" sz="1600" b="1" dirty="0" smtClean="0">
              <a:solidFill>
                <a:srgbClr val="FFFF00"/>
              </a:solidFill>
              <a:latin typeface="Script MT Bold" pitchFamily="66" charset="0"/>
            </a:endParaRPr>
          </a:p>
          <a:p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Kaysersberg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es una localidad y comuna francesa , situada en el  departamento de Alto Rin , en la región de Alsacia .</a:t>
            </a: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Sus habitantes reciben en idioma francés  el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gentilico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  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Kaysersberger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y 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Kaysersbergerinnen.En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el año 2000 no llegaba a 3000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habitantes.Es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una localidad de gran belleza y tranquilidad y solo 25 Km.2.Disfrutenlo</a:t>
            </a:r>
          </a:p>
          <a:p>
            <a:r>
              <a:rPr lang="es-ES" sz="1600" dirty="0" smtClean="0"/>
              <a:t/>
            </a:r>
            <a:br>
              <a:rPr lang="es-ES" sz="1600" dirty="0" smtClean="0"/>
            </a:br>
            <a:endParaRPr lang="es-ES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2" name="11 Imagen" descr="coeur-vie-aa8-oiseau-gif-im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04136">
            <a:off x="-249857" y="1994119"/>
            <a:ext cx="2496473" cy="2012781"/>
          </a:xfrm>
          <a:prstGeom prst="rect">
            <a:avLst/>
          </a:prstGeom>
        </p:spPr>
      </p:pic>
    </p:spTree>
  </p:cSld>
  <p:clrMapOvr>
    <a:masterClrMapping/>
  </p:clrMapOvr>
  <p:transition spd="slow" advTm="2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2003_0530Kaysersbe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Kaysersbe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Kaysersberg.Casa.A.Schweitz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Kaysersberg_2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Kaysersberg_Chât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Kaysersberg_SteCroix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l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lt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lta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rcRect l="12500" r="13218"/>
          <a:stretch>
            <a:fillRect/>
          </a:stretch>
        </p:blipFill>
        <p:spPr>
          <a:xfrm>
            <a:off x="1142976" y="0"/>
            <a:ext cx="6858048" cy="6858000"/>
          </a:xfrm>
          <a:prstGeom prst="rect">
            <a:avLst/>
          </a:prstGeom>
        </p:spPr>
      </p:pic>
      <p:pic>
        <p:nvPicPr>
          <p:cNvPr id="5" name="4 Imagen" descr="576px-Kaysersberg_Hôtel_de_vil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58048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71736" y="1071546"/>
            <a:ext cx="40719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hlinkClick r:id="rId3"/>
              </a:rPr>
              <a:t>http://www.campings.net/pt/paseo-virtual-camping-municipal-kaysersberg-en-kaysersberg.htm</a:t>
            </a: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143240" y="0"/>
            <a:ext cx="27602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Has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click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en el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enlavce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el mouse mueve  la  foto</a:t>
            </a:r>
          </a:p>
          <a:p>
            <a:pPr algn="ctr"/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8" name="7 Imagen" descr="main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42918"/>
            <a:ext cx="976311" cy="54673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857488" y="6143644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ysersberg  - Franc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kaysersberg  - Francia</Template>
  <TotalTime>0</TotalTime>
  <Words>86</Words>
  <Application>Microsoft Office PowerPoint</Application>
  <PresentationFormat>Presentación en pantalla (4:3)</PresentationFormat>
  <Paragraphs>37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kaysersberg  - Francia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2012-08-06T22:47:20Z</dcterms:created>
  <dcterms:modified xsi:type="dcterms:W3CDTF">2012-08-06T22:48:18Z</dcterms:modified>
</cp:coreProperties>
</file>