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72" r:id="rId2"/>
  </p:sldMasterIdLst>
  <p:notesMasterIdLst>
    <p:notesMasterId r:id="rId49"/>
  </p:notesMasterIdLst>
  <p:sldIdLst>
    <p:sldId id="316" r:id="rId3"/>
    <p:sldId id="318" r:id="rId4"/>
    <p:sldId id="352" r:id="rId5"/>
    <p:sldId id="380" r:id="rId6"/>
    <p:sldId id="390" r:id="rId7"/>
    <p:sldId id="343" r:id="rId8"/>
    <p:sldId id="354" r:id="rId9"/>
    <p:sldId id="348" r:id="rId10"/>
    <p:sldId id="339" r:id="rId11"/>
    <p:sldId id="342" r:id="rId12"/>
    <p:sldId id="374" r:id="rId13"/>
    <p:sldId id="344" r:id="rId14"/>
    <p:sldId id="345" r:id="rId15"/>
    <p:sldId id="346" r:id="rId16"/>
    <p:sldId id="347" r:id="rId17"/>
    <p:sldId id="349" r:id="rId18"/>
    <p:sldId id="358" r:id="rId19"/>
    <p:sldId id="341" r:id="rId20"/>
    <p:sldId id="350" r:id="rId21"/>
    <p:sldId id="351" r:id="rId22"/>
    <p:sldId id="353" r:id="rId23"/>
    <p:sldId id="356" r:id="rId24"/>
    <p:sldId id="357" r:id="rId25"/>
    <p:sldId id="361" r:id="rId26"/>
    <p:sldId id="362" r:id="rId27"/>
    <p:sldId id="363" r:id="rId28"/>
    <p:sldId id="364" r:id="rId29"/>
    <p:sldId id="365" r:id="rId30"/>
    <p:sldId id="366" r:id="rId31"/>
    <p:sldId id="367" r:id="rId32"/>
    <p:sldId id="369" r:id="rId33"/>
    <p:sldId id="372" r:id="rId34"/>
    <p:sldId id="373" r:id="rId35"/>
    <p:sldId id="359" r:id="rId36"/>
    <p:sldId id="378" r:id="rId37"/>
    <p:sldId id="381" r:id="rId38"/>
    <p:sldId id="383" r:id="rId39"/>
    <p:sldId id="384" r:id="rId40"/>
    <p:sldId id="385" r:id="rId41"/>
    <p:sldId id="386" r:id="rId42"/>
    <p:sldId id="375" r:id="rId43"/>
    <p:sldId id="388" r:id="rId44"/>
    <p:sldId id="377" r:id="rId45"/>
    <p:sldId id="382" r:id="rId46"/>
    <p:sldId id="338" r:id="rId47"/>
    <p:sldId id="391" r:id="rId48"/>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2Beme8neG7jkZ6HCL8UI2Q" hashData="+jmv6CAJooo10p1nO1Ibpn7ZYH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4718" autoAdjust="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9AF2CCF-26AF-4BD9-97C0-F9995A944C84}" type="datetimeFigureOut">
              <a:rPr lang="es-ES" smtClean="0"/>
              <a:pPr/>
              <a:t>11/01/2014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F7E52B8-4AF1-410A-A608-88BCDC020739}"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EF7E52B8-4AF1-410A-A608-88BCDC020739}" type="slidenum">
              <a:rPr lang="es-ES" smtClean="0"/>
              <a:pPr/>
              <a:t>34</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transition spd="slow" advClick="0" advTm="6000">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transition spd="slow" advClick="0" advTm="6000">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transition spd="slow" advClick="0" advTm="6000">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transition spd="slow" advClick="0" advTm="6000">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transition spd="slow" advClick="0" advTm="6000">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transition spd="slow" advClick="0" advTm="6000">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transition spd="slow" advClick="0" advTm="6000">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transition spd="slow" advClick="0" advTm="6000">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transition spd="slow" advClick="0" advTm="6000">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transition spd="slow" advClick="0" advTm="6000">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transition spd="slow" advClick="0" advTm="6000">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BC8DD0FD-8539-4F12-ACE8-9D6637E8C8B3}" type="slidenum">
              <a:rPr lang="es-ES_tradnl"/>
              <a:pPr/>
              <a:t>‹Nº›</a:t>
            </a:fld>
            <a:endParaRPr lang="es-ES_tradnl"/>
          </a:p>
        </p:txBody>
      </p:sp>
    </p:spTree>
  </p:cSld>
  <p:clrMapOvr>
    <a:masterClrMapping/>
  </p:clrMapOvr>
  <p:transition spd="slow" advClick="0" advTm="6000">
    <p:zo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5400000" scaled="0"/>
          <a:tileRect/>
        </a:gra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Click="0" advTm="6000">
    <p:zoom/>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D5597E51-9920-4684-BC1D-114AFE71013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73" r:id="rId1"/>
  </p:sldLayoutIdLst>
  <p:transition spd="slow" advClick="0" advTm="6000">
    <p:zoom/>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audio" Target="../media/audio3.wav"/><Relationship Id="rId1" Type="http://schemas.openxmlformats.org/officeDocument/2006/relationships/slideLayout" Target="../slideLayouts/slideLayout7.xml"/><Relationship Id="rId4" Type="http://schemas.openxmlformats.org/officeDocument/2006/relationships/image" Target="../media/image29.jpeg"/></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49.gif"/><Relationship Id="rId4" Type="http://schemas.openxmlformats.org/officeDocument/2006/relationships/image" Target="../media/image4.jpeg"/></Relationships>
</file>

<file path=ppt/slides/_rels/slide46.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0.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1.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Dell\Escritorio\JUAN GRIEGO\26723310.jpg"/>
          <p:cNvPicPr>
            <a:picLocks noChangeAspect="1" noChangeArrowheads="1"/>
          </p:cNvPicPr>
          <p:nvPr/>
        </p:nvPicPr>
        <p:blipFill>
          <a:blip r:embed="rId3"/>
          <a:srcRect b="5208"/>
          <a:stretch>
            <a:fillRect/>
          </a:stretch>
        </p:blipFill>
        <p:spPr bwMode="auto">
          <a:xfrm>
            <a:off x="-2" y="0"/>
            <a:ext cx="9144002" cy="6858000"/>
          </a:xfrm>
          <a:prstGeom prst="rect">
            <a:avLst/>
          </a:prstGeom>
          <a:noFill/>
        </p:spPr>
      </p:pic>
      <p:sp>
        <p:nvSpPr>
          <p:cNvPr id="6" name="5 Rectángulo"/>
          <p:cNvSpPr/>
          <p:nvPr/>
        </p:nvSpPr>
        <p:spPr>
          <a:xfrm>
            <a:off x="857224" y="500042"/>
            <a:ext cx="7500958" cy="1200310"/>
          </a:xfrm>
          <a:prstGeom prst="rect">
            <a:avLst/>
          </a:prstGeom>
        </p:spPr>
        <p:txBody>
          <a:bodyPr wrap="square" lIns="91422" tIns="45711" rIns="91422" bIns="45711">
            <a:spAutoFit/>
          </a:bodyPr>
          <a:lstStyle/>
          <a:p>
            <a:pPr algn="ctr"/>
            <a:r>
              <a:rPr lang="es-ES" sz="72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JUAN GRIEGO</a:t>
            </a:r>
            <a:endParaRPr lang="es-ES" sz="72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endParaRPr>
          </a:p>
        </p:txBody>
      </p:sp>
      <p:pic>
        <p:nvPicPr>
          <p:cNvPr id="8" name="Picture 8"/>
          <p:cNvPicPr>
            <a:picLocks noChangeAspect="1" noChangeArrowheads="1"/>
          </p:cNvPicPr>
          <p:nvPr/>
        </p:nvPicPr>
        <p:blipFill>
          <a:blip r:embed="rId4"/>
          <a:srcRect/>
          <a:stretch>
            <a:fillRect/>
          </a:stretch>
        </p:blipFill>
        <p:spPr bwMode="auto">
          <a:xfrm>
            <a:off x="785786" y="5143512"/>
            <a:ext cx="1025525" cy="723900"/>
          </a:xfrm>
          <a:prstGeom prst="rect">
            <a:avLst/>
          </a:prstGeom>
          <a:noFill/>
          <a:ln w="9525">
            <a:noFill/>
            <a:round/>
            <a:headEnd/>
            <a:tailEnd/>
          </a:ln>
          <a:effectLst/>
        </p:spPr>
      </p:pic>
      <p:pic>
        <p:nvPicPr>
          <p:cNvPr id="9"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6"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solidFill>
                  <a:srgbClr val="FFFF00"/>
                </a:solid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solidFill>
                  <a:srgbClr val="FFFF00"/>
                </a:solid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solidFill>
                <a:srgbClr val="FFFF00"/>
              </a:solidFill>
              <a:effectLst>
                <a:outerShdw dist="35921" dir="2700000" algn="ctr" rotWithShape="0">
                  <a:schemeClr val="folHlink">
                    <a:alpha val="80000"/>
                  </a:schemeClr>
                </a:outerShdw>
              </a:effectLst>
              <a:latin typeface="Snap ITC"/>
            </a:endParaRPr>
          </a:p>
        </p:txBody>
      </p:sp>
      <p:sp>
        <p:nvSpPr>
          <p:cNvPr id="17" name="16 CuadroTexto"/>
          <p:cNvSpPr txBox="1"/>
          <p:nvPr/>
        </p:nvSpPr>
        <p:spPr>
          <a:xfrm>
            <a:off x="428596" y="6072206"/>
            <a:ext cx="2071702" cy="369332"/>
          </a:xfrm>
          <a:prstGeom prst="rect">
            <a:avLst/>
          </a:prstGeom>
          <a:solidFill>
            <a:srgbClr val="FF33CC"/>
          </a:solidFill>
        </p:spPr>
        <p:txBody>
          <a:bodyPr wrap="square" rtlCol="0">
            <a:spAutoFit/>
          </a:bodyPr>
          <a:lstStyle/>
          <a:p>
            <a:r>
              <a:rPr lang="es-ES" dirty="0" smtClean="0"/>
              <a:t>ALMA  LLANERA</a:t>
            </a:r>
            <a:endParaRPr lang="es-ES" dirty="0"/>
          </a:p>
        </p:txBody>
      </p:sp>
      <p:sp>
        <p:nvSpPr>
          <p:cNvPr id="16" name="15 Rectángulo"/>
          <p:cNvSpPr/>
          <p:nvPr/>
        </p:nvSpPr>
        <p:spPr>
          <a:xfrm>
            <a:off x="2928926" y="1785926"/>
            <a:ext cx="2991781" cy="646331"/>
          </a:xfrm>
          <a:prstGeom prst="rect">
            <a:avLst/>
          </a:prstGeom>
        </p:spPr>
        <p:txBody>
          <a:bodyPr wrap="none">
            <a:spAutoFit/>
          </a:bodyPr>
          <a:lstStyle/>
          <a:p>
            <a:r>
              <a:rPr lang="es-ES" sz="36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(Margarita)</a:t>
            </a:r>
            <a:endParaRPr lang="es-ES" sz="3600" dirty="0">
              <a:solidFill>
                <a:srgbClr val="FFFF00"/>
              </a:solidFill>
            </a:endParaRPr>
          </a:p>
        </p:txBody>
      </p:sp>
    </p:spTree>
  </p:cSld>
  <p:clrMapOvr>
    <a:masterClrMapping/>
  </p:clrMapOvr>
  <p:transition spd="slow" advClick="0" advTm="12000">
    <p:zoom/>
    <p:sndAc>
      <p:stSnd loop="1">
        <p:snd r:embed="rId2" name="13 - alma llanera(2)(2).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6"/>
                                        </p:tgtEl>
                                        <p:attrNameLst>
                                          <p:attrName>style.visibility</p:attrName>
                                        </p:attrNameLst>
                                      </p:cBhvr>
                                      <p:to>
                                        <p:strVal val="visible"/>
                                      </p:to>
                                    </p:set>
                                    <p:anim calcmode="discrete" valueType="clr">
                                      <p:cBhvr override="childStyle">
                                        <p:cTn id="7" dur="1000"/>
                                        <p:tgtEl>
                                          <p:spTgt spid="6"/>
                                        </p:tgtEl>
                                        <p:attrNameLst>
                                          <p:attrName>style.color</p:attrName>
                                        </p:attrNameLst>
                                      </p:cBhvr>
                                      <p:tavLst>
                                        <p:tav tm="0">
                                          <p:val>
                                            <p:clrVal>
                                              <a:schemeClr val="accent2"/>
                                            </p:clrVal>
                                          </p:val>
                                        </p:tav>
                                        <p:tav tm="50000">
                                          <p:val>
                                            <p:clrVal>
                                              <a:schemeClr val="hlink"/>
                                            </p:clrVal>
                                          </p:val>
                                        </p:tav>
                                      </p:tavLst>
                                    </p:anim>
                                    <p:anim calcmode="discrete" valueType="clr">
                                      <p:cBhvr>
                                        <p:cTn id="8" dur="1000"/>
                                        <p:tgtEl>
                                          <p:spTgt spid="6"/>
                                        </p:tgtEl>
                                        <p:attrNameLst>
                                          <p:attrName>fillcolor</p:attrName>
                                        </p:attrNameLst>
                                      </p:cBhvr>
                                      <p:tavLst>
                                        <p:tav tm="0">
                                          <p:val>
                                            <p:clrVal>
                                              <a:schemeClr val="accent2"/>
                                            </p:clrVal>
                                          </p:val>
                                        </p:tav>
                                        <p:tav tm="50000">
                                          <p:val>
                                            <p:clrVal>
                                              <a:schemeClr val="hlink"/>
                                            </p:clrVal>
                                          </p:val>
                                        </p:tav>
                                      </p:tavLst>
                                    </p:anim>
                                    <p:set>
                                      <p:cBhvr>
                                        <p:cTn id="9" dur="1000"/>
                                        <p:tgtEl>
                                          <p:spTgt spid="6"/>
                                        </p:tgtEl>
                                        <p:attrNameLst>
                                          <p:attrName>fill.type</p:attrName>
                                        </p:attrNameLst>
                                      </p:cBhvr>
                                      <p:to>
                                        <p:strVal val="solid"/>
                                      </p:to>
                                    </p:set>
                                  </p:childTnLst>
                                </p:cTn>
                              </p:par>
                            </p:childTnLst>
                          </p:cTn>
                        </p:par>
                        <p:par>
                          <p:cTn id="10" fill="hold">
                            <p:stCondLst>
                              <p:cond delay="5500"/>
                            </p:stCondLst>
                            <p:childTnLst>
                              <p:par>
                                <p:cTn id="11" presetID="27" presetClass="entr" presetSubtype="0" fill="hold" nodeType="afterEffect">
                                  <p:stCondLst>
                                    <p:cond delay="0"/>
                                  </p:stCondLst>
                                  <p:iterate type="lt">
                                    <p:tmPct val="50000"/>
                                  </p:iterate>
                                  <p:childTnLst>
                                    <p:set>
                                      <p:cBhvr>
                                        <p:cTn id="12" dur="1" fill="hold">
                                          <p:stCondLst>
                                            <p:cond delay="0"/>
                                          </p:stCondLst>
                                        </p:cTn>
                                        <p:tgtEl>
                                          <p:spTgt spid="16">
                                            <p:txEl>
                                              <p:pRg st="0" end="0"/>
                                            </p:txEl>
                                          </p:spTgt>
                                        </p:tgtEl>
                                        <p:attrNameLst>
                                          <p:attrName>style.visibility</p:attrName>
                                        </p:attrNameLst>
                                      </p:cBhvr>
                                      <p:to>
                                        <p:strVal val="visible"/>
                                      </p:to>
                                    </p:set>
                                    <p:anim calcmode="discrete" valueType="clr">
                                      <p:cBhvr override="childStyle">
                                        <p:cTn id="13" dur="1000"/>
                                        <p:tgtEl>
                                          <p:spTgt spid="16">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1000"/>
                                        <p:tgtEl>
                                          <p:spTgt spid="16">
                                            <p:txEl>
                                              <p:pRg st="0" end="0"/>
                                            </p:txEl>
                                          </p:spTgt>
                                        </p:tgtEl>
                                        <p:attrNameLst>
                                          <p:attrName>fillcolor</p:attrName>
                                        </p:attrNameLst>
                                      </p:cBhvr>
                                      <p:tavLst>
                                        <p:tav tm="0">
                                          <p:val>
                                            <p:clrVal>
                                              <a:schemeClr val="accent2"/>
                                            </p:clrVal>
                                          </p:val>
                                        </p:tav>
                                        <p:tav tm="50000">
                                          <p:val>
                                            <p:clrVal>
                                              <a:schemeClr val="hlink"/>
                                            </p:clrVal>
                                          </p:val>
                                        </p:tav>
                                      </p:tavLst>
                                    </p:anim>
                                    <p:set>
                                      <p:cBhvr>
                                        <p:cTn id="15" dur="1000"/>
                                        <p:tgtEl>
                                          <p:spTgt spid="16">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12"/>
          <p:cNvPicPr>
            <a:picLocks noChangeAspect="1" noChangeArrowheads="1"/>
          </p:cNvPicPr>
          <p:nvPr/>
        </p:nvPicPr>
        <p:blipFill>
          <a:blip r:embed="rId2"/>
          <a:srcRect/>
          <a:stretch>
            <a:fillRect/>
          </a:stretch>
        </p:blipFill>
        <p:spPr bwMode="auto">
          <a:xfrm>
            <a:off x="428596" y="428604"/>
            <a:ext cx="8276085" cy="6143668"/>
          </a:xfrm>
          <a:prstGeom prst="rect">
            <a:avLst/>
          </a:prstGeom>
          <a:noFill/>
          <a:ln w="9525">
            <a:noFill/>
            <a:miter lim="800000"/>
            <a:headEnd/>
            <a:tailEnd/>
          </a:ln>
        </p:spPr>
      </p:pic>
      <p:sp>
        <p:nvSpPr>
          <p:cNvPr id="35844" name="Rectangle 4"/>
          <p:cNvSpPr>
            <a:spLocks noChangeArrowheads="1"/>
          </p:cNvSpPr>
          <p:nvPr/>
        </p:nvSpPr>
        <p:spPr bwMode="auto">
          <a:xfrm>
            <a:off x="714348" y="714356"/>
            <a:ext cx="7786742" cy="5500726"/>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sp>
        <p:nvSpPr>
          <p:cNvPr id="35847" name="WordArt 7"/>
          <p:cNvSpPr>
            <a:spLocks noChangeArrowheads="1" noChangeShapeType="1" noTextEdit="1"/>
          </p:cNvSpPr>
          <p:nvPr/>
        </p:nvSpPr>
        <p:spPr bwMode="auto">
          <a:xfrm>
            <a:off x="1928794" y="1928802"/>
            <a:ext cx="6000792" cy="3214710"/>
          </a:xfrm>
          <a:prstGeom prst="rect">
            <a:avLst/>
          </a:prstGeom>
        </p:spPr>
        <p:txBody>
          <a:bodyPr wrap="none" fromWordArt="1">
            <a:prstTxWarp prst="textPlain">
              <a:avLst>
                <a:gd name="adj" fmla="val 51270"/>
              </a:avLst>
            </a:prstTxWarp>
          </a:bodyPr>
          <a:lstStyle/>
          <a:p>
            <a:pPr algn="ctr"/>
            <a:endParaRPr lang="es-ES" sz="4000" b="1" kern="10" dirty="0">
              <a:ln w="12700">
                <a:solidFill>
                  <a:schemeClr val="tx1"/>
                </a:solidFill>
                <a:round/>
                <a:headEnd/>
                <a:tailEnd/>
              </a:ln>
              <a:solidFill>
                <a:srgbClr val="663300"/>
              </a:solidFill>
              <a:effectLst>
                <a:outerShdw dist="35921" dir="2700000" sy="50000" kx="2115830" algn="bl" rotWithShape="0">
                  <a:srgbClr val="C0C0C0">
                    <a:alpha val="80000"/>
                  </a:srgbClr>
                </a:outerShdw>
              </a:effectLst>
              <a:latin typeface="Arial" pitchFamily="34" charset="0"/>
              <a:cs typeface="Arial" pitchFamily="34" charset="0"/>
            </a:endParaRPr>
          </a:p>
        </p:txBody>
      </p:sp>
      <p:sp>
        <p:nvSpPr>
          <p:cNvPr id="5" name="4 Rectángulo"/>
          <p:cNvSpPr/>
          <p:nvPr/>
        </p:nvSpPr>
        <p:spPr>
          <a:xfrm>
            <a:off x="1071538" y="1357298"/>
            <a:ext cx="7143800" cy="4247317"/>
          </a:xfrm>
          <a:prstGeom prst="rect">
            <a:avLst/>
          </a:prstGeom>
        </p:spPr>
        <p:txBody>
          <a:bodyPr wrap="square">
            <a:spAutoFit/>
          </a:bodyPr>
          <a:lstStyle/>
          <a:p>
            <a:pPr algn="ctr"/>
            <a:r>
              <a:rPr lang="es-ES" dirty="0" smtClean="0"/>
              <a:t>La Bahía de Juan Griego es famosa por sus atardeceres que son: ¡sencillamente espectaculares!, donde el paisaje nos ofrece un romance entre la tarde y la noche, digno a ser catalogado como "un cuadro pintado por Dios". Ya se imaginarán a que me refiero con esto... Todas las tardes se congregan en el sitio, cientos de turistas para apreciar tal maravilla, principalmente desde la Galera de Juan Griego (un Castillo). Después de apreciar tal belleza, una fabulosa cena a orillas de la Bahía donde el espectáculo de luces y colores se extiende. Al borde de la playa se encuentran varios restaurantes con mesas al aire libre, que nos brindan un ambiente romántico frente a un paisaje de sueño. La comida que ofrecen dichos restaurantes es variada, donde su especialidad es la comida de mar: Variedad de pescados y langostinos preparados a su gusto. En pocas palabras una cena inolvidable con uno de los paisajes más hermosos que podrán ver.</a:t>
            </a:r>
            <a:endParaRPr lang="es-ES" dirty="0"/>
          </a:p>
        </p:txBody>
      </p:sp>
    </p:spTree>
  </p:cSld>
  <p:clrMapOvr>
    <a:masterClrMapping/>
  </p:clrMapOvr>
  <p:transition spd="slow" advClick="0" advTm="53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2052"/>
                                        </p:tgtEl>
                                        <p:attrNameLst>
                                          <p:attrName>style.visibility</p:attrName>
                                        </p:attrNameLst>
                                      </p:cBhvr>
                                      <p:to>
                                        <p:strVal val="visible"/>
                                      </p:to>
                                    </p:set>
                                    <p:anim calcmode="lin" valueType="num">
                                      <p:cBhvr>
                                        <p:cTn id="7" dur="5000" fill="hold"/>
                                        <p:tgtEl>
                                          <p:spTgt spid="2052"/>
                                        </p:tgtEl>
                                        <p:attrNameLst>
                                          <p:attrName>ppt_w</p:attrName>
                                        </p:attrNameLst>
                                      </p:cBhvr>
                                      <p:tavLst>
                                        <p:tav tm="0">
                                          <p:val>
                                            <p:fltVal val="0"/>
                                          </p:val>
                                        </p:tav>
                                        <p:tav tm="100000">
                                          <p:val>
                                            <p:strVal val="#ppt_w"/>
                                          </p:val>
                                        </p:tav>
                                      </p:tavLst>
                                    </p:anim>
                                    <p:anim calcmode="lin" valueType="num">
                                      <p:cBhvr>
                                        <p:cTn id="8" dur="5000" fill="hold"/>
                                        <p:tgtEl>
                                          <p:spTgt spid="2052"/>
                                        </p:tgtEl>
                                        <p:attrNameLst>
                                          <p:attrName>ppt_h</p:attrName>
                                        </p:attrNameLst>
                                      </p:cBhvr>
                                      <p:tavLst>
                                        <p:tav tm="0">
                                          <p:val>
                                            <p:fltVal val="0"/>
                                          </p:val>
                                        </p:tav>
                                        <p:tav tm="100000">
                                          <p:val>
                                            <p:strVal val="#ppt_h"/>
                                          </p:val>
                                        </p:tav>
                                      </p:tavLst>
                                    </p:anim>
                                    <p:anim calcmode="lin" valueType="num">
                                      <p:cBhvr>
                                        <p:cTn id="9" dur="5000" fill="hold"/>
                                        <p:tgtEl>
                                          <p:spTgt spid="2052"/>
                                        </p:tgtEl>
                                        <p:attrNameLst>
                                          <p:attrName>style.rotation</p:attrName>
                                        </p:attrNameLst>
                                      </p:cBhvr>
                                      <p:tavLst>
                                        <p:tav tm="0">
                                          <p:val>
                                            <p:fltVal val="90"/>
                                          </p:val>
                                        </p:tav>
                                        <p:tav tm="100000">
                                          <p:val>
                                            <p:fltVal val="0"/>
                                          </p:val>
                                        </p:tav>
                                      </p:tavLst>
                                    </p:anim>
                                    <p:animEffect transition="in" filter="fade">
                                      <p:cBhvr>
                                        <p:cTn id="10" dur="5000"/>
                                        <p:tgtEl>
                                          <p:spTgt spid="2052"/>
                                        </p:tgtEl>
                                      </p:cBhvr>
                                    </p:animEffect>
                                  </p:childTnLst>
                                </p:cTn>
                              </p:par>
                              <p:par>
                                <p:cTn id="11" presetID="30" presetClass="entr" presetSubtype="0" fill="hold" grpId="0" nodeType="withEffect">
                                  <p:stCondLst>
                                    <p:cond delay="0"/>
                                  </p:stCondLst>
                                  <p:childTnLst>
                                    <p:set>
                                      <p:cBhvr>
                                        <p:cTn id="12" dur="1" fill="hold">
                                          <p:stCondLst>
                                            <p:cond delay="0"/>
                                          </p:stCondLst>
                                        </p:cTn>
                                        <p:tgtEl>
                                          <p:spTgt spid="35844"/>
                                        </p:tgtEl>
                                        <p:attrNameLst>
                                          <p:attrName>style.visibility</p:attrName>
                                        </p:attrNameLst>
                                      </p:cBhvr>
                                      <p:to>
                                        <p:strVal val="visible"/>
                                      </p:to>
                                    </p:set>
                                    <p:animEffect transition="in" filter="fade">
                                      <p:cBhvr>
                                        <p:cTn id="13" dur="4000" decel="100000"/>
                                        <p:tgtEl>
                                          <p:spTgt spid="35844"/>
                                        </p:tgtEl>
                                      </p:cBhvr>
                                    </p:animEffect>
                                    <p:anim calcmode="lin" valueType="num">
                                      <p:cBhvr>
                                        <p:cTn id="14" dur="4000" decel="100000" fill="hold"/>
                                        <p:tgtEl>
                                          <p:spTgt spid="35844"/>
                                        </p:tgtEl>
                                        <p:attrNameLst>
                                          <p:attrName>style.rotation</p:attrName>
                                        </p:attrNameLst>
                                      </p:cBhvr>
                                      <p:tavLst>
                                        <p:tav tm="0">
                                          <p:val>
                                            <p:fltVal val="-90"/>
                                          </p:val>
                                        </p:tav>
                                        <p:tav tm="100000">
                                          <p:val>
                                            <p:fltVal val="0"/>
                                          </p:val>
                                        </p:tav>
                                      </p:tavLst>
                                    </p:anim>
                                    <p:anim calcmode="lin" valueType="num">
                                      <p:cBhvr>
                                        <p:cTn id="15" dur="4000" decel="100000" fill="hold"/>
                                        <p:tgtEl>
                                          <p:spTgt spid="35844"/>
                                        </p:tgtEl>
                                        <p:attrNameLst>
                                          <p:attrName>ppt_x</p:attrName>
                                        </p:attrNameLst>
                                      </p:cBhvr>
                                      <p:tavLst>
                                        <p:tav tm="0">
                                          <p:val>
                                            <p:strVal val="#ppt_x+0.4"/>
                                          </p:val>
                                        </p:tav>
                                        <p:tav tm="100000">
                                          <p:val>
                                            <p:strVal val="#ppt_x-0.05"/>
                                          </p:val>
                                        </p:tav>
                                      </p:tavLst>
                                    </p:anim>
                                    <p:anim calcmode="lin" valueType="num">
                                      <p:cBhvr>
                                        <p:cTn id="16" dur="4000" decel="100000" fill="hold"/>
                                        <p:tgtEl>
                                          <p:spTgt spid="35844"/>
                                        </p:tgtEl>
                                        <p:attrNameLst>
                                          <p:attrName>ppt_y</p:attrName>
                                        </p:attrNameLst>
                                      </p:cBhvr>
                                      <p:tavLst>
                                        <p:tav tm="0">
                                          <p:val>
                                            <p:strVal val="#ppt_y-0.4"/>
                                          </p:val>
                                        </p:tav>
                                        <p:tav tm="100000">
                                          <p:val>
                                            <p:strVal val="#ppt_y+0.1"/>
                                          </p:val>
                                        </p:tav>
                                      </p:tavLst>
                                    </p:anim>
                                    <p:anim calcmode="lin" valueType="num">
                                      <p:cBhvr>
                                        <p:cTn id="17" dur="1000" accel="100000" fill="hold">
                                          <p:stCondLst>
                                            <p:cond delay="4000"/>
                                          </p:stCondLst>
                                        </p:cTn>
                                        <p:tgtEl>
                                          <p:spTgt spid="35844"/>
                                        </p:tgtEl>
                                        <p:attrNameLst>
                                          <p:attrName>ppt_x</p:attrName>
                                        </p:attrNameLst>
                                      </p:cBhvr>
                                      <p:tavLst>
                                        <p:tav tm="0">
                                          <p:val>
                                            <p:strVal val="#ppt_x-0.05"/>
                                          </p:val>
                                        </p:tav>
                                        <p:tav tm="100000">
                                          <p:val>
                                            <p:strVal val="#ppt_x"/>
                                          </p:val>
                                        </p:tav>
                                      </p:tavLst>
                                    </p:anim>
                                    <p:anim calcmode="lin" valueType="num">
                                      <p:cBhvr>
                                        <p:cTn id="18" dur="1000" accel="100000" fill="hold">
                                          <p:stCondLst>
                                            <p:cond delay="4000"/>
                                          </p:stCondLst>
                                        </p:cTn>
                                        <p:tgtEl>
                                          <p:spTgt spid="35844"/>
                                        </p:tgtEl>
                                        <p:attrNameLst>
                                          <p:attrName>ppt_y</p:attrName>
                                        </p:attrNameLst>
                                      </p:cBhvr>
                                      <p:tavLst>
                                        <p:tav tm="0">
                                          <p:val>
                                            <p:strVal val="#ppt_y+0.1"/>
                                          </p:val>
                                        </p:tav>
                                        <p:tav tm="100000">
                                          <p:val>
                                            <p:strVal val="#ppt_y"/>
                                          </p:val>
                                        </p:tav>
                                      </p:tavLst>
                                    </p:anim>
                                  </p:childTnLst>
                                </p:cTn>
                              </p:par>
                              <p:par>
                                <p:cTn id="19" presetID="23" presetClass="entr" presetSubtype="16" fill="hold" grpId="0" nodeType="withEffect" nodePh="1">
                                  <p:stCondLst>
                                    <p:cond delay="0"/>
                                  </p:stCondLst>
                                  <p:endCondLst>
                                    <p:cond evt="begin" delay="0">
                                      <p:tn val="19"/>
                                    </p:cond>
                                  </p:endCondLst>
                                  <p:childTnLst>
                                    <p:set>
                                      <p:cBhvr>
                                        <p:cTn id="20" dur="1" fill="hold">
                                          <p:stCondLst>
                                            <p:cond delay="0"/>
                                          </p:stCondLst>
                                        </p:cTn>
                                        <p:tgtEl>
                                          <p:spTgt spid="35847"/>
                                        </p:tgtEl>
                                        <p:attrNameLst>
                                          <p:attrName>style.visibility</p:attrName>
                                        </p:attrNameLst>
                                      </p:cBhvr>
                                      <p:to>
                                        <p:strVal val="visible"/>
                                      </p:to>
                                    </p:set>
                                    <p:anim calcmode="lin" valueType="num">
                                      <p:cBhvr>
                                        <p:cTn id="21" dur="5000" fill="hold"/>
                                        <p:tgtEl>
                                          <p:spTgt spid="35847"/>
                                        </p:tgtEl>
                                        <p:attrNameLst>
                                          <p:attrName>ppt_w</p:attrName>
                                        </p:attrNameLst>
                                      </p:cBhvr>
                                      <p:tavLst>
                                        <p:tav tm="0">
                                          <p:val>
                                            <p:fltVal val="0"/>
                                          </p:val>
                                        </p:tav>
                                        <p:tav tm="100000">
                                          <p:val>
                                            <p:strVal val="#ppt_w"/>
                                          </p:val>
                                        </p:tav>
                                      </p:tavLst>
                                    </p:anim>
                                    <p:anim calcmode="lin" valueType="num">
                                      <p:cBhvr>
                                        <p:cTn id="22" dur="5000" fill="hold"/>
                                        <p:tgtEl>
                                          <p:spTgt spid="3584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animBg="1"/>
      <p:bldP spid="3584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JUAN GRIEGO\6984461.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6000">
    <p:zo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Documents and Settings\Dell\Escritorio\JUAN GRIEGO\mapa-playas.jpg"/>
          <p:cNvPicPr>
            <a:picLocks noChangeAspect="1" noChangeArrowheads="1"/>
          </p:cNvPicPr>
          <p:nvPr/>
        </p:nvPicPr>
        <p:blipFill>
          <a:blip r:embed="rId2"/>
          <a:srcRect/>
          <a:stretch>
            <a:fillRect/>
          </a:stretch>
        </p:blipFill>
        <p:spPr bwMode="auto">
          <a:xfrm>
            <a:off x="0" y="0"/>
            <a:ext cx="9201170" cy="6858000"/>
          </a:xfrm>
          <a:prstGeom prst="rect">
            <a:avLst/>
          </a:prstGeom>
          <a:noFill/>
        </p:spPr>
      </p:pic>
    </p:spTree>
  </p:cSld>
  <p:clrMapOvr>
    <a:masterClrMapping/>
  </p:clrMapOvr>
  <p:transition spd="slow" advClick="0" advTm="8000">
    <p:zo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072198" y="3786190"/>
            <a:ext cx="3071802" cy="3416320"/>
          </a:xfrm>
          <a:prstGeom prst="rect">
            <a:avLst/>
          </a:prstGeom>
        </p:spPr>
        <p:txBody>
          <a:bodyPr wrap="square">
            <a:spAutoFit/>
          </a:bodyPr>
          <a:lstStyle/>
          <a:p>
            <a:pPr algn="ctr"/>
            <a:r>
              <a:rPr lang="es-ES" dirty="0" smtClean="0"/>
              <a:t>Juan Griego, ubicado a orillas de una bahía del noreste de la isla de Margarita, es la ciudad y puerto más septentrional de toda Venezuela y capital del Gaspar municipio Marcano del estado Nueva Esparta.</a:t>
            </a:r>
            <a:br>
              <a:rPr lang="es-ES" dirty="0" smtClean="0"/>
            </a:br>
            <a:r>
              <a:rPr lang="es-ES" dirty="0" smtClean="0"/>
              <a:t/>
            </a:r>
            <a:br>
              <a:rPr lang="es-ES" dirty="0" smtClean="0"/>
            </a:br>
            <a:r>
              <a:rPr lang="es-ES" dirty="0" smtClean="0"/>
              <a:t/>
            </a:r>
            <a:br>
              <a:rPr lang="es-ES" dirty="0" smtClean="0"/>
            </a:br>
            <a:r>
              <a:rPr lang="es-ES" dirty="0" smtClean="0"/>
              <a:t/>
            </a:r>
            <a:br>
              <a:rPr lang="es-ES" dirty="0" smtClean="0"/>
            </a:br>
            <a:endParaRPr lang="es-ES" dirty="0"/>
          </a:p>
        </p:txBody>
      </p:sp>
      <p:pic>
        <p:nvPicPr>
          <p:cNvPr id="4" name="Picture 2" descr="C:\Documents and Settings\Dell\Escritorio\JUAN GRIEGO\juan-griego-atardecer-1-g.jpg"/>
          <p:cNvPicPr>
            <a:picLocks noChangeAspect="1" noChangeArrowheads="1"/>
          </p:cNvPicPr>
          <p:nvPr/>
        </p:nvPicPr>
        <p:blipFill>
          <a:blip r:embed="rId2"/>
          <a:srcRect/>
          <a:stretch>
            <a:fillRect/>
          </a:stretch>
        </p:blipFill>
        <p:spPr bwMode="auto">
          <a:xfrm>
            <a:off x="0" y="0"/>
            <a:ext cx="5875734" cy="6858000"/>
          </a:xfrm>
          <a:prstGeom prst="rect">
            <a:avLst/>
          </a:prstGeom>
          <a:noFill/>
        </p:spPr>
      </p:pic>
    </p:spTree>
  </p:cSld>
  <p:clrMapOvr>
    <a:masterClrMapping/>
  </p:clrMapOvr>
  <p:transition spd="slow" advClick="0" advTm="19000">
    <p:zo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JUAN GRIEGO\521c1d7a76b9848f468536230c250e7d.jpg"/>
          <p:cNvPicPr>
            <a:picLocks noChangeAspect="1" noChangeArrowheads="1"/>
          </p:cNvPicPr>
          <p:nvPr/>
        </p:nvPicPr>
        <p:blipFill>
          <a:blip r:embed="rId2"/>
          <a:srcRect/>
          <a:stretch>
            <a:fillRect/>
          </a:stretch>
        </p:blipFill>
        <p:spPr bwMode="auto">
          <a:xfrm>
            <a:off x="0" y="3143248"/>
            <a:ext cx="9226142" cy="3714752"/>
          </a:xfrm>
          <a:prstGeom prst="rect">
            <a:avLst/>
          </a:prstGeom>
          <a:noFill/>
        </p:spPr>
      </p:pic>
      <p:pic>
        <p:nvPicPr>
          <p:cNvPr id="3" name="Picture 2" descr="C:\Documents and Settings\Dell\Escritorio\JUAN GRIEGO\Escudo_Mun_Marcano.png"/>
          <p:cNvPicPr>
            <a:picLocks noChangeAspect="1" noChangeArrowheads="1"/>
          </p:cNvPicPr>
          <p:nvPr/>
        </p:nvPicPr>
        <p:blipFill>
          <a:blip r:embed="rId3"/>
          <a:srcRect/>
          <a:stretch>
            <a:fillRect/>
          </a:stretch>
        </p:blipFill>
        <p:spPr bwMode="auto">
          <a:xfrm>
            <a:off x="0" y="0"/>
            <a:ext cx="3174998" cy="3143248"/>
          </a:xfrm>
          <a:prstGeom prst="rect">
            <a:avLst/>
          </a:prstGeom>
          <a:noFill/>
        </p:spPr>
      </p:pic>
    </p:spTree>
  </p:cSld>
  <p:clrMapOvr>
    <a:masterClrMapping/>
  </p:clrMapOvr>
  <p:transition spd="slow" advClick="0" advTm="6000">
    <p:zo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JUAN GRIEGO\8634151.jpg"/>
          <p:cNvPicPr>
            <a:picLocks noChangeAspect="1" noChangeArrowheads="1"/>
          </p:cNvPicPr>
          <p:nvPr/>
        </p:nvPicPr>
        <p:blipFill>
          <a:blip r:embed="rId2"/>
          <a:srcRect/>
          <a:stretch>
            <a:fillRect/>
          </a:stretch>
        </p:blipFill>
        <p:spPr bwMode="auto">
          <a:xfrm>
            <a:off x="0" y="0"/>
            <a:ext cx="9753600" cy="7315201"/>
          </a:xfrm>
          <a:prstGeom prst="rect">
            <a:avLst/>
          </a:prstGeom>
          <a:noFill/>
        </p:spPr>
      </p:pic>
    </p:spTree>
  </p:cSld>
  <p:clrMapOvr>
    <a:masterClrMapping/>
  </p:clrMapOvr>
  <p:transition spd="slow" advClick="0" advTm="6000">
    <p:zo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JUAN GRIEGO\3995820.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6000">
    <p:zo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572132" y="3643314"/>
            <a:ext cx="3571868" cy="2308324"/>
          </a:xfrm>
          <a:prstGeom prst="rect">
            <a:avLst/>
          </a:prstGeom>
        </p:spPr>
        <p:txBody>
          <a:bodyPr wrap="square">
            <a:spAutoFit/>
          </a:bodyPr>
          <a:lstStyle/>
          <a:p>
            <a:pPr algn="ctr"/>
            <a:r>
              <a:rPr lang="es-ES" dirty="0" smtClean="0"/>
              <a:t/>
            </a:r>
            <a:br>
              <a:rPr lang="es-ES" dirty="0" smtClean="0"/>
            </a:br>
            <a:r>
              <a:rPr lang="es-ES" dirty="0" smtClean="0"/>
              <a:t/>
            </a:r>
            <a:br>
              <a:rPr lang="es-ES" dirty="0" smtClean="0"/>
            </a:br>
            <a:r>
              <a:rPr lang="es-ES" dirty="0" smtClean="0"/>
              <a:t/>
            </a:r>
            <a:br>
              <a:rPr lang="es-ES" dirty="0" smtClean="0"/>
            </a:br>
            <a:r>
              <a:rPr lang="es-ES" dirty="0" smtClean="0"/>
              <a:t/>
            </a:r>
            <a:br>
              <a:rPr lang="es-ES" dirty="0" smtClean="0"/>
            </a:br>
            <a:r>
              <a:rPr lang="es-ES" dirty="0" smtClean="0"/>
              <a:t>La Bahía de Juan Griego: simplemente la colocaría en la categoría de lugares que ver y visitar antes de morir.</a:t>
            </a:r>
            <a:endParaRPr lang="es-ES" dirty="0"/>
          </a:p>
        </p:txBody>
      </p:sp>
      <p:pic>
        <p:nvPicPr>
          <p:cNvPr id="3" name="Picture 2" descr="C:\Documents and Settings\Dell\Escritorio\JUAN GRIEGO\atardecer-juan-griego-margarita-b593af22-031b-4fc5-8926-132a305a2c08.jpg"/>
          <p:cNvPicPr>
            <a:picLocks noChangeAspect="1" noChangeArrowheads="1"/>
          </p:cNvPicPr>
          <p:nvPr/>
        </p:nvPicPr>
        <p:blipFill>
          <a:blip r:embed="rId2"/>
          <a:srcRect/>
          <a:stretch>
            <a:fillRect/>
          </a:stretch>
        </p:blipFill>
        <p:spPr bwMode="auto">
          <a:xfrm>
            <a:off x="0" y="-1"/>
            <a:ext cx="5429256" cy="6939135"/>
          </a:xfrm>
          <a:prstGeom prst="rect">
            <a:avLst/>
          </a:prstGeom>
          <a:noFill/>
        </p:spPr>
      </p:pic>
    </p:spTree>
  </p:cSld>
  <p:clrMapOvr>
    <a:masterClrMapping/>
  </p:clrMapOvr>
  <p:transition spd="slow" advClick="0" advTm="15000">
    <p:zo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JUAN GRIEGO\11.jpg"/>
          <p:cNvPicPr>
            <a:picLocks noChangeAspect="1" noChangeArrowheads="1"/>
          </p:cNvPicPr>
          <p:nvPr/>
        </p:nvPicPr>
        <p:blipFill>
          <a:blip r:embed="rId2"/>
          <a:srcRect/>
          <a:stretch>
            <a:fillRect/>
          </a:stretch>
        </p:blipFill>
        <p:spPr bwMode="auto">
          <a:xfrm>
            <a:off x="0" y="0"/>
            <a:ext cx="9590484" cy="6858000"/>
          </a:xfrm>
          <a:prstGeom prst="rect">
            <a:avLst/>
          </a:prstGeom>
          <a:noFill/>
        </p:spPr>
      </p:pic>
    </p:spTree>
  </p:cSld>
  <p:clrMapOvr>
    <a:masterClrMapping/>
  </p:clrMapOvr>
  <p:transition spd="slow" advClick="0" advTm="6000">
    <p:zo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5" name="Picture 3" descr="C:\Documents and Settings\Dell\Escritorio\JUAN GRIEGO\gnzhywwr-1255652571-bg.jpg"/>
          <p:cNvPicPr>
            <a:picLocks noChangeAspect="1" noChangeArrowheads="1"/>
          </p:cNvPicPr>
          <p:nvPr/>
        </p:nvPicPr>
        <p:blipFill>
          <a:blip r:embed="rId2" cstate="print"/>
          <a:srcRect b="13541"/>
          <a:stretch>
            <a:fillRect/>
          </a:stretch>
        </p:blipFill>
        <p:spPr bwMode="auto">
          <a:xfrm>
            <a:off x="857224" y="928670"/>
            <a:ext cx="7376467" cy="4786346"/>
          </a:xfrm>
          <a:prstGeom prst="rect">
            <a:avLst/>
          </a:prstGeom>
          <a:noFill/>
        </p:spPr>
      </p:pic>
    </p:spTree>
  </p:cSld>
  <p:clrMapOvr>
    <a:masterClrMapping/>
  </p:clrMapOvr>
  <p:transition spd="slow" advClick="0" advTm="6000">
    <p:zo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JUAN GRIEGO\689px-La_Galera.jpg"/>
          <p:cNvPicPr>
            <a:picLocks noChangeAspect="1" noChangeArrowheads="1"/>
          </p:cNvPicPr>
          <p:nvPr/>
        </p:nvPicPr>
        <p:blipFill>
          <a:blip r:embed="rId2"/>
          <a:srcRect/>
          <a:stretch>
            <a:fillRect/>
          </a:stretch>
        </p:blipFill>
        <p:spPr bwMode="auto">
          <a:xfrm>
            <a:off x="0" y="0"/>
            <a:ext cx="9144000" cy="7029720"/>
          </a:xfrm>
          <a:prstGeom prst="rect">
            <a:avLst/>
          </a:prstGeom>
          <a:noFill/>
        </p:spPr>
      </p:pic>
    </p:spTree>
  </p:cSld>
  <p:clrMapOvr>
    <a:masterClrMapping/>
  </p:clrMapOvr>
  <p:transition spd="slow" advClick="0" advTm="6000">
    <p:zo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JUAN GRIEGO\800px-Fortin_La_Galera_01.jpg"/>
          <p:cNvPicPr>
            <a:picLocks noChangeAspect="1" noChangeArrowheads="1"/>
          </p:cNvPicPr>
          <p:nvPr/>
        </p:nvPicPr>
        <p:blipFill>
          <a:blip r:embed="rId2"/>
          <a:srcRect/>
          <a:stretch>
            <a:fillRect/>
          </a:stretch>
        </p:blipFill>
        <p:spPr bwMode="auto">
          <a:xfrm>
            <a:off x="-1" y="0"/>
            <a:ext cx="9330611" cy="6858000"/>
          </a:xfrm>
          <a:prstGeom prst="rect">
            <a:avLst/>
          </a:prstGeom>
          <a:noFill/>
        </p:spPr>
      </p:pic>
    </p:spTree>
  </p:cSld>
  <p:clrMapOvr>
    <a:masterClrMapping/>
  </p:clrMapOvr>
  <p:transition spd="slow" advClick="0" advTm="6000">
    <p:zo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JUAN GRIEGO\800px-Vegetacion_en_Valle_Mar_Juan_Griego.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6000">
    <p:zo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JUAN GRIEGO\3304_1177318185.jpg"/>
          <p:cNvPicPr>
            <a:picLocks noChangeAspect="1" noChangeArrowheads="1"/>
          </p:cNvPicPr>
          <p:nvPr/>
        </p:nvPicPr>
        <p:blipFill>
          <a:blip r:embed="rId3"/>
          <a:srcRect/>
          <a:stretch>
            <a:fillRect/>
          </a:stretch>
        </p:blipFill>
        <p:spPr bwMode="auto">
          <a:xfrm>
            <a:off x="0" y="0"/>
            <a:ext cx="9117426" cy="6858000"/>
          </a:xfrm>
          <a:prstGeom prst="rect">
            <a:avLst/>
          </a:prstGeom>
          <a:noFill/>
        </p:spPr>
      </p:pic>
    </p:spTree>
  </p:cSld>
  <p:clrMapOvr>
    <a:masterClrMapping/>
  </p:clrMapOvr>
  <p:transition spd="slow" advClick="0" advTm="6000">
    <p:zoom/>
    <p:sndAc>
      <p:stSnd>
        <p:snd r:embed="rId2" name="los charchaleros - alma llanera.wav"/>
      </p:stSnd>
    </p:sndAc>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JUAN GRIEGO\5369753.jpg"/>
          <p:cNvPicPr>
            <a:picLocks noChangeAspect="1" noChangeArrowheads="1"/>
          </p:cNvPicPr>
          <p:nvPr/>
        </p:nvPicPr>
        <p:blipFill>
          <a:blip r:embed="rId2"/>
          <a:srcRect/>
          <a:stretch>
            <a:fillRect/>
          </a:stretch>
        </p:blipFill>
        <p:spPr bwMode="auto">
          <a:xfrm>
            <a:off x="0" y="-1"/>
            <a:ext cx="5143504" cy="6858005"/>
          </a:xfrm>
          <a:prstGeom prst="rect">
            <a:avLst/>
          </a:prstGeom>
          <a:noFill/>
        </p:spPr>
      </p:pic>
      <p:sp>
        <p:nvSpPr>
          <p:cNvPr id="3" name="2 Rectángulo"/>
          <p:cNvSpPr/>
          <p:nvPr/>
        </p:nvSpPr>
        <p:spPr>
          <a:xfrm>
            <a:off x="5214942" y="363915"/>
            <a:ext cx="3714744" cy="6494085"/>
          </a:xfrm>
          <a:prstGeom prst="rect">
            <a:avLst/>
          </a:prstGeom>
        </p:spPr>
        <p:txBody>
          <a:bodyPr wrap="square">
            <a:spAutoFit/>
          </a:bodyPr>
          <a:lstStyle/>
          <a:p>
            <a:pPr algn="ctr"/>
            <a:r>
              <a:rPr lang="es-ES" sz="1600" dirty="0" smtClean="0"/>
              <a:t>Una de las mejores opciones turísticas en Venezuela, es la isla de Margarita y dentro de ella se destaca la ciudad de Juangriego, identificada por sus bellas playas y su ciudad comercial a precios de Puerto Libre,  amén de su autóctona gastronomía donde abundan los frutos del mar.</a:t>
            </a:r>
          </a:p>
          <a:p>
            <a:pPr algn="ctr"/>
            <a:r>
              <a:rPr lang="es-ES" sz="1600" dirty="0" smtClean="0"/>
              <a:t>Pero su mayor fortaleza como destino turístico son sus inigualables puestas del sol, dignas de una tarjeta postal.</a:t>
            </a:r>
            <a:br>
              <a:rPr lang="es-ES" sz="1600" dirty="0" smtClean="0"/>
            </a:br>
            <a:r>
              <a:rPr lang="es-ES" sz="1600" dirty="0" smtClean="0"/>
              <a:t>Juangriego está ubicado a orillas de una bahía del nordeste de la isla, y el punto más septentrional de toda Venezuela. Es famoso porque allí están establecidas la mayoría de las tiendas de la comunidad árabe de Margarita. Ellos sin duda son los que ofrecen los mejores precios en cuanto a electrodomésticos y lencería en todo el Estado.</a:t>
            </a:r>
          </a:p>
          <a:p>
            <a:pPr algn="ctr"/>
            <a:r>
              <a:rPr lang="es-ES" sz="1600" dirty="0" smtClean="0"/>
              <a:t>Si pasa el día visitando tiendas, lo mejor es concluir la jornada en un buen restaurant autóctono con vista al mar, relajarse y contemplar el atardecer.</a:t>
            </a:r>
          </a:p>
        </p:txBody>
      </p:sp>
    </p:spTree>
  </p:cSld>
  <p:clrMapOvr>
    <a:masterClrMapping/>
  </p:clrMapOvr>
  <p:transition spd="slow" advClick="0" advTm="50000">
    <p:zo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JUAN GRIEGO\26701897.jpg"/>
          <p:cNvPicPr>
            <a:picLocks noChangeAspect="1" noChangeArrowheads="1"/>
          </p:cNvPicPr>
          <p:nvPr/>
        </p:nvPicPr>
        <p:blipFill>
          <a:blip r:embed="rId2" cstate="print"/>
          <a:srcRect/>
          <a:stretch>
            <a:fillRect/>
          </a:stretch>
        </p:blipFill>
        <p:spPr bwMode="auto">
          <a:xfrm>
            <a:off x="-1" y="0"/>
            <a:ext cx="9620283" cy="7215214"/>
          </a:xfrm>
          <a:prstGeom prst="rect">
            <a:avLst/>
          </a:prstGeom>
          <a:noFill/>
        </p:spPr>
      </p:pic>
    </p:spTree>
  </p:cSld>
  <p:clrMapOvr>
    <a:masterClrMapping/>
  </p:clrMapOvr>
  <p:transition spd="slow" advClick="0" advTm="6000">
    <p:zo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JUAN GRIEGO\1.jpg"/>
          <p:cNvPicPr>
            <a:picLocks noChangeAspect="1" noChangeArrowheads="1"/>
          </p:cNvPicPr>
          <p:nvPr/>
        </p:nvPicPr>
        <p:blipFill>
          <a:blip r:embed="rId2"/>
          <a:srcRect/>
          <a:stretch>
            <a:fillRect/>
          </a:stretch>
        </p:blipFill>
        <p:spPr bwMode="auto">
          <a:xfrm>
            <a:off x="-1" y="0"/>
            <a:ext cx="9157567" cy="6858000"/>
          </a:xfrm>
          <a:prstGeom prst="rect">
            <a:avLst/>
          </a:prstGeom>
          <a:noFill/>
        </p:spPr>
      </p:pic>
    </p:spTree>
  </p:cSld>
  <p:clrMapOvr>
    <a:masterClrMapping/>
  </p:clrMapOvr>
  <p:transition spd="slow" advClick="0" advTm="6000">
    <p:zo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JUAN GRIEGO\5370103.jpg"/>
          <p:cNvPicPr>
            <a:picLocks noChangeAspect="1" noChangeArrowheads="1"/>
          </p:cNvPicPr>
          <p:nvPr/>
        </p:nvPicPr>
        <p:blipFill>
          <a:blip r:embed="rId2"/>
          <a:srcRect/>
          <a:stretch>
            <a:fillRect/>
          </a:stretch>
        </p:blipFill>
        <p:spPr bwMode="auto">
          <a:xfrm>
            <a:off x="0" y="0"/>
            <a:ext cx="4714844" cy="6858000"/>
          </a:xfrm>
          <a:prstGeom prst="rect">
            <a:avLst/>
          </a:prstGeom>
          <a:noFill/>
        </p:spPr>
      </p:pic>
      <p:sp>
        <p:nvSpPr>
          <p:cNvPr id="3" name="2 Rectángulo"/>
          <p:cNvSpPr/>
          <p:nvPr/>
        </p:nvSpPr>
        <p:spPr>
          <a:xfrm>
            <a:off x="4714876" y="642918"/>
            <a:ext cx="4429124" cy="6001643"/>
          </a:xfrm>
          <a:prstGeom prst="rect">
            <a:avLst/>
          </a:prstGeom>
        </p:spPr>
        <p:txBody>
          <a:bodyPr wrap="square">
            <a:spAutoFit/>
          </a:bodyPr>
          <a:lstStyle/>
          <a:p>
            <a:pPr algn="ctr"/>
            <a:r>
              <a:rPr lang="es-ES" sz="1600" dirty="0" smtClean="0"/>
              <a:t>En Juan Griego en una colina que domina la bahía están las ruinas del Fortín de La Galera que fue testigo de hechos históricos </a:t>
            </a:r>
            <a:r>
              <a:rPr lang="es-ES" sz="1600" i="1" dirty="0" smtClean="0"/>
              <a:t>“El General Juan Bautista Arismendi hizo pasar por las armas a toda la guarnición española en 1815 cuando se rebeló contra el régimen español. En venganza se dice que el mariscal de campo Don Pablo Morillo asesinó a cientos de patriotas que cayeron en manos de los españoles cuando el volvió a tomar Juan Griego en 1817. La laguna detrás del fortín que, según dice la leyenda, se tornó roja por la sangre, se llama Laguna de los Mártires.”</a:t>
            </a:r>
            <a:endParaRPr lang="es-ES" sz="1600" dirty="0" smtClean="0"/>
          </a:p>
          <a:p>
            <a:pPr algn="ctr"/>
            <a:r>
              <a:rPr lang="es-ES" sz="1600" dirty="0" smtClean="0"/>
              <a:t>Juan Griego también tiene playas excitantes. Las más nombradas son  La Galera y Playa Caribe y en el municipio cercano de Gómez están también los balnearios de Playa La Cruz, Puerto Viejo, Zaragoza, Punta de Guayacán.</a:t>
            </a:r>
          </a:p>
          <a:p>
            <a:pPr algn="ctr"/>
            <a:r>
              <a:rPr lang="es-ES" sz="1600" dirty="0" smtClean="0"/>
              <a:t>Es una ciudad tranquila, con mucho sabor a pueblo y cuna de grandes cultores de la música como el recientemente fallecido Francisco Mata, uno de los mas prolijos compositores de la margariteñidad.</a:t>
            </a:r>
            <a:endParaRPr lang="es-ES" sz="1600" dirty="0"/>
          </a:p>
        </p:txBody>
      </p:sp>
    </p:spTree>
  </p:cSld>
  <p:clrMapOvr>
    <a:masterClrMapping/>
  </p:clrMapOvr>
  <p:transition spd="slow" advClick="0" advTm="58000">
    <p:zo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JUAN GRIEGO\6956310.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6000">
    <p:zo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JUAN GRIEGO\782347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6000">
    <p:zo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JUAN GRIEGO\14136075.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6000">
    <p:zo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JUAN GRIEGO\14136277.jpg"/>
          <p:cNvPicPr>
            <a:picLocks noChangeAspect="1" noChangeArrowheads="1"/>
          </p:cNvPicPr>
          <p:nvPr/>
        </p:nvPicPr>
        <p:blipFill>
          <a:blip r:embed="rId2"/>
          <a:srcRect/>
          <a:stretch>
            <a:fillRect/>
          </a:stretch>
        </p:blipFill>
        <p:spPr bwMode="auto">
          <a:xfrm>
            <a:off x="0" y="0"/>
            <a:ext cx="9144001" cy="6858000"/>
          </a:xfrm>
          <a:prstGeom prst="rect">
            <a:avLst/>
          </a:prstGeom>
          <a:noFill/>
        </p:spPr>
      </p:pic>
    </p:spTree>
  </p:cSld>
  <p:clrMapOvr>
    <a:masterClrMapping/>
  </p:clrMapOvr>
  <p:transition spd="slow" advClick="0" advTm="6000">
    <p:zo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JUAN GRIEGO\39141600.jpg"/>
          <p:cNvPicPr>
            <a:picLocks noChangeAspect="1" noChangeArrowheads="1"/>
          </p:cNvPicPr>
          <p:nvPr/>
        </p:nvPicPr>
        <p:blipFill>
          <a:blip r:embed="rId3"/>
          <a:srcRect/>
          <a:stretch>
            <a:fillRect/>
          </a:stretch>
        </p:blipFill>
        <p:spPr bwMode="auto">
          <a:xfrm>
            <a:off x="0" y="0"/>
            <a:ext cx="4594860" cy="6858000"/>
          </a:xfrm>
          <a:prstGeom prst="rect">
            <a:avLst/>
          </a:prstGeom>
          <a:noFill/>
        </p:spPr>
      </p:pic>
      <p:pic>
        <p:nvPicPr>
          <p:cNvPr id="3" name="Picture 2" descr="C:\Documents and Settings\Dell\Escritorio\JUAN GRIEGO\39141584.jpg"/>
          <p:cNvPicPr>
            <a:picLocks noChangeAspect="1" noChangeArrowheads="1"/>
          </p:cNvPicPr>
          <p:nvPr/>
        </p:nvPicPr>
        <p:blipFill>
          <a:blip r:embed="rId4"/>
          <a:srcRect/>
          <a:stretch>
            <a:fillRect/>
          </a:stretch>
        </p:blipFill>
        <p:spPr bwMode="auto">
          <a:xfrm>
            <a:off x="4549140" y="0"/>
            <a:ext cx="4594860" cy="6858000"/>
          </a:xfrm>
          <a:prstGeom prst="rect">
            <a:avLst/>
          </a:prstGeom>
          <a:noFill/>
        </p:spPr>
      </p:pic>
    </p:spTree>
  </p:cSld>
  <p:clrMapOvr>
    <a:masterClrMapping/>
  </p:clrMapOvr>
  <p:transition spd="slow" advClick="0" advTm="6000">
    <p:zoom/>
    <p:sndAc>
      <p:stSnd>
        <p:snd r:embed="rId2" name="alma llanera arpa.wav"/>
      </p:stSnd>
    </p:sndAc>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JUAN GRIEGO\245472389_e22b981d2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6000">
    <p:zo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JUAN GRIEGO\1374540458_juan_griego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6000">
    <p:zo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JUAN GRIEGO\1477052781.jpg"/>
          <p:cNvPicPr>
            <a:picLocks noChangeAspect="1" noChangeArrowheads="1"/>
          </p:cNvPicPr>
          <p:nvPr/>
        </p:nvPicPr>
        <p:blipFill>
          <a:blip r:embed="rId2"/>
          <a:srcRect/>
          <a:stretch>
            <a:fillRect/>
          </a:stretch>
        </p:blipFill>
        <p:spPr bwMode="auto">
          <a:xfrm>
            <a:off x="0" y="-1857412"/>
            <a:ext cx="12192000" cy="9172575"/>
          </a:xfrm>
          <a:prstGeom prst="rect">
            <a:avLst/>
          </a:prstGeom>
          <a:noFill/>
        </p:spPr>
      </p:pic>
    </p:spTree>
  </p:cSld>
  <p:clrMapOvr>
    <a:masterClrMapping/>
  </p:clrMapOvr>
  <p:transition spd="slow" advClick="0" advTm="6000">
    <p:zo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JUAN GRIEGO\85580931031-1024x576.jpg"/>
          <p:cNvPicPr>
            <a:picLocks noChangeAspect="1" noChangeArrowheads="1"/>
          </p:cNvPicPr>
          <p:nvPr/>
        </p:nvPicPr>
        <p:blipFill>
          <a:blip r:embed="rId2"/>
          <a:srcRect/>
          <a:stretch>
            <a:fillRect/>
          </a:stretch>
        </p:blipFill>
        <p:spPr bwMode="auto">
          <a:xfrm>
            <a:off x="0" y="0"/>
            <a:ext cx="9753601" cy="6858000"/>
          </a:xfrm>
          <a:prstGeom prst="rect">
            <a:avLst/>
          </a:prstGeom>
          <a:noFill/>
        </p:spPr>
      </p:pic>
    </p:spTree>
  </p:cSld>
  <p:clrMapOvr>
    <a:masterClrMapping/>
  </p:clrMapOvr>
  <p:transition spd="slow" advClick="0" advTm="6000">
    <p:zo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JUAN GRIEGO\0086588001209241729.jpg"/>
          <p:cNvPicPr>
            <a:picLocks noChangeAspect="1" noChangeArrowheads="1"/>
          </p:cNvPicPr>
          <p:nvPr/>
        </p:nvPicPr>
        <p:blipFill>
          <a:blip r:embed="rId2"/>
          <a:srcRect/>
          <a:stretch>
            <a:fillRect/>
          </a:stretch>
        </p:blipFill>
        <p:spPr bwMode="auto">
          <a:xfrm>
            <a:off x="0" y="0"/>
            <a:ext cx="9284779" cy="6858000"/>
          </a:xfrm>
          <a:prstGeom prst="rect">
            <a:avLst/>
          </a:prstGeom>
          <a:noFill/>
        </p:spPr>
      </p:pic>
    </p:spTree>
  </p:cSld>
  <p:clrMapOvr>
    <a:masterClrMapping/>
  </p:clrMapOvr>
  <p:transition spd="slow" advClick="0" advTm="6000">
    <p:zo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JUAN GRIEGO\a-lovely-church-in-juan.jpg"/>
          <p:cNvPicPr>
            <a:picLocks noChangeAspect="1" noChangeArrowheads="1"/>
          </p:cNvPicPr>
          <p:nvPr/>
        </p:nvPicPr>
        <p:blipFill>
          <a:blip r:embed="rId2"/>
          <a:srcRect/>
          <a:stretch>
            <a:fillRect/>
          </a:stretch>
        </p:blipFill>
        <p:spPr bwMode="auto">
          <a:xfrm>
            <a:off x="2000232" y="0"/>
            <a:ext cx="5135880" cy="6858000"/>
          </a:xfrm>
          <a:prstGeom prst="rect">
            <a:avLst/>
          </a:prstGeom>
          <a:noFill/>
        </p:spPr>
      </p:pic>
    </p:spTree>
  </p:cSld>
  <p:clrMapOvr>
    <a:masterClrMapping/>
  </p:clrMapOvr>
  <p:transition spd="slow" advClick="0" advTm="6000">
    <p:zo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Dell\Escritorio\JUAN GRIEGO\cumanasx30is jan_2012 26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6000">
    <p:zo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Dell\Escritorio\JUAN GRIEGO\a-lovely-church-in-juan.jpg"/>
          <p:cNvPicPr>
            <a:picLocks noChangeAspect="1" noChangeArrowheads="1"/>
          </p:cNvPicPr>
          <p:nvPr/>
        </p:nvPicPr>
        <p:blipFill>
          <a:blip r:embed="rId2"/>
          <a:srcRect/>
          <a:stretch>
            <a:fillRect/>
          </a:stretch>
        </p:blipFill>
        <p:spPr bwMode="auto">
          <a:xfrm>
            <a:off x="0" y="0"/>
            <a:ext cx="5135880" cy="6858000"/>
          </a:xfrm>
          <a:prstGeom prst="rect">
            <a:avLst/>
          </a:prstGeom>
          <a:noFill/>
        </p:spPr>
      </p:pic>
      <p:pic>
        <p:nvPicPr>
          <p:cNvPr id="3" name="Picture 2" descr="C:\Documents and Settings\Dell\Escritorio\JUAN GRIEGO\untitled.bmp"/>
          <p:cNvPicPr>
            <a:picLocks noChangeAspect="1" noChangeArrowheads="1"/>
          </p:cNvPicPr>
          <p:nvPr/>
        </p:nvPicPr>
        <p:blipFill>
          <a:blip r:embed="rId3"/>
          <a:srcRect/>
          <a:stretch>
            <a:fillRect/>
          </a:stretch>
        </p:blipFill>
        <p:spPr bwMode="auto">
          <a:xfrm>
            <a:off x="4500562" y="-51436"/>
            <a:ext cx="4643438" cy="6909436"/>
          </a:xfrm>
          <a:prstGeom prst="rect">
            <a:avLst/>
          </a:prstGeom>
          <a:noFill/>
        </p:spPr>
      </p:pic>
    </p:spTree>
  </p:cSld>
  <p:clrMapOvr>
    <a:masterClrMapping/>
  </p:clrMapOvr>
  <p:transition spd="slow" advClick="0" advTm="6000">
    <p:zo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Documents and Settings\Dell\Escritorio\JUAN GRIEGO\ee.jpg"/>
          <p:cNvPicPr>
            <a:picLocks noChangeAspect="1" noChangeArrowheads="1"/>
          </p:cNvPicPr>
          <p:nvPr/>
        </p:nvPicPr>
        <p:blipFill>
          <a:blip r:embed="rId2"/>
          <a:srcRect/>
          <a:stretch>
            <a:fillRect/>
          </a:stretch>
        </p:blipFill>
        <p:spPr bwMode="auto">
          <a:xfrm>
            <a:off x="0" y="0"/>
            <a:ext cx="9190912" cy="6858000"/>
          </a:xfrm>
          <a:prstGeom prst="rect">
            <a:avLst/>
          </a:prstGeom>
          <a:noFill/>
        </p:spPr>
      </p:pic>
    </p:spTree>
  </p:cSld>
  <p:clrMapOvr>
    <a:masterClrMapping/>
  </p:clrMapOvr>
  <p:transition spd="slow" advClick="0" advTm="6000">
    <p:zo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JUAN GRIEGO\26723310.jpg"/>
          <p:cNvPicPr>
            <a:picLocks noChangeAspect="1" noChangeArrowheads="1"/>
          </p:cNvPicPr>
          <p:nvPr/>
        </p:nvPicPr>
        <p:blipFill>
          <a:blip r:embed="rId3"/>
          <a:srcRect b="5208"/>
          <a:stretch>
            <a:fillRect/>
          </a:stretch>
        </p:blipFill>
        <p:spPr bwMode="auto">
          <a:xfrm>
            <a:off x="0" y="0"/>
            <a:ext cx="9144002" cy="6858000"/>
          </a:xfrm>
          <a:prstGeom prst="rect">
            <a:avLst/>
          </a:prstGeom>
          <a:noFill/>
        </p:spPr>
      </p:pic>
    </p:spTree>
  </p:cSld>
  <p:clrMapOvr>
    <a:masterClrMapping/>
  </p:clrMapOvr>
  <p:transition spd="slow" advClick="0" advTm="6000">
    <p:zo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Documents and Settings\Dell\Escritorio\JUAN GRIEGO\juangriego-margarita02.jpg"/>
          <p:cNvPicPr>
            <a:picLocks noChangeAspect="1" noChangeArrowheads="1"/>
          </p:cNvPicPr>
          <p:nvPr/>
        </p:nvPicPr>
        <p:blipFill>
          <a:blip r:embed="rId2"/>
          <a:srcRect/>
          <a:stretch>
            <a:fillRect/>
          </a:stretch>
        </p:blipFill>
        <p:spPr bwMode="auto">
          <a:xfrm>
            <a:off x="0" y="0"/>
            <a:ext cx="9366934" cy="6858000"/>
          </a:xfrm>
          <a:prstGeom prst="rect">
            <a:avLst/>
          </a:prstGeom>
          <a:noFill/>
        </p:spPr>
      </p:pic>
    </p:spTree>
  </p:cSld>
  <p:clrMapOvr>
    <a:masterClrMapping/>
  </p:clrMapOvr>
  <p:transition spd="slow" advClick="0" advTm="6000">
    <p:zo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Documents and Settings\Dell\Escritorio\JUAN GRIEGO\Margarita-Juan-Griego.jpg"/>
          <p:cNvPicPr>
            <a:picLocks noChangeAspect="1" noChangeArrowheads="1"/>
          </p:cNvPicPr>
          <p:nvPr/>
        </p:nvPicPr>
        <p:blipFill>
          <a:blip r:embed="rId2"/>
          <a:srcRect/>
          <a:stretch>
            <a:fillRect/>
          </a:stretch>
        </p:blipFill>
        <p:spPr bwMode="auto">
          <a:xfrm>
            <a:off x="0" y="0"/>
            <a:ext cx="9127324" cy="6858000"/>
          </a:xfrm>
          <a:prstGeom prst="rect">
            <a:avLst/>
          </a:prstGeom>
          <a:noFill/>
        </p:spPr>
      </p:pic>
    </p:spTree>
  </p:cSld>
  <p:clrMapOvr>
    <a:masterClrMapping/>
  </p:clrMapOvr>
  <p:transition spd="slow" advClick="0" advTm="6000">
    <p:zo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Dell\Escritorio\JUAN GRIEGO\Muelle_de_Juan_Griego_isla_de_Margarita.jpg"/>
          <p:cNvPicPr>
            <a:picLocks noChangeAspect="1" noChangeArrowheads="1"/>
          </p:cNvPicPr>
          <p:nvPr/>
        </p:nvPicPr>
        <p:blipFill>
          <a:blip r:embed="rId2"/>
          <a:srcRect/>
          <a:stretch>
            <a:fillRect/>
          </a:stretch>
        </p:blipFill>
        <p:spPr bwMode="auto">
          <a:xfrm>
            <a:off x="-5262563" y="-1860550"/>
            <a:ext cx="18532476" cy="10444163"/>
          </a:xfrm>
          <a:prstGeom prst="rect">
            <a:avLst/>
          </a:prstGeom>
          <a:noFill/>
        </p:spPr>
      </p:pic>
    </p:spTree>
  </p:cSld>
  <p:clrMapOvr>
    <a:masterClrMapping/>
  </p:clrMapOvr>
  <p:transition spd="slow" advClick="0" advTm="6000">
    <p:zo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Documents and Settings\Dell\Escritorio\JUAN GRIEGO\pelicans-in-juan-griego.jpg"/>
          <p:cNvPicPr>
            <a:picLocks noChangeAspect="1" noChangeArrowheads="1"/>
          </p:cNvPicPr>
          <p:nvPr/>
        </p:nvPicPr>
        <p:blipFill>
          <a:blip r:embed="rId2"/>
          <a:srcRect/>
          <a:stretch>
            <a:fillRect/>
          </a:stretch>
        </p:blipFill>
        <p:spPr bwMode="auto">
          <a:xfrm>
            <a:off x="-1" y="0"/>
            <a:ext cx="9155097" cy="6858000"/>
          </a:xfrm>
          <a:prstGeom prst="rect">
            <a:avLst/>
          </a:prstGeom>
          <a:noFill/>
        </p:spPr>
      </p:pic>
    </p:spTree>
  </p:cSld>
  <p:clrMapOvr>
    <a:masterClrMapping/>
  </p:clrMapOvr>
  <p:transition spd="slow" advClick="0" advTm="6000">
    <p:zo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Documents and Settings\Dell\Escritorio\JUAN GRIEGO\QQ.jpg"/>
          <p:cNvPicPr>
            <a:picLocks noChangeAspect="1" noChangeArrowheads="1"/>
          </p:cNvPicPr>
          <p:nvPr/>
        </p:nvPicPr>
        <p:blipFill>
          <a:blip r:embed="rId2"/>
          <a:srcRect/>
          <a:stretch>
            <a:fillRect/>
          </a:stretch>
        </p:blipFill>
        <p:spPr bwMode="auto">
          <a:xfrm>
            <a:off x="-1" y="0"/>
            <a:ext cx="9190913" cy="6858000"/>
          </a:xfrm>
          <a:prstGeom prst="rect">
            <a:avLst/>
          </a:prstGeom>
          <a:noFill/>
        </p:spPr>
      </p:pic>
    </p:spTree>
  </p:cSld>
  <p:clrMapOvr>
    <a:masterClrMapping/>
  </p:clrMapOvr>
  <p:transition spd="slow" advClick="0" advTm="6000">
    <p:zo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Documents and Settings\Dell\Escritorio\JUAN GRIEGO\timthumb_inc.jpg"/>
          <p:cNvPicPr>
            <a:picLocks noChangeAspect="1" noChangeArrowheads="1"/>
          </p:cNvPicPr>
          <p:nvPr/>
        </p:nvPicPr>
        <p:blipFill>
          <a:blip r:embed="rId2"/>
          <a:srcRect/>
          <a:stretch>
            <a:fillRect/>
          </a:stretch>
        </p:blipFill>
        <p:spPr bwMode="auto">
          <a:xfrm>
            <a:off x="0" y="0"/>
            <a:ext cx="9590484" cy="6858000"/>
          </a:xfrm>
          <a:prstGeom prst="rect">
            <a:avLst/>
          </a:prstGeom>
          <a:noFill/>
        </p:spPr>
      </p:pic>
    </p:spTree>
  </p:cSld>
  <p:clrMapOvr>
    <a:masterClrMapping/>
  </p:clrMapOvr>
  <p:transition spd="slow" advClick="0" advTm="6000">
    <p:zo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Dell\Escritorio\JUAN GRIEGO\juangriego0006G.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6000">
    <p:zo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Documents and Settings\Dell\Escritorio\JUAN GRIEGO\VENEZUELA - Margarita - Juan Griego.jpg"/>
          <p:cNvPicPr>
            <a:picLocks noChangeAspect="1" noChangeArrowheads="1"/>
          </p:cNvPicPr>
          <p:nvPr/>
        </p:nvPicPr>
        <p:blipFill>
          <a:blip r:embed="rId2"/>
          <a:srcRect/>
          <a:stretch>
            <a:fillRect/>
          </a:stretch>
        </p:blipFill>
        <p:spPr bwMode="auto">
          <a:xfrm>
            <a:off x="-4643502" y="-1571660"/>
            <a:ext cx="15240000" cy="10448926"/>
          </a:xfrm>
          <a:prstGeom prst="rect">
            <a:avLst/>
          </a:prstGeom>
          <a:noFill/>
        </p:spPr>
      </p:pic>
    </p:spTree>
  </p:cSld>
  <p:clrMapOvr>
    <a:masterClrMapping/>
  </p:clrMapOvr>
  <p:transition spd="slow" advClick="0" advTm="6000">
    <p:zo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Documents and Settings\Dell\Escritorio\JUAN GRIEGO\juan-griego-bay_margarita-island_6111011.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6000">
    <p:zo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Documents and Settings\Dell\Escritorio\JUAN GRIEGO\mgqjvpyp-1238353027-bg.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6000">
    <p:zo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Dell\Escritorio\JUAN GRIEGO\26723310.jpg"/>
          <p:cNvPicPr>
            <a:picLocks noChangeAspect="1" noChangeArrowheads="1"/>
          </p:cNvPicPr>
          <p:nvPr/>
        </p:nvPicPr>
        <p:blipFill>
          <a:blip r:embed="rId2"/>
          <a:srcRect b="5208"/>
          <a:stretch>
            <a:fillRect/>
          </a:stretch>
        </p:blipFill>
        <p:spPr bwMode="auto">
          <a:xfrm>
            <a:off x="0" y="0"/>
            <a:ext cx="9144002" cy="6858000"/>
          </a:xfrm>
          <a:prstGeom prst="rect">
            <a:avLst/>
          </a:prstGeom>
          <a:noFill/>
        </p:spPr>
      </p:pic>
      <p:sp>
        <p:nvSpPr>
          <p:cNvPr id="6" name="5 Rectángulo"/>
          <p:cNvSpPr/>
          <p:nvPr/>
        </p:nvSpPr>
        <p:spPr>
          <a:xfrm>
            <a:off x="-357222" y="1214422"/>
            <a:ext cx="4680108" cy="2308306"/>
          </a:xfrm>
          <a:prstGeom prst="rect">
            <a:avLst/>
          </a:prstGeom>
        </p:spPr>
        <p:txBody>
          <a:bodyPr wrap="square" lIns="91422" tIns="45711" rIns="91422" bIns="45711">
            <a:spAutoFit/>
          </a:bodyPr>
          <a:lstStyle/>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 BUEN DIA</a:t>
            </a:r>
            <a:endPar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4"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spd="slow" advClick="0" advTm="1200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fltVal val="0"/>
                                          </p:val>
                                        </p:tav>
                                        <p:tav tm="100000">
                                          <p:val>
                                            <p:strVal val="#ppt_w"/>
                                          </p:val>
                                        </p:tav>
                                      </p:tavLst>
                                    </p:anim>
                                    <p:anim calcmode="lin" valueType="num">
                                      <p:cBhvr>
                                        <p:cTn id="8" dur="5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6.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ransition spd="slow">
    <p:zoom/>
  </p:transition>
  <p:timing>
    <p:tnLst>
      <p:par>
        <p:cTn id="1" dur="indefinite" restart="never" nodeType="tmRoot"/>
      </p:par>
    </p:tnLst>
  </p:timing>
</p:sld>
</file>

<file path=ppt/theme/theme1.xml><?xml version="1.0" encoding="utf-8"?>
<a:theme xmlns:a="http://schemas.openxmlformats.org/drawingml/2006/main" name="JUAN GRIEGO">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JUAN GRIEGO</Template>
  <TotalTime>12</TotalTime>
  <Words>458</Words>
  <Application>Microsoft Office PowerPoint</Application>
  <PresentationFormat>Presentación en pantalla (4:3)</PresentationFormat>
  <Paragraphs>45</Paragraphs>
  <Slides>46</Slides>
  <Notes>1</Notes>
  <HiddenSlides>0</HiddenSlides>
  <MMClips>0</MMClips>
  <ScaleCrop>false</ScaleCrop>
  <HeadingPairs>
    <vt:vector size="4" baseType="variant">
      <vt:variant>
        <vt:lpstr>Tema</vt:lpstr>
      </vt:variant>
      <vt:variant>
        <vt:i4>2</vt:i4>
      </vt:variant>
      <vt:variant>
        <vt:lpstr>Títulos de diapositiva</vt:lpstr>
      </vt:variant>
      <vt:variant>
        <vt:i4>46</vt:i4>
      </vt:variant>
    </vt:vector>
  </HeadingPairs>
  <TitlesOfParts>
    <vt:vector size="48" baseType="lpstr">
      <vt:lpstr>JUAN GRIEGO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2</cp:revision>
  <dcterms:created xsi:type="dcterms:W3CDTF">2014-01-11T10:20:44Z</dcterms:created>
  <dcterms:modified xsi:type="dcterms:W3CDTF">2014-01-11T10:33:10Z</dcterms:modified>
</cp:coreProperties>
</file>