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9"/>
  </p:notesMasterIdLst>
  <p:sldIdLst>
    <p:sldId id="256" r:id="rId3"/>
    <p:sldId id="280" r:id="rId4"/>
    <p:sldId id="382" r:id="rId5"/>
    <p:sldId id="301" r:id="rId6"/>
    <p:sldId id="367" r:id="rId7"/>
    <p:sldId id="297" r:id="rId8"/>
    <p:sldId id="362" r:id="rId9"/>
    <p:sldId id="373" r:id="rId10"/>
    <p:sldId id="318" r:id="rId11"/>
    <p:sldId id="317" r:id="rId12"/>
    <p:sldId id="271" r:id="rId13"/>
    <p:sldId id="263" r:id="rId14"/>
    <p:sldId id="292" r:id="rId15"/>
    <p:sldId id="289" r:id="rId16"/>
    <p:sldId id="291" r:id="rId17"/>
    <p:sldId id="293" r:id="rId18"/>
    <p:sldId id="290" r:id="rId19"/>
    <p:sldId id="295" r:id="rId20"/>
    <p:sldId id="296" r:id="rId21"/>
    <p:sldId id="300" r:id="rId22"/>
    <p:sldId id="407" r:id="rId23"/>
    <p:sldId id="298" r:id="rId24"/>
    <p:sldId id="270" r:id="rId25"/>
    <p:sldId id="319" r:id="rId26"/>
    <p:sldId id="267" r:id="rId27"/>
    <p:sldId id="306" r:id="rId28"/>
    <p:sldId id="312" r:id="rId29"/>
    <p:sldId id="311" r:id="rId30"/>
    <p:sldId id="314" r:id="rId31"/>
    <p:sldId id="390" r:id="rId32"/>
    <p:sldId id="343" r:id="rId33"/>
    <p:sldId id="302" r:id="rId34"/>
    <p:sldId id="315" r:id="rId35"/>
    <p:sldId id="316" r:id="rId36"/>
    <p:sldId id="304" r:id="rId37"/>
    <p:sldId id="321" r:id="rId38"/>
    <p:sldId id="346" r:id="rId39"/>
    <p:sldId id="322" r:id="rId40"/>
    <p:sldId id="391" r:id="rId41"/>
    <p:sldId id="345" r:id="rId42"/>
    <p:sldId id="323" r:id="rId43"/>
    <p:sldId id="328" r:id="rId44"/>
    <p:sldId id="309" r:id="rId45"/>
    <p:sldId id="327" r:id="rId46"/>
    <p:sldId id="331" r:id="rId47"/>
    <p:sldId id="371" r:id="rId48"/>
    <p:sldId id="308" r:id="rId49"/>
    <p:sldId id="259" r:id="rId50"/>
    <p:sldId id="377" r:id="rId51"/>
    <p:sldId id="344" r:id="rId52"/>
    <p:sldId id="378" r:id="rId53"/>
    <p:sldId id="338" r:id="rId54"/>
    <p:sldId id="360" r:id="rId55"/>
    <p:sldId id="339" r:id="rId56"/>
    <p:sldId id="364" r:id="rId57"/>
    <p:sldId id="395" r:id="rId58"/>
    <p:sldId id="265" r:id="rId59"/>
    <p:sldId id="357" r:id="rId60"/>
    <p:sldId id="348" r:id="rId61"/>
    <p:sldId id="336" r:id="rId62"/>
    <p:sldId id="347" r:id="rId63"/>
    <p:sldId id="342" r:id="rId64"/>
    <p:sldId id="361" r:id="rId65"/>
    <p:sldId id="337" r:id="rId66"/>
    <p:sldId id="350" r:id="rId67"/>
    <p:sldId id="260" r:id="rId68"/>
    <p:sldId id="379" r:id="rId69"/>
    <p:sldId id="354" r:id="rId70"/>
    <p:sldId id="276" r:id="rId71"/>
    <p:sldId id="352" r:id="rId72"/>
    <p:sldId id="353" r:id="rId73"/>
    <p:sldId id="351" r:id="rId74"/>
    <p:sldId id="355" r:id="rId75"/>
    <p:sldId id="358" r:id="rId76"/>
    <p:sldId id="266" r:id="rId77"/>
    <p:sldId id="375" r:id="rId78"/>
    <p:sldId id="403" r:id="rId79"/>
    <p:sldId id="366" r:id="rId80"/>
    <p:sldId id="401" r:id="rId81"/>
    <p:sldId id="273" r:id="rId82"/>
    <p:sldId id="376" r:id="rId83"/>
    <p:sldId id="372" r:id="rId84"/>
    <p:sldId id="405" r:id="rId85"/>
    <p:sldId id="388" r:id="rId86"/>
    <p:sldId id="406" r:id="rId87"/>
    <p:sldId id="408" r:id="rId8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i/5kDKmr6N1ytKmPmHDNQ==" hashData="U4SP1H/sTtm83F83lO8XbGPOf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A4FE"/>
    <a:srgbClr val="FF99FF"/>
    <a:srgbClr val="411817"/>
    <a:srgbClr val="FF8989"/>
    <a:srgbClr val="FFD757"/>
    <a:srgbClr val="FED45C"/>
    <a:srgbClr val="FF66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564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27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2D5F7A-2EAC-4AA1-9ADA-1BD0A52D3BC1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56CC2-75E2-4664-BC01-B4F2392593D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3411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6CC2-75E2-4664-BC01-B4F2392593DC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8363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6CC2-75E2-4664-BC01-B4F2392593DC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6CC2-75E2-4664-BC01-B4F2392593DC}" type="slidenum">
              <a:rPr lang="es-ES" smtClean="0"/>
              <a:pPr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2572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6CC2-75E2-4664-BC01-B4F2392593DC}" type="slidenum">
              <a:rPr lang="es-ES" smtClean="0"/>
              <a:pPr/>
              <a:t>75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5452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6D17A-1975-4225-BE47-8E4C2A6DAB76}" type="slidenum">
              <a:rPr lang="es-ES" smtClean="0"/>
              <a:pPr/>
              <a:t>85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19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880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985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017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62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787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644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78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47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30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80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2A1CF-2D0D-4761-8F83-D4F91AA68419}" type="datetimeFigureOut">
              <a:rPr lang="es-ES" smtClean="0"/>
              <a:pPr/>
              <a:t>23/10/2015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247D2-5CB3-406E-9F72-6165769764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34062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2.jpeg"/><Relationship Id="rId7" Type="http://schemas.microsoft.com/office/2007/relationships/hdphoto" Target="../media/hdphoto6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image" Target="../media/image83.png"/><Relationship Id="rId9" Type="http://schemas.microsoft.com/office/2007/relationships/hdphoto" Target="../media/hdphoto7.wdp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269776" y="476672"/>
            <a:ext cx="8604448" cy="639245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Forma libre"/>
          <p:cNvSpPr/>
          <p:nvPr/>
        </p:nvSpPr>
        <p:spPr>
          <a:xfrm>
            <a:off x="0" y="-20718"/>
            <a:ext cx="9144000" cy="705011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71542"/>
              <a:gd name="connsiteX1" fmla="*/ 9144000 w 9144000"/>
              <a:gd name="connsiteY1" fmla="*/ 0 h 6871542"/>
              <a:gd name="connsiteX2" fmla="*/ 9144000 w 9144000"/>
              <a:gd name="connsiteY2" fmla="*/ 6858000 h 6871542"/>
              <a:gd name="connsiteX3" fmla="*/ 0 w 9144000"/>
              <a:gd name="connsiteY3" fmla="*/ 6858000 h 6871542"/>
              <a:gd name="connsiteX4" fmla="*/ 0 w 9144000"/>
              <a:gd name="connsiteY4" fmla="*/ 0 h 6871542"/>
              <a:gd name="connsiteX5" fmla="*/ 630540 w 9144000"/>
              <a:gd name="connsiteY5" fmla="*/ 1478278 h 6871542"/>
              <a:gd name="connsiteX6" fmla="*/ 644699 w 9144000"/>
              <a:gd name="connsiteY6" fmla="*/ 6427455 h 6871542"/>
              <a:gd name="connsiteX7" fmla="*/ 8529972 w 9144000"/>
              <a:gd name="connsiteY7" fmla="*/ 6871542 h 6871542"/>
              <a:gd name="connsiteX8" fmla="*/ 8513396 w 9144000"/>
              <a:gd name="connsiteY8" fmla="*/ 1483041 h 6871542"/>
              <a:gd name="connsiteX9" fmla="*/ 4577715 w 9144000"/>
              <a:gd name="connsiteY9" fmla="*/ 1826857 h 6871542"/>
              <a:gd name="connsiteX10" fmla="*/ 630540 w 9144000"/>
              <a:gd name="connsiteY10" fmla="*/ 1478278 h 6871542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29972 w 9144000"/>
              <a:gd name="connsiteY7" fmla="*/ 6871542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3714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461377 h 7340095"/>
              <a:gd name="connsiteX1" fmla="*/ 9144000 w 9144000"/>
              <a:gd name="connsiteY1" fmla="*/ 461377 h 7340095"/>
              <a:gd name="connsiteX2" fmla="*/ 9144000 w 9144000"/>
              <a:gd name="connsiteY2" fmla="*/ 7319377 h 7340095"/>
              <a:gd name="connsiteX3" fmla="*/ 0 w 9144000"/>
              <a:gd name="connsiteY3" fmla="*/ 7319377 h 7340095"/>
              <a:gd name="connsiteX4" fmla="*/ 0 w 9144000"/>
              <a:gd name="connsiteY4" fmla="*/ 461377 h 7340095"/>
              <a:gd name="connsiteX5" fmla="*/ 630540 w 9144000"/>
              <a:gd name="connsiteY5" fmla="*/ 1939655 h 7340095"/>
              <a:gd name="connsiteX6" fmla="*/ 597197 w 9144000"/>
              <a:gd name="connsiteY6" fmla="*/ 7340095 h 7340095"/>
              <a:gd name="connsiteX7" fmla="*/ 8541847 w 9144000"/>
              <a:gd name="connsiteY7" fmla="*/ 7309168 h 7340095"/>
              <a:gd name="connsiteX8" fmla="*/ 8537148 w 9144000"/>
              <a:gd name="connsiteY8" fmla="*/ 1944418 h 7340095"/>
              <a:gd name="connsiteX9" fmla="*/ 4572000 w 9144000"/>
              <a:gd name="connsiteY9" fmla="*/ 1514113 h 7340095"/>
              <a:gd name="connsiteX10" fmla="*/ 630540 w 9144000"/>
              <a:gd name="connsiteY10" fmla="*/ 1939655 h 7340095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288785 h 7167503"/>
              <a:gd name="connsiteX1" fmla="*/ 9144000 w 9144000"/>
              <a:gd name="connsiteY1" fmla="*/ 288785 h 7167503"/>
              <a:gd name="connsiteX2" fmla="*/ 9144000 w 9144000"/>
              <a:gd name="connsiteY2" fmla="*/ 7146785 h 7167503"/>
              <a:gd name="connsiteX3" fmla="*/ 0 w 9144000"/>
              <a:gd name="connsiteY3" fmla="*/ 7146785 h 7167503"/>
              <a:gd name="connsiteX4" fmla="*/ 0 w 9144000"/>
              <a:gd name="connsiteY4" fmla="*/ 288785 h 7167503"/>
              <a:gd name="connsiteX5" fmla="*/ 630540 w 9144000"/>
              <a:gd name="connsiteY5" fmla="*/ 1767063 h 7167503"/>
              <a:gd name="connsiteX6" fmla="*/ 597197 w 9144000"/>
              <a:gd name="connsiteY6" fmla="*/ 7167503 h 7167503"/>
              <a:gd name="connsiteX7" fmla="*/ 8541847 w 9144000"/>
              <a:gd name="connsiteY7" fmla="*/ 7136576 h 7167503"/>
              <a:gd name="connsiteX8" fmla="*/ 8537148 w 9144000"/>
              <a:gd name="connsiteY8" fmla="*/ 1771826 h 7167503"/>
              <a:gd name="connsiteX9" fmla="*/ 4572000 w 9144000"/>
              <a:gd name="connsiteY9" fmla="*/ 1485538 h 7167503"/>
              <a:gd name="connsiteX10" fmla="*/ 630540 w 9144000"/>
              <a:gd name="connsiteY10" fmla="*/ 1767063 h 7167503"/>
              <a:gd name="connsiteX0" fmla="*/ 0 w 9144000"/>
              <a:gd name="connsiteY0" fmla="*/ 288785 h 7167503"/>
              <a:gd name="connsiteX1" fmla="*/ 9144000 w 9144000"/>
              <a:gd name="connsiteY1" fmla="*/ 288785 h 7167503"/>
              <a:gd name="connsiteX2" fmla="*/ 9144000 w 9144000"/>
              <a:gd name="connsiteY2" fmla="*/ 7146785 h 7167503"/>
              <a:gd name="connsiteX3" fmla="*/ 0 w 9144000"/>
              <a:gd name="connsiteY3" fmla="*/ 7146785 h 7167503"/>
              <a:gd name="connsiteX4" fmla="*/ 0 w 9144000"/>
              <a:gd name="connsiteY4" fmla="*/ 288785 h 7167503"/>
              <a:gd name="connsiteX5" fmla="*/ 630540 w 9144000"/>
              <a:gd name="connsiteY5" fmla="*/ 1767063 h 7167503"/>
              <a:gd name="connsiteX6" fmla="*/ 597197 w 9144000"/>
              <a:gd name="connsiteY6" fmla="*/ 7167503 h 7167503"/>
              <a:gd name="connsiteX7" fmla="*/ 8541847 w 9144000"/>
              <a:gd name="connsiteY7" fmla="*/ 7136576 h 7167503"/>
              <a:gd name="connsiteX8" fmla="*/ 8537148 w 9144000"/>
              <a:gd name="connsiteY8" fmla="*/ 1771826 h 7167503"/>
              <a:gd name="connsiteX9" fmla="*/ 4572000 w 9144000"/>
              <a:gd name="connsiteY9" fmla="*/ 1485538 h 7167503"/>
              <a:gd name="connsiteX10" fmla="*/ 630540 w 9144000"/>
              <a:gd name="connsiteY10" fmla="*/ 1767063 h 7167503"/>
              <a:gd name="connsiteX0" fmla="*/ 0 w 9144000"/>
              <a:gd name="connsiteY0" fmla="*/ 117261 h 6995979"/>
              <a:gd name="connsiteX1" fmla="*/ 9144000 w 9144000"/>
              <a:gd name="connsiteY1" fmla="*/ 117261 h 6995979"/>
              <a:gd name="connsiteX2" fmla="*/ 9144000 w 9144000"/>
              <a:gd name="connsiteY2" fmla="*/ 6975261 h 6995979"/>
              <a:gd name="connsiteX3" fmla="*/ 0 w 9144000"/>
              <a:gd name="connsiteY3" fmla="*/ 6975261 h 6995979"/>
              <a:gd name="connsiteX4" fmla="*/ 0 w 9144000"/>
              <a:gd name="connsiteY4" fmla="*/ 117261 h 6995979"/>
              <a:gd name="connsiteX5" fmla="*/ 630540 w 9144000"/>
              <a:gd name="connsiteY5" fmla="*/ 1595539 h 6995979"/>
              <a:gd name="connsiteX6" fmla="*/ 597197 w 9144000"/>
              <a:gd name="connsiteY6" fmla="*/ 6995979 h 6995979"/>
              <a:gd name="connsiteX7" fmla="*/ 8541847 w 9144000"/>
              <a:gd name="connsiteY7" fmla="*/ 6965052 h 6995979"/>
              <a:gd name="connsiteX8" fmla="*/ 8537148 w 9144000"/>
              <a:gd name="connsiteY8" fmla="*/ 1600302 h 6995979"/>
              <a:gd name="connsiteX9" fmla="*/ 4572000 w 9144000"/>
              <a:gd name="connsiteY9" fmla="*/ 1314014 h 6995979"/>
              <a:gd name="connsiteX10" fmla="*/ 630540 w 9144000"/>
              <a:gd name="connsiteY10" fmla="*/ 1595539 h 6995979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62828 h 7041546"/>
              <a:gd name="connsiteX1" fmla="*/ 9144000 w 9144000"/>
              <a:gd name="connsiteY1" fmla="*/ 162828 h 7041546"/>
              <a:gd name="connsiteX2" fmla="*/ 9144000 w 9144000"/>
              <a:gd name="connsiteY2" fmla="*/ 7020828 h 7041546"/>
              <a:gd name="connsiteX3" fmla="*/ 0 w 9144000"/>
              <a:gd name="connsiteY3" fmla="*/ 7020828 h 7041546"/>
              <a:gd name="connsiteX4" fmla="*/ 0 w 9144000"/>
              <a:gd name="connsiteY4" fmla="*/ 162828 h 7041546"/>
              <a:gd name="connsiteX5" fmla="*/ 630540 w 9144000"/>
              <a:gd name="connsiteY5" fmla="*/ 1641106 h 7041546"/>
              <a:gd name="connsiteX6" fmla="*/ 597197 w 9144000"/>
              <a:gd name="connsiteY6" fmla="*/ 7041546 h 7041546"/>
              <a:gd name="connsiteX7" fmla="*/ 8541847 w 9144000"/>
              <a:gd name="connsiteY7" fmla="*/ 7010619 h 7041546"/>
              <a:gd name="connsiteX8" fmla="*/ 8537148 w 9144000"/>
              <a:gd name="connsiteY8" fmla="*/ 1645869 h 7041546"/>
              <a:gd name="connsiteX9" fmla="*/ 4572000 w 9144000"/>
              <a:gd name="connsiteY9" fmla="*/ 1359581 h 7041546"/>
              <a:gd name="connsiteX10" fmla="*/ 630540 w 9144000"/>
              <a:gd name="connsiteY10" fmla="*/ 1641106 h 7041546"/>
              <a:gd name="connsiteX0" fmla="*/ 0 w 9144000"/>
              <a:gd name="connsiteY0" fmla="*/ 70103 h 6948821"/>
              <a:gd name="connsiteX1" fmla="*/ 9144000 w 9144000"/>
              <a:gd name="connsiteY1" fmla="*/ 70103 h 6948821"/>
              <a:gd name="connsiteX2" fmla="*/ 9144000 w 9144000"/>
              <a:gd name="connsiteY2" fmla="*/ 6928103 h 6948821"/>
              <a:gd name="connsiteX3" fmla="*/ 0 w 9144000"/>
              <a:gd name="connsiteY3" fmla="*/ 6928103 h 6948821"/>
              <a:gd name="connsiteX4" fmla="*/ 0 w 9144000"/>
              <a:gd name="connsiteY4" fmla="*/ 70103 h 6948821"/>
              <a:gd name="connsiteX5" fmla="*/ 630540 w 9144000"/>
              <a:gd name="connsiteY5" fmla="*/ 1548381 h 6948821"/>
              <a:gd name="connsiteX6" fmla="*/ 597197 w 9144000"/>
              <a:gd name="connsiteY6" fmla="*/ 6948821 h 6948821"/>
              <a:gd name="connsiteX7" fmla="*/ 8541847 w 9144000"/>
              <a:gd name="connsiteY7" fmla="*/ 6917894 h 6948821"/>
              <a:gd name="connsiteX8" fmla="*/ 8537148 w 9144000"/>
              <a:gd name="connsiteY8" fmla="*/ 1553144 h 6948821"/>
              <a:gd name="connsiteX9" fmla="*/ 4572000 w 9144000"/>
              <a:gd name="connsiteY9" fmla="*/ 1359581 h 6948821"/>
              <a:gd name="connsiteX10" fmla="*/ 630540 w 9144000"/>
              <a:gd name="connsiteY10" fmla="*/ 1548381 h 6948821"/>
              <a:gd name="connsiteX0" fmla="*/ 0 w 9144000"/>
              <a:gd name="connsiteY0" fmla="*/ 169832 h 7048550"/>
              <a:gd name="connsiteX1" fmla="*/ 9144000 w 9144000"/>
              <a:gd name="connsiteY1" fmla="*/ 169832 h 7048550"/>
              <a:gd name="connsiteX2" fmla="*/ 9144000 w 9144000"/>
              <a:gd name="connsiteY2" fmla="*/ 7027832 h 7048550"/>
              <a:gd name="connsiteX3" fmla="*/ 0 w 9144000"/>
              <a:gd name="connsiteY3" fmla="*/ 7027832 h 7048550"/>
              <a:gd name="connsiteX4" fmla="*/ 0 w 9144000"/>
              <a:gd name="connsiteY4" fmla="*/ 169832 h 7048550"/>
              <a:gd name="connsiteX5" fmla="*/ 630540 w 9144000"/>
              <a:gd name="connsiteY5" fmla="*/ 1648110 h 7048550"/>
              <a:gd name="connsiteX6" fmla="*/ 597197 w 9144000"/>
              <a:gd name="connsiteY6" fmla="*/ 7048550 h 7048550"/>
              <a:gd name="connsiteX7" fmla="*/ 8541847 w 9144000"/>
              <a:gd name="connsiteY7" fmla="*/ 7017623 h 7048550"/>
              <a:gd name="connsiteX8" fmla="*/ 8537148 w 9144000"/>
              <a:gd name="connsiteY8" fmla="*/ 1652873 h 7048550"/>
              <a:gd name="connsiteX9" fmla="*/ 4572000 w 9144000"/>
              <a:gd name="connsiteY9" fmla="*/ 1459310 h 7048550"/>
              <a:gd name="connsiteX10" fmla="*/ 630540 w 9144000"/>
              <a:gd name="connsiteY10" fmla="*/ 1648110 h 7048550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537148 w 9144000"/>
              <a:gd name="connsiteY8" fmla="*/ 1483041 h 6878718"/>
              <a:gd name="connsiteX9" fmla="*/ 4572000 w 9144000"/>
              <a:gd name="connsiteY9" fmla="*/ 1289478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42357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423577 w 9144000"/>
              <a:gd name="connsiteY6" fmla="*/ 6878718 h 6878718"/>
              <a:gd name="connsiteX7" fmla="*/ 8715467 w 9144000"/>
              <a:gd name="connsiteY7" fmla="*/ 6870940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951963"/>
              <a:gd name="connsiteX1" fmla="*/ 9144000 w 9144000"/>
              <a:gd name="connsiteY1" fmla="*/ 0 h 6951963"/>
              <a:gd name="connsiteX2" fmla="*/ 9144000 w 9144000"/>
              <a:gd name="connsiteY2" fmla="*/ 6858000 h 6951963"/>
              <a:gd name="connsiteX3" fmla="*/ 0 w 9144000"/>
              <a:gd name="connsiteY3" fmla="*/ 6858000 h 6951963"/>
              <a:gd name="connsiteX4" fmla="*/ 0 w 9144000"/>
              <a:gd name="connsiteY4" fmla="*/ 0 h 6951963"/>
              <a:gd name="connsiteX5" fmla="*/ 433771 w 9144000"/>
              <a:gd name="connsiteY5" fmla="*/ 1478278 h 6951963"/>
              <a:gd name="connsiteX6" fmla="*/ 423577 w 9144000"/>
              <a:gd name="connsiteY6" fmla="*/ 6878718 h 6951963"/>
              <a:gd name="connsiteX7" fmla="*/ 8727042 w 9144000"/>
              <a:gd name="connsiteY7" fmla="*/ 6951963 h 6951963"/>
              <a:gd name="connsiteX8" fmla="*/ 8699193 w 9144000"/>
              <a:gd name="connsiteY8" fmla="*/ 1483041 h 6951963"/>
              <a:gd name="connsiteX9" fmla="*/ 4572000 w 9144000"/>
              <a:gd name="connsiteY9" fmla="*/ 1289478 h 6951963"/>
              <a:gd name="connsiteX10" fmla="*/ 433771 w 9144000"/>
              <a:gd name="connsiteY10" fmla="*/ 1478278 h 6951963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289478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321413 h 6894090"/>
              <a:gd name="connsiteX10" fmla="*/ 433771 w 9144000"/>
              <a:gd name="connsiteY10" fmla="*/ 1478278 h 6894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9409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433771" y="1478278"/>
                </a:moveTo>
                <a:cubicBezTo>
                  <a:pt x="435316" y="3140704"/>
                  <a:pt x="422032" y="5216292"/>
                  <a:pt x="423577" y="6878718"/>
                </a:cubicBezTo>
                <a:lnTo>
                  <a:pt x="8727042" y="6894090"/>
                </a:lnTo>
                <a:cubicBezTo>
                  <a:pt x="8733392" y="5252302"/>
                  <a:pt x="8692843" y="3124829"/>
                  <a:pt x="8699193" y="1483041"/>
                </a:cubicBezTo>
                <a:cubicBezTo>
                  <a:pt x="8689002" y="495024"/>
                  <a:pt x="5001643" y="-38168"/>
                  <a:pt x="4572000" y="1321413"/>
                </a:cubicBezTo>
                <a:cubicBezTo>
                  <a:pt x="4084246" y="-10159"/>
                  <a:pt x="382108" y="499386"/>
                  <a:pt x="433771" y="1478278"/>
                </a:cubicBezTo>
                <a:close/>
              </a:path>
            </a:pathLst>
          </a:custGeom>
          <a:gradFill flip="none" rotWithShape="1">
            <a:gsLst>
              <a:gs pos="71000">
                <a:srgbClr val="FFFF00">
                  <a:lumMod val="98000"/>
                  <a:lumOff val="2000"/>
                </a:srgbClr>
              </a:gs>
              <a:gs pos="91000">
                <a:srgbClr val="FF7A00"/>
              </a:gs>
              <a:gs pos="90000">
                <a:schemeClr val="accent6">
                  <a:lumMod val="75000"/>
                </a:schemeClr>
              </a:gs>
              <a:gs pos="97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perspectiveFront"/>
            <a:lightRig rig="sunrise" dir="t"/>
          </a:scene3d>
          <a:sp3d extrusionH="95250" prstMaterial="matte">
            <a:bevelT w="400050" h="120650" prst="coolSlant"/>
            <a:extrusionClr>
              <a:srgbClr val="FED45C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231150" y="6519446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bg2">
                  <a:lumMod val="5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tx2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3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2000" contras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12807" y="1523141"/>
            <a:ext cx="6980854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0631"/>
            <a:ext cx="4248472" cy="635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99990" y="476672"/>
            <a:ext cx="4176465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6081690"/>
      </p:ext>
    </p:extLst>
  </p:cSld>
  <p:clrMapOvr>
    <a:masterClrMapping/>
  </p:clrMapOvr>
  <p:transition>
    <p:sndAc>
      <p:stSnd loop="1">
        <p:snd r:embed="rId3" name="JERUSALE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-2748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8496" y="5800025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34189" y="2204863"/>
            <a:ext cx="6131550" cy="1569660"/>
          </a:xfrm>
          <a:prstGeom prst="rect">
            <a:avLst/>
          </a:prstGeom>
        </p:spPr>
        <p:txBody>
          <a:bodyPr wrap="none">
            <a:spAutoFit/>
            <a:scene3d>
              <a:camera prst="obliqueBottomLeft"/>
              <a:lightRig rig="threePt" dir="t"/>
            </a:scene3d>
            <a:sp3d extrusionH="88900"/>
          </a:bodyPr>
          <a:lstStyle/>
          <a:p>
            <a:pPr algn="ctr"/>
            <a:r>
              <a:rPr lang="es-ES" sz="3200" dirty="0" smtClean="0">
                <a:effectLst>
                  <a:glow rad="127000">
                    <a:schemeClr val="bg1">
                      <a:alpha val="80000"/>
                    </a:schemeClr>
                  </a:glow>
                </a:effectLst>
              </a:rPr>
              <a:t>HISTORIA RESUMIDA DE JERUSALEN</a:t>
            </a:r>
          </a:p>
          <a:p>
            <a:pPr algn="ctr"/>
            <a:r>
              <a:rPr lang="es-ES" sz="3200" dirty="0" smtClean="0">
                <a:effectLst>
                  <a:glow rad="127000">
                    <a:schemeClr val="bg1">
                      <a:alpha val="80000"/>
                    </a:schemeClr>
                  </a:glow>
                </a:effectLst>
              </a:rPr>
              <a:t>A TRAVES DE LOS SIGLOS</a:t>
            </a:r>
          </a:p>
          <a:p>
            <a:pPr algn="ctr"/>
            <a:endParaRPr lang="es-ES" sz="3200" dirty="0">
              <a:effectLst>
                <a:glow rad="127000">
                  <a:schemeClr val="bg1">
                    <a:alpha val="80000"/>
                  </a:schemeClr>
                </a:glow>
              </a:effectLst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-18496" y="-27483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3528" y="404664"/>
            <a:ext cx="8461448" cy="507831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ORIGEN DE LA PALABRA JERUSALEN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Su nombre era solamente SALEM (Hebreos 7:1), la cual fue conquistada por los Jebuseos poniéndole </a:t>
            </a:r>
            <a:r>
              <a:rPr lang="es-ES" b="1" dirty="0" err="1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Jebus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. Cuando la reconquistaron los israelitas la llamaron JERUSALEN (Josué 18:28); que significa “ciudad de paz”.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fue muy importante para el pueblo de Israel ya que fue respetada y sobre todo que fue el lugar donde el pueblo iba a alabar y a glorificar el nombre de Dios porque ahí se construyó el templo de Dios (2º de Crónicas 6:1-6)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Fue el centro religioso de la nación y ahí reinó David siendo bendecido por Dios, logrando ser un gobierno estable y muy próspero en todos los aspectos.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Sin embargo esa ciudad de Dios (Salmo 87:3) con el tiempo sucumbió a causa del pecado del pueblo y vino un gran sufrimiento siendo la ciudad de Jerusalén destruida por los Caldeos (2º de Crónicas 36:17-19)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43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37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8953" y="14682"/>
            <a:ext cx="919393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34208" y="5803101"/>
            <a:ext cx="919393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6000"/>
                </a:schemeClr>
              </a:gs>
              <a:gs pos="48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6000"/>
                </a:schemeClr>
              </a:gs>
              <a:gs pos="48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6412" y="5803101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33242" y="-29222"/>
            <a:ext cx="917724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chemeClr val="accent6">
                  <a:lumMod val="0"/>
                </a:schemeClr>
              </a:gs>
              <a:gs pos="100000">
                <a:srgbClr val="391B03">
                  <a:lumMod val="0"/>
                </a:srgbClr>
              </a:gs>
              <a:gs pos="70000">
                <a:srgbClr val="C00000">
                  <a:lumMod val="75000"/>
                </a:srgbClr>
              </a:gs>
              <a:gs pos="55000">
                <a:schemeClr val="accent6">
                  <a:lumMod val="67000"/>
                </a:schemeClr>
              </a:gs>
              <a:gs pos="29000">
                <a:srgbClr val="FCD78E">
                  <a:lumMod val="56000"/>
                  <a:lumOff val="44000"/>
                </a:srgbClr>
              </a:gs>
              <a:gs pos="100000">
                <a:srgbClr val="FF505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8000">
                <a:schemeClr val="accent6">
                  <a:lumMod val="0"/>
                </a:schemeClr>
              </a:gs>
              <a:gs pos="100000">
                <a:srgbClr val="391B03">
                  <a:lumMod val="0"/>
                </a:srgbClr>
              </a:gs>
              <a:gs pos="70000">
                <a:srgbClr val="C00000">
                  <a:lumMod val="75000"/>
                </a:srgbClr>
              </a:gs>
              <a:gs pos="55000">
                <a:schemeClr val="accent6">
                  <a:lumMod val="67000"/>
                </a:schemeClr>
              </a:gs>
              <a:gs pos="29000">
                <a:srgbClr val="FCD78E">
                  <a:lumMod val="56000"/>
                  <a:lumOff val="44000"/>
                </a:srgbClr>
              </a:gs>
              <a:gs pos="100000">
                <a:srgbClr val="FF505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1000">
                <a:srgbClr val="FF6600">
                  <a:lumMod val="41000"/>
                  <a:lumOff val="59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45000">
                <a:srgbClr val="FEED5A">
                  <a:lumMod val="60000"/>
                  <a:lumOff val="4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8783" y="573089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1000">
                <a:srgbClr val="FF6600">
                  <a:lumMod val="41000"/>
                  <a:lumOff val="59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45000">
                <a:srgbClr val="FEED5A">
                  <a:lumMod val="60000"/>
                  <a:lumOff val="4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43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340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43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b="13148"/>
          <a:stretch/>
        </p:blipFill>
        <p:spPr>
          <a:xfrm>
            <a:off x="2934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701355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39552" y="908720"/>
            <a:ext cx="8184450" cy="424731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Una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triste historia nos narran las Escrituras al grado que encontramos el Salmo 137 que habla de la angustia al ver a su casa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Jerusalén,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destruida. Es una plegaria en silencio porque reconocían que ellos habían sido los causantes de que ahora se encontraran en otra nación, ajenos a sus costumbres y a su lengua, pero sobre todo a su religión; esto les costó muchas lágrimas y años de angustia pero Dios nunca se olvidó de ellos ya que para el año 457 a.C. el pueblo por misericordia de Dios dispone de todos los medios para retornar a su casa,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Jerusalén.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Pero ahora les costaría el doble de trabajo levantar la ciudad. Nehemías 2:17 nos narra los tiempos difíciles que les esperaban, pero el Eterno estaba allí para ayudarles y dirigirlos. “Los que edificaban en el muro, los que acarreaban, y los que cargaban, con una mano trabajaban en la obra, y en la otra tenían la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espada”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(Nehemías 4:17)</a:t>
            </a:r>
          </a:p>
          <a:p>
            <a:pPr algn="ctr"/>
            <a:endParaRPr lang="es-ES" b="1" dirty="0"/>
          </a:p>
          <a:p>
            <a:pPr algn="ctr"/>
            <a:endParaRPr lang="es-ES" b="1" dirty="0" smtClean="0"/>
          </a:p>
        </p:txBody>
      </p:sp>
    </p:spTree>
    <p:extLst>
      <p:ext uri="{BB962C8B-B14F-4D97-AF65-F5344CB8AC3E}">
        <p14:creationId xmlns:p14="http://schemas.microsoft.com/office/powerpoint/2010/main" val="118917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-258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412" y="5803101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-258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803098"/>
            <a:ext cx="9185886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2852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>
                  <a:lumMod val="0"/>
                </a:srgbClr>
              </a:gs>
              <a:gs pos="59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29354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>
                  <a:lumMod val="0"/>
                </a:srgbClr>
              </a:gs>
              <a:gs pos="59000">
                <a:srgbClr val="FF6600">
                  <a:lumMod val="57000"/>
                  <a:lumOff val="43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3911" y="573324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13911" y="0"/>
            <a:ext cx="9184808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7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33000"/>
                  <a:lumOff val="6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1745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7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33000"/>
                  <a:lumOff val="6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07504" y="116632"/>
            <a:ext cx="8928992" cy="698652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Pero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Señor había profetizado por el profeta Daniel que la reconstrucción se haría (Daniel 9:21-25). Y también dentro de estas profecías estaba señalando la presencia de Nuestro Señor Jesucristo en el mundo, pero sobre todo enfoca parte de su mensaje a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los últimos días.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los Evangelios 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leemos que entrando Jesús a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donde él había de padecer y morir, lamentó la condición que vivía esta ciudad o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gente, ya que por la dureza de su corazón 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rechazaron su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Palabra que él había venido a enseñarles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eso les traería una vez más grandes consecuencias, como nos dice el Evangelista Lucas 13:34-35; “¡Jerusalén, Jerusalén, que matas a los profetas, y apedreas a los que te son enviados! ¡Cuántas veces quise juntar a tus hijos, como la gallina a sus polluelos debajo de sus alas, y no quisiste!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He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aquí, vuestra casa os es dejada desierta; y os digo que no me veréis, hasta que llegue el tiempo en que digáis: Bendito el que viene en nombre del 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Señor”.</a:t>
            </a:r>
            <a:endParaRPr lang="es-ES" sz="1600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sz="1600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A pesar de la advertencia de Jesús no lo escucharon y nuevamente se lamenta, pero ahora derramando sus lágrimas por la incredulidad de ellos (Lucas 19:41-44) </a:t>
            </a:r>
            <a:endParaRPr lang="es-ES" sz="1600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más, Jesús profetizó en Mateo 24:1-2, que el Templo de Salomón sería destruido, cosa que llegó a ocurrir 40 años más tarde, sin embargo la fidelidad de Dios hacia su pueblo infiel, Israel, por la promesa hecha a Abraham, Isaac y Jacob está vigente a través de todos los tiempos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.</a:t>
            </a:r>
          </a:p>
          <a:p>
            <a:pPr algn="ctr"/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</a:t>
            </a:r>
          </a:p>
          <a:p>
            <a:pPr algn="ctr"/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Pero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a pesar de la deslealtad de Israel, Jesucristo ordena que el evangelio comience en Jerusalén (Hechos 1:8, Hechos 2:14-42), lo que fue una bendición para Israel siendo Jerusalén la cabeza del establecimiento de las primeras Iglesias de Dios ( Hechos 15:4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).</a:t>
            </a:r>
          </a:p>
          <a:p>
            <a:pPr algn="ctr"/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Por </a:t>
            </a:r>
            <a:r>
              <a:rPr lang="es-ES" sz="1600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lo cual se puede concluir que el cristianismo nace en Jerusalén y no en Roma</a:t>
            </a:r>
            <a:r>
              <a:rPr lang="es-ES" sz="1600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.</a:t>
            </a:r>
          </a:p>
          <a:p>
            <a:pPr algn="ctr"/>
            <a:endParaRPr lang="es-ES" sz="1600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sz="1600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50800" dist="50800" dir="5400000" algn="ctr" rotWithShape="0">
                    <a:srgbClr val="411817"/>
                  </a:outerShdw>
                </a:effectLst>
              </a:rPr>
              <a:t> </a:t>
            </a:r>
            <a:r>
              <a:rPr lang="es-ES" sz="16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50800" dist="50800" dir="5400000" algn="ctr" rotWithShape="0">
                    <a:srgbClr val="411817"/>
                  </a:outerShdw>
                </a:effectLst>
              </a:rPr>
              <a:t>Hay un hecho significativo que explica el por qué el pueblo judío fue severamente maltratado de manera inhumana, después que crucificaron a Jesucristo y ello se debió a </a:t>
            </a:r>
            <a:r>
              <a:rPr lang="es-ES" sz="1600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50800" dist="50800" dir="5400000" algn="ctr" rotWithShape="0">
                    <a:srgbClr val="411817"/>
                  </a:outerShdw>
                </a:effectLst>
              </a:rPr>
              <a:t>que el </a:t>
            </a:r>
            <a:r>
              <a:rPr lang="es-ES" sz="16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50800" dist="50800" dir="5400000" algn="ctr" rotWithShape="0">
                    <a:srgbClr val="411817"/>
                  </a:outerShdw>
                </a:effectLst>
              </a:rPr>
              <a:t>pueblo judío que había rechazado a Cristo y que pidió que se soltará a Barrabás en lugar de Jesucristo, llegó a maldecir a la generación futura de judíos, cuando exclamaron: “Su sangre sea sobre nosotros y sobre nuestros hijos” (Mateo 27:25)</a:t>
            </a:r>
          </a:p>
          <a:p>
            <a:pPr algn="ctr"/>
            <a:endParaRPr lang="es-ES" sz="1600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71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6300" y="572181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9635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70832">
                <a:schemeClr val="accent2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8334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70832">
                <a:schemeClr val="accent2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-35566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412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33000"/>
                  <a:lumOff val="6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33000"/>
                  <a:lumOff val="6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5608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07975" y="3933056"/>
            <a:ext cx="8461448" cy="313932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JERUSALEN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A TRAVÉS DE LOS SIGLOS.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Hemos visto su historia, una historia trágica por la cual ha pasado como fue la destrucción de la ciudad en el año 70 d.C. y su diáspora por todo el mundo por causa de su pecado. También fueron los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protagonistas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de persecución y muerte, sobretodo a manos de la Inquisición romana, durante varios momentos en la Edad Media; y en la Edad contemporánea, del holocausto más grande y terrible que la humanidad haya tenido como fue la muerte de casi seis millones de judíos durante la Segunda Guerra Mundial (años 1939-1945)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6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717006"/>
            <a:ext cx="917775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Grp="1" noChangeAspect="1"/>
          </p:cNvPicPr>
          <p:nvPr isPhoto="1"/>
        </p:nvPicPr>
        <p:blipFill>
          <a:blip r:embed="rId2" cstate="email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9000">
                <a:srgbClr val="FF6600">
                  <a:lumMod val="35000"/>
                </a:srgbClr>
              </a:gs>
              <a:gs pos="33000">
                <a:srgbClr val="FCD78E">
                  <a:lumMod val="56000"/>
                  <a:lumOff val="44000"/>
                </a:srgbClr>
              </a:gs>
              <a:gs pos="3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3313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26648" y="5694592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2080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4000">
                <a:schemeClr val="accent6">
                  <a:lumMod val="21000"/>
                </a:schemeClr>
              </a:gs>
              <a:gs pos="91000">
                <a:srgbClr val="391B03"/>
              </a:gs>
              <a:gs pos="57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19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chemeClr val="accent6">
                  <a:lumMod val="21000"/>
                </a:schemeClr>
              </a:gs>
              <a:gs pos="91000">
                <a:srgbClr val="391B03"/>
              </a:gs>
              <a:gs pos="59000">
                <a:srgbClr val="FF8989">
                  <a:lumMod val="57000"/>
                  <a:lumOff val="43000"/>
                </a:srgbClr>
              </a:gs>
              <a:gs pos="0">
                <a:srgbClr val="FCD78E">
                  <a:lumMod val="56000"/>
                  <a:lumOff val="44000"/>
                </a:srgbClr>
              </a:gs>
              <a:gs pos="12000">
                <a:srgbClr val="FF5050">
                  <a:lumMod val="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41276" y="3475197"/>
            <a:ext cx="8461448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Pero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una vez más Dios hablaría a través de su Palabra diciendo: “Y tornaré el cautiverio de mi pueblo Israel, y edificarán ellos las ciudades asoladas, y las habitarán; y plantarán viñas, y beberán el vino de ellas; y harán huertos, y comerán del fruto de ellos. Pues los plantaré sobre su tierra, y nunca más serán arrancados de su tierra que yo les </a:t>
            </a:r>
            <a:r>
              <a:rPr lang="es-ES" b="1" dirty="0" err="1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dí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, ha dicho Jehová Dios tuyo” (Amós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9:14-15)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 fue así que llegó el día 14 de mayo de 1948 cuando Israel fue reconocida como una nación libre y soberana y le fue entregada su tierra, dando inicio el retorno del pueblo de Dios una vez más a Jerusalén, donde a través de los años han ido recobrando su territorio y han librado muchas guerras saliendo triunfantes porque el Eterno ha estado con ellos (Zacarías 2:5) 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23584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99374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38000"/>
                  <a:lumOff val="62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0800000" flipH="1" flipV="1">
            <a:off x="0" y="0"/>
            <a:ext cx="9184079" cy="98072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chemeClr val="bg1">
                  <a:lumMod val="50000"/>
                  <a:lumOff val="50000"/>
                </a:schemeClr>
              </a:gs>
              <a:gs pos="45000">
                <a:srgbClr val="00B0F0">
                  <a:lumMod val="0"/>
                  <a:lumOff val="100000"/>
                </a:srgbClr>
              </a:gs>
              <a:gs pos="82000">
                <a:schemeClr val="accent5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 flipV="1">
            <a:off x="-2" y="5733256"/>
            <a:ext cx="9184079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chemeClr val="bg1">
                  <a:lumMod val="50000"/>
                  <a:lumOff val="50000"/>
                </a:schemeClr>
              </a:gs>
              <a:gs pos="45000">
                <a:srgbClr val="00B0F0">
                  <a:lumMod val="0"/>
                  <a:lumOff val="100000"/>
                </a:srgbClr>
              </a:gs>
              <a:gs pos="78000">
                <a:schemeClr val="accent5">
                  <a:lumMod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3911" y="573257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77000"/>
                  <a:lumOff val="23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-25367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77000"/>
                  <a:lumOff val="23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27000"/>
                  <a:lumOff val="73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6714" y="5676191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6600">
                  <a:lumMod val="27000"/>
                  <a:lumOff val="73000"/>
                </a:srgb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4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75"/>
                    </a14:imgEffect>
                    <a14:imgEffect>
                      <a14:brightnessContrast bright="9000" contrast="-4000"/>
                    </a14:imgEffect>
                  </a14:imgLayer>
                </a14:imgProps>
              </a:ext>
            </a:extLst>
          </a:blip>
          <a:srcRect t="2751" b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36153" y="23529"/>
            <a:ext cx="9180153" cy="9571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chemeClr val="accent6">
                  <a:lumMod val="21000"/>
                </a:schemeClr>
              </a:gs>
              <a:gs pos="91000">
                <a:srgbClr val="391B03"/>
              </a:gs>
              <a:gs pos="63000">
                <a:srgbClr val="FCD78E">
                  <a:lumMod val="61000"/>
                </a:srgbClr>
              </a:gs>
              <a:gs pos="44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5805264"/>
            <a:ext cx="9180153" cy="105273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77000"/>
                  <a:lumOff val="23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77000"/>
                  <a:lumOff val="23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5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19000"/>
                  <a:lumOff val="81000"/>
                </a:srgbClr>
              </a:gs>
              <a:gs pos="74000">
                <a:schemeClr val="tx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9493" y="5705873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27000"/>
                  <a:lumOff val="73000"/>
                </a:srgbClr>
              </a:gs>
              <a:gs pos="74000">
                <a:schemeClr val="tx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5536" y="188640"/>
            <a:ext cx="8461448" cy="590931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PRESENTE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JERUSALEN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ha sido un sinónimo de conflictos, sitios, guerras y batallas. Hoy día es la capital del Estado de Israel cuya existencia misma se ha visto amenazada por conflictos con las naciones vecinas.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la actualidad existe un conflicto social y armado  entre israelíes y palestinos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. </a:t>
            </a:r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Las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claves de las cuestiones pendientes de este conflicto son: el reconocimiento mutuo, el establecimiento de fronteras seguras, los derechos de agua, el terrorismo palestino, el control de Jerusalén, los asentamientos israelíes, la libertad de movimiento palestino y la legalidad en materia de refugiados. La violencia resultante del conflicto ha llevado a diversas posturas internacionales del conflicto, así como la seguridad y otros problemas de derechos humanos, dentro y entre ellos mismos. 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conflicto contemporáneo lleva mas de 60 años, desde que fue fundado el Estado de Israel moderno; pero sus raíces se remontan muchos siglos atrás en la historia. Allí descubrimos un clima de males y de violencia que no difiere mucho de la situación actual en la Tierra Santa.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946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13911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0">
                <a:schemeClr val="tx2">
                  <a:lumMod val="0"/>
                </a:schemeClr>
              </a:gs>
              <a:gs pos="52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33000">
                <a:schemeClr val="bg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27822" y="774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0">
                <a:schemeClr val="tx2">
                  <a:lumMod val="0"/>
                </a:schemeClr>
              </a:gs>
              <a:gs pos="52000">
                <a:schemeClr val="accent6">
                  <a:lumMod val="60000"/>
                  <a:lumOff val="40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33000">
                <a:schemeClr val="bg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96000"/>
                  <a:lumOff val="4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7822" y="774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17632" y="571886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0089" y="573909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19313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28710" y="664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20089" y="5730266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accent6">
                  <a:lumMod val="27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8138" y="5705872"/>
            <a:ext cx="9192137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accent6">
                  <a:lumMod val="27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accent6">
                  <a:lumMod val="27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accent6">
                  <a:lumMod val="27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3528" y="620688"/>
            <a:ext cx="8461448" cy="480131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Por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momento y en el futuro previsible los habitantes locales, los residentes de la región, las naciones vecinas y aún los pueblos mas lejanos siguen cumpliendo en parte una profecía bastante inquietante: “He aquí, yo pongo 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por vaso de temblor a todos los pueblos de alrededor cuando estén en el sitio contra Judá y contra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Jerusalén.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 será en aquel día, que yo pondré 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por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piedra pesada a todos los pueblos: todos los que se la cargaren, serán despedazados, bien que todas las gentes de la tierra se juntarán contra ella”. Zacarías 12:2 y 3.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Estos pasajes de Zacarías podemos aplicarlos en cierto modo desde que Israel fue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reconocida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como nación el 14 de mayo de 1948, cuando comenzó la intervención del Eterno a favor de Israel ya que desde ese tiempo ha peleado cuatro guerras importantes: 1.- La Guerra de Independencia (1948) 2.- La Campaña del Sinaí (1956) </a:t>
            </a:r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3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.- La Guerra de los Seis Días (1967) 4.- La Guerra de </a:t>
            </a:r>
            <a:r>
              <a:rPr lang="es-ES" b="1" dirty="0" err="1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Yom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</a:t>
            </a:r>
            <a:r>
              <a:rPr lang="es-ES" b="1" dirty="0" err="1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Kippur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(1973)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reiteradas veces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las naciones vecinas árabes han querido desaparecer al pueblo de Israel y no lo han logrado.</a:t>
            </a: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681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chemeClr val="accent6">
                  <a:lumMod val="85000"/>
                  <a:lumOff val="1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chemeClr val="accent6">
                  <a:lumMod val="85000"/>
                  <a:lumOff val="1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61249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8000">
                <a:srgbClr val="FF6600">
                  <a:lumMod val="38000"/>
                  <a:lumOff val="62000"/>
                </a:srgbClr>
              </a:gs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5522" y="5717006"/>
            <a:ext cx="917952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7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2768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9000">
                <a:srgbClr val="FF6600">
                  <a:lumMod val="35000"/>
                </a:srgbClr>
              </a:gs>
              <a:gs pos="56000">
                <a:schemeClr val="accent6">
                  <a:lumMod val="7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491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45000"/>
                  <a:lumOff val="55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5151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45000"/>
                  <a:lumOff val="55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2579" y="5717006"/>
            <a:ext cx="917657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67544" y="548680"/>
            <a:ext cx="8187666" cy="45243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EL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FUTURO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JERUSALEN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La Biblia nos describe un futuro majestuoso con una vida pacífica en la ciudad de paz. Este es el futuro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predicho hace muchos siglos.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Hace cerca de 3000 años el rey David escribió: “Pedid la paz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Jerusalén: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sean prosperados los que te aman. Haya paz en tu antemuro, y descanso en tus palacios”. (Salmo 122:6 y 7)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Esta súplica está cerca de cumplirse con el retorno de Nuestro Señor Jesucristo quien viene a establecer su reino en esta tierra. El profeta Zacarías escribe: “Así dice Jehová: Yo he restituido a </a:t>
            </a:r>
            <a:r>
              <a:rPr lang="es-ES" b="1" dirty="0" err="1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Sión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, y moraré en medio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Jerusalén: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y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se llamará Ciudad de Verdad, y el monte de Jehová de los ejércitos, Monte de Santidad” (Zacarías 8:3)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193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412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FF6600">
                  <a:lumMod val="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4140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4000">
                <a:srgbClr val="FF6600">
                  <a:lumMod val="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3000">
                <a:srgbClr val="9FFFEF">
                  <a:lumMod val="53000"/>
                  <a:lumOff val="47000"/>
                </a:srgbClr>
              </a:gs>
              <a:gs pos="54000">
                <a:schemeClr val="bg2">
                  <a:lumMod val="60000"/>
                  <a:lumOff val="40000"/>
                </a:schemeClr>
              </a:gs>
              <a:gs pos="88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412" y="5705872"/>
            <a:ext cx="9187726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3000">
                <a:srgbClr val="9FFFEF">
                  <a:lumMod val="53000"/>
                  <a:lumOff val="47000"/>
                </a:srgbClr>
              </a:gs>
              <a:gs pos="48000">
                <a:schemeClr val="bg2">
                  <a:lumMod val="60000"/>
                  <a:lumOff val="40000"/>
                </a:schemeClr>
              </a:gs>
              <a:gs pos="78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8828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6412" y="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684744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6000">
                <a:schemeClr val="accent6">
                  <a:lumMod val="63000"/>
                  <a:lumOff val="37000"/>
                </a:schemeClr>
              </a:gs>
              <a:gs pos="26000">
                <a:srgbClr val="9FFFEF">
                  <a:lumMod val="53000"/>
                  <a:lumOff val="47000"/>
                </a:srgbClr>
              </a:gs>
              <a:gs pos="74000">
                <a:schemeClr val="accent1">
                  <a:lumMod val="0"/>
                </a:schemeClr>
              </a:gs>
              <a:gs pos="96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9016" y="567237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76000">
                <a:srgbClr val="FF6600">
                  <a:lumMod val="35000"/>
                </a:srgbClr>
              </a:gs>
              <a:gs pos="56000">
                <a:schemeClr val="accent6">
                  <a:lumMod val="69000"/>
                  <a:lumOff val="31000"/>
                </a:schemeClr>
              </a:gs>
              <a:gs pos="40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0089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6000">
                <a:srgbClr val="FFC000">
                  <a:lumMod val="60000"/>
                  <a:lumOff val="40000"/>
                </a:srgbClr>
              </a:gs>
              <a:gs pos="74000">
                <a:schemeClr val="tx2">
                  <a:lumMod val="10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8000">
                <a:srgbClr val="FF6600">
                  <a:lumMod val="41000"/>
                </a:srgbClr>
              </a:gs>
              <a:gs pos="47000">
                <a:schemeClr val="accent6">
                  <a:lumMod val="83000"/>
                  <a:lumOff val="17000"/>
                </a:schemeClr>
              </a:gs>
              <a:gs pos="26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7000">
                <a:schemeClr val="accent6">
                  <a:lumMod val="21000"/>
                </a:schemeClr>
              </a:gs>
              <a:gs pos="91000">
                <a:srgbClr val="391B03"/>
              </a:gs>
              <a:gs pos="68000">
                <a:srgbClr val="FF6600">
                  <a:lumMod val="41000"/>
                </a:srgbClr>
              </a:gs>
              <a:gs pos="47000">
                <a:schemeClr val="accent6">
                  <a:lumMod val="83000"/>
                  <a:lumOff val="17000"/>
                </a:schemeClr>
              </a:gs>
              <a:gs pos="26000">
                <a:srgbClr val="FFC000">
                  <a:lumMod val="53000"/>
                  <a:lumOff val="47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67544" y="3635"/>
            <a:ext cx="8461448" cy="674030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Otras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profecías nos dicen que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será el centro de todas las naciones de la tierra. Desde puntos muy lejanos irán para aprender los caminos de Dios. “Y vendrán muchos pueblos, y dirán: Venid, y subamos al monte de Jehová, a la casa de Dios de Jacob; y nos enseñará en sus caminos, y caminaremos por sus sendas. Porque de </a:t>
            </a:r>
            <a:r>
              <a:rPr lang="es-ES" b="1" dirty="0" err="1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Sión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saldrá la ley, y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la palabra de Jehová” (Isaías 2:3)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la profecía bíblica el término monte se utiliza para referirse a reino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o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gobierno. Bajo el reinado del Señor Jesús las guerras, las armas, las fuerzas militares, serán cosas del pasado ya que nos dice el profeta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Miqueas (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capítulo 4 versículo 3)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 “Y él juzgará entre muchos pueblos, y corregirá a naciones poderosas hasta muy lejos; y martillarán sus espadas para azadones, y sus lanzas para hoces; no alzará espada nación contra nación, ni se ensayarán más para la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guerra” 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La paz y la justicia serán administradas a todas las naciones desde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Jerusalén.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Estas profecías se refieren a algo totalmente distinto de las condiciones actuales en la Tierra Santa.</a:t>
            </a:r>
          </a:p>
          <a:p>
            <a:pPr algn="ctr"/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resumen, esta es la verdad acerca de la presencia duradera de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en el mundo actual; pero como hemos leído a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le espera un asombroso futuro. Estemos atentos a los acontecimientos en esta ciudad porque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Jerusalén </a:t>
            </a:r>
            <a:r>
              <a:rPr lang="es-ES" b="1" dirty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e Israel siempre serán </a:t>
            </a:r>
            <a:r>
              <a:rPr lang="es-ES" b="1" dirty="0" smtClean="0">
                <a:effectLst>
                  <a:outerShdw blurRad="50800" dist="50800" dir="5400000" algn="ctr" rotWithShape="0">
                    <a:srgbClr val="411817"/>
                  </a:outerShdw>
                </a:effectLst>
              </a:rPr>
              <a:t>noticia porque son consideradas como el reloj de Dios. </a:t>
            </a:r>
            <a:endParaRPr lang="es-ES" b="1" dirty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  <a:p>
            <a:pPr algn="ctr"/>
            <a:endParaRPr lang="es-ES" b="1" dirty="0" smtClean="0">
              <a:effectLst>
                <a:outerShdw blurRad="50800" dist="50800" dir="5400000" algn="ctr" rotWithShape="0">
                  <a:srgbClr val="411817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031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3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Forma libre"/>
          <p:cNvSpPr/>
          <p:nvPr/>
        </p:nvSpPr>
        <p:spPr>
          <a:xfrm>
            <a:off x="0" y="0"/>
            <a:ext cx="919393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49937" y="5803101"/>
            <a:ext cx="9193937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0">
                <a:srgbClr val="E0BFFB"/>
              </a:gs>
              <a:gs pos="42000">
                <a:srgbClr val="9FFFEF"/>
              </a:gs>
              <a:gs pos="69000">
                <a:srgbClr val="7030A0">
                  <a:lumMod val="71000"/>
                </a:srgb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476672"/>
            <a:ext cx="9144000" cy="5949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7822" y="774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0089" y="-17175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6000">
                <a:schemeClr val="bg2">
                  <a:lumMod val="20000"/>
                  <a:lumOff val="80000"/>
                </a:schemeClr>
              </a:gs>
              <a:gs pos="60000">
                <a:schemeClr val="tx2">
                  <a:lumMod val="25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05872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1680">
                <a:srgbClr val="091325">
                  <a:lumMod val="0"/>
                </a:srgbClr>
              </a:gs>
              <a:gs pos="26000">
                <a:schemeClr val="bg2">
                  <a:lumMod val="20000"/>
                  <a:lumOff val="80000"/>
                </a:schemeClr>
              </a:gs>
              <a:gs pos="60000">
                <a:schemeClr val="tx2">
                  <a:lumMod val="25000"/>
                </a:schemeClr>
              </a:gs>
              <a:gs pos="96000">
                <a:srgbClr val="002060">
                  <a:lumMod val="37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260648"/>
            <a:ext cx="9144000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7822" y="774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9000">
                <a:schemeClr val="tx2">
                  <a:lumMod val="25000"/>
                </a:schemeClr>
              </a:gs>
              <a:gs pos="91000">
                <a:srgbClr val="391B03"/>
              </a:gs>
              <a:gs pos="53000">
                <a:schemeClr val="bg2">
                  <a:lumMod val="59000"/>
                  <a:lumOff val="4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3000">
                <a:schemeClr val="bg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9000">
                <a:schemeClr val="tx2">
                  <a:lumMod val="25000"/>
                </a:schemeClr>
              </a:gs>
              <a:gs pos="91000">
                <a:srgbClr val="391B03"/>
              </a:gs>
              <a:gs pos="53000">
                <a:schemeClr val="bg2">
                  <a:lumMod val="59000"/>
                  <a:lumOff val="4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3000">
                <a:schemeClr val="bg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9657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6000">
                <a:schemeClr val="tx2">
                  <a:lumMod val="25000"/>
                </a:schemeClr>
              </a:gs>
              <a:gs pos="45000">
                <a:schemeClr val="accent6">
                  <a:lumMod val="99000"/>
                  <a:lumOff val="1000"/>
                </a:schemeClr>
              </a:gs>
              <a:gs pos="0">
                <a:srgbClr val="FCD78E">
                  <a:lumMod val="56000"/>
                  <a:lumOff val="44000"/>
                </a:srgbClr>
              </a:gs>
              <a:gs pos="20823">
                <a:srgbClr val="FEE59E"/>
              </a:gs>
              <a:gs pos="33000">
                <a:srgbClr val="FFC000">
                  <a:lumMod val="46000"/>
                  <a:lumOff val="54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391B03">
                  <a:lumMod val="0"/>
                </a:srgbClr>
              </a:gs>
              <a:gs pos="68000">
                <a:srgbClr val="FF6600">
                  <a:lumMod val="41000"/>
                </a:srgbClr>
              </a:gs>
              <a:gs pos="47000">
                <a:schemeClr val="accent6">
                  <a:lumMod val="83000"/>
                  <a:lumOff val="17000"/>
                </a:schemeClr>
              </a:gs>
              <a:gs pos="26000">
                <a:srgbClr val="FFC000">
                  <a:lumMod val="53000"/>
                  <a:lumOff val="47000"/>
                </a:srgbClr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5000">
                <a:srgbClr val="391B03">
                  <a:lumMod val="0"/>
                </a:srgbClr>
              </a:gs>
              <a:gs pos="68000">
                <a:srgbClr val="FF6600">
                  <a:lumMod val="41000"/>
                </a:srgbClr>
              </a:gs>
              <a:gs pos="47000">
                <a:schemeClr val="accent6">
                  <a:lumMod val="83000"/>
                  <a:lumOff val="17000"/>
                </a:schemeClr>
              </a:gs>
              <a:gs pos="26000">
                <a:srgbClr val="FFC000">
                  <a:lumMod val="53000"/>
                  <a:lumOff val="47000"/>
                </a:srgbClr>
              </a:gs>
              <a:gs pos="100000">
                <a:schemeClr val="bg1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ERUSALEM LA CIUDAD AMADA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251520" y="0"/>
            <a:ext cx="864096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65975" y="1124744"/>
            <a:ext cx="7826235" cy="317009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8989"/>
              </a:extrusionClr>
            </a:sp3d>
          </a:bodyPr>
          <a:lstStyle/>
          <a:p>
            <a:pPr algn="ctr"/>
            <a:r>
              <a:rPr lang="es-ES" b="1" i="1" dirty="0" smtClean="0">
                <a:gradFill flip="none" rotWithShape="1"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En </a:t>
            </a:r>
            <a:r>
              <a:rPr lang="es-ES" b="1" i="1" dirty="0">
                <a:gradFill flip="none" rotWithShape="1"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aquel día Jehová defenderá al morador de Jerusalén; el que entre ellos fuere débil, en aquel tiempo será como David; y la casa de David como Dios, como el ángel de Jehová delante de ellos. 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  Y en aquel día yo procuraré destruir a todas las naciones que vinieren contra Jerusalén. </a:t>
            </a:r>
          </a:p>
          <a:p>
            <a:pPr algn="ctr"/>
            <a:r>
              <a:rPr lang="es-ES" b="1" i="1" dirty="0">
                <a:gradFill flip="none" rotWithShape="1"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  Y derramaré sobre la casa de David, y sobre los moradores de Jerusalén, espíritu de gracia y de oración; y mirarán a mí, a quien traspasaron, y llorarán como se llora por hijo unigénito, afligiéndose por él como quien se aflige por el primogénito.</a:t>
            </a:r>
          </a:p>
          <a:p>
            <a:pPr algn="ctr"/>
            <a:r>
              <a:rPr lang="es-ES" sz="1400" b="1" i="1" dirty="0">
                <a:gradFill flip="none" rotWithShape="1"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Zacarías 12:8-10 </a:t>
            </a:r>
          </a:p>
          <a:p>
            <a:pPr algn="ctr"/>
            <a:endParaRPr lang="es-ES" b="1" i="1" dirty="0">
              <a:gradFill flip="none" rotWithShape="1">
                <a:gsLst>
                  <a:gs pos="74000">
                    <a:srgbClr val="FF99FF"/>
                  </a:gs>
                  <a:gs pos="100000">
                    <a:srgbClr val="996093"/>
                  </a:gs>
                  <a:gs pos="44000">
                    <a:schemeClr val="bg2">
                      <a:lumMod val="0"/>
                      <a:lumOff val="100000"/>
                    </a:schemeClr>
                  </a:gs>
                </a:gsLst>
                <a:lin ang="5400000" scaled="1"/>
                <a:tileRect/>
              </a:gradFill>
              <a:effectLst>
                <a:glow rad="127000">
                  <a:schemeClr val="bg1">
                    <a:alpha val="86000"/>
                  </a:schemeClr>
                </a:glow>
              </a:effectLst>
              <a:latin typeface="Adobe Garamond Pro" pitchFamily="18" charset="0"/>
            </a:endParaRPr>
          </a:p>
          <a:p>
            <a:pPr algn="ctr"/>
            <a:endParaRPr lang="es-ES" sz="2000" b="1" i="1" dirty="0">
              <a:gradFill flip="none" rotWithShape="1">
                <a:gsLst>
                  <a:gs pos="74000">
                    <a:srgbClr val="FF99FF"/>
                  </a:gs>
                  <a:gs pos="100000">
                    <a:srgbClr val="996093"/>
                  </a:gs>
                  <a:gs pos="44000">
                    <a:schemeClr val="bg2">
                      <a:lumMod val="0"/>
                      <a:lumOff val="100000"/>
                    </a:schemeClr>
                  </a:gs>
                </a:gsLst>
                <a:lin ang="5400000" scaled="1"/>
                <a:tileRect/>
              </a:gradFill>
              <a:effectLst>
                <a:glow rad="127000">
                  <a:schemeClr val="bg1">
                    <a:alpha val="86000"/>
                  </a:schemeClr>
                </a:glow>
              </a:effectLst>
              <a:latin typeface="Adobe Garamond Pro" pitchFamily="18" charset="0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-20718"/>
            <a:ext cx="9144000" cy="689409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30545 w 9144000"/>
              <a:gd name="connsiteY9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426720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430545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430545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430545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92676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713455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713455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43054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43054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4305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827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10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763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859045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716265 w 9144000"/>
              <a:gd name="connsiteY5" fmla="*/ 1430653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716265 w 9144000"/>
              <a:gd name="connsiteY10" fmla="*/ 1430653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27671 w 9144000"/>
              <a:gd name="connsiteY7" fmla="*/ 642745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541971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427671 w 9144000"/>
              <a:gd name="connsiteY8" fmla="*/ 150209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11040 w 9144000"/>
              <a:gd name="connsiteY9" fmla="*/ 185543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58665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40065 w 9144000"/>
              <a:gd name="connsiteY5" fmla="*/ 14401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40065 w 9144000"/>
              <a:gd name="connsiteY10" fmla="*/ 14401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30090 w 9144000"/>
              <a:gd name="connsiteY9" fmla="*/ 1836382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630540 w 9144000"/>
              <a:gd name="connsiteY5" fmla="*/ 1478278 h 6858000"/>
              <a:gd name="connsiteX6" fmla="*/ 644699 w 9144000"/>
              <a:gd name="connsiteY6" fmla="*/ 6427455 h 6858000"/>
              <a:gd name="connsiteX7" fmla="*/ 8494346 w 9144000"/>
              <a:gd name="connsiteY7" fmla="*/ 6408405 h 6858000"/>
              <a:gd name="connsiteX8" fmla="*/ 8513396 w 9144000"/>
              <a:gd name="connsiteY8" fmla="*/ 1483041 h 6858000"/>
              <a:gd name="connsiteX9" fmla="*/ 4577715 w 9144000"/>
              <a:gd name="connsiteY9" fmla="*/ 1826857 h 6858000"/>
              <a:gd name="connsiteX10" fmla="*/ 630540 w 9144000"/>
              <a:gd name="connsiteY10" fmla="*/ 1478278 h 6858000"/>
              <a:gd name="connsiteX0" fmla="*/ 0 w 9144000"/>
              <a:gd name="connsiteY0" fmla="*/ 0 h 6871542"/>
              <a:gd name="connsiteX1" fmla="*/ 9144000 w 9144000"/>
              <a:gd name="connsiteY1" fmla="*/ 0 h 6871542"/>
              <a:gd name="connsiteX2" fmla="*/ 9144000 w 9144000"/>
              <a:gd name="connsiteY2" fmla="*/ 6858000 h 6871542"/>
              <a:gd name="connsiteX3" fmla="*/ 0 w 9144000"/>
              <a:gd name="connsiteY3" fmla="*/ 6858000 h 6871542"/>
              <a:gd name="connsiteX4" fmla="*/ 0 w 9144000"/>
              <a:gd name="connsiteY4" fmla="*/ 0 h 6871542"/>
              <a:gd name="connsiteX5" fmla="*/ 630540 w 9144000"/>
              <a:gd name="connsiteY5" fmla="*/ 1478278 h 6871542"/>
              <a:gd name="connsiteX6" fmla="*/ 644699 w 9144000"/>
              <a:gd name="connsiteY6" fmla="*/ 6427455 h 6871542"/>
              <a:gd name="connsiteX7" fmla="*/ 8529972 w 9144000"/>
              <a:gd name="connsiteY7" fmla="*/ 6871542 h 6871542"/>
              <a:gd name="connsiteX8" fmla="*/ 8513396 w 9144000"/>
              <a:gd name="connsiteY8" fmla="*/ 1483041 h 6871542"/>
              <a:gd name="connsiteX9" fmla="*/ 4577715 w 9144000"/>
              <a:gd name="connsiteY9" fmla="*/ 1826857 h 6871542"/>
              <a:gd name="connsiteX10" fmla="*/ 630540 w 9144000"/>
              <a:gd name="connsiteY10" fmla="*/ 1478278 h 6871542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29972 w 9144000"/>
              <a:gd name="connsiteY7" fmla="*/ 6871542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13396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77473 w 9144000"/>
              <a:gd name="connsiteY7" fmla="*/ 6859667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6089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541847 w 9144000"/>
              <a:gd name="connsiteY7" fmla="*/ 6847791 h 6878718"/>
              <a:gd name="connsiteX8" fmla="*/ 8537148 w 9144000"/>
              <a:gd name="connsiteY8" fmla="*/ 1483041 h 6878718"/>
              <a:gd name="connsiteX9" fmla="*/ 4577715 w 9144000"/>
              <a:gd name="connsiteY9" fmla="*/ 1826857 h 6878718"/>
              <a:gd name="connsiteX10" fmla="*/ 630540 w 9144000"/>
              <a:gd name="connsiteY10" fmla="*/ 1478278 h 6878718"/>
              <a:gd name="connsiteX0" fmla="*/ 0 w 9144000"/>
              <a:gd name="connsiteY0" fmla="*/ 461377 h 7340095"/>
              <a:gd name="connsiteX1" fmla="*/ 9144000 w 9144000"/>
              <a:gd name="connsiteY1" fmla="*/ 461377 h 7340095"/>
              <a:gd name="connsiteX2" fmla="*/ 9144000 w 9144000"/>
              <a:gd name="connsiteY2" fmla="*/ 7319377 h 7340095"/>
              <a:gd name="connsiteX3" fmla="*/ 0 w 9144000"/>
              <a:gd name="connsiteY3" fmla="*/ 7319377 h 7340095"/>
              <a:gd name="connsiteX4" fmla="*/ 0 w 9144000"/>
              <a:gd name="connsiteY4" fmla="*/ 461377 h 7340095"/>
              <a:gd name="connsiteX5" fmla="*/ 630540 w 9144000"/>
              <a:gd name="connsiteY5" fmla="*/ 1939655 h 7340095"/>
              <a:gd name="connsiteX6" fmla="*/ 597197 w 9144000"/>
              <a:gd name="connsiteY6" fmla="*/ 7340095 h 7340095"/>
              <a:gd name="connsiteX7" fmla="*/ 8541847 w 9144000"/>
              <a:gd name="connsiteY7" fmla="*/ 7309168 h 7340095"/>
              <a:gd name="connsiteX8" fmla="*/ 8537148 w 9144000"/>
              <a:gd name="connsiteY8" fmla="*/ 1944418 h 7340095"/>
              <a:gd name="connsiteX9" fmla="*/ 4572000 w 9144000"/>
              <a:gd name="connsiteY9" fmla="*/ 1514113 h 7340095"/>
              <a:gd name="connsiteX10" fmla="*/ 630540 w 9144000"/>
              <a:gd name="connsiteY10" fmla="*/ 1939655 h 7340095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317360 h 7196078"/>
              <a:gd name="connsiteX1" fmla="*/ 9144000 w 9144000"/>
              <a:gd name="connsiteY1" fmla="*/ 317360 h 7196078"/>
              <a:gd name="connsiteX2" fmla="*/ 9144000 w 9144000"/>
              <a:gd name="connsiteY2" fmla="*/ 7175360 h 7196078"/>
              <a:gd name="connsiteX3" fmla="*/ 0 w 9144000"/>
              <a:gd name="connsiteY3" fmla="*/ 7175360 h 7196078"/>
              <a:gd name="connsiteX4" fmla="*/ 0 w 9144000"/>
              <a:gd name="connsiteY4" fmla="*/ 317360 h 7196078"/>
              <a:gd name="connsiteX5" fmla="*/ 630540 w 9144000"/>
              <a:gd name="connsiteY5" fmla="*/ 1795638 h 7196078"/>
              <a:gd name="connsiteX6" fmla="*/ 597197 w 9144000"/>
              <a:gd name="connsiteY6" fmla="*/ 7196078 h 7196078"/>
              <a:gd name="connsiteX7" fmla="*/ 8541847 w 9144000"/>
              <a:gd name="connsiteY7" fmla="*/ 7165151 h 7196078"/>
              <a:gd name="connsiteX8" fmla="*/ 8537148 w 9144000"/>
              <a:gd name="connsiteY8" fmla="*/ 1800401 h 7196078"/>
              <a:gd name="connsiteX9" fmla="*/ 4572000 w 9144000"/>
              <a:gd name="connsiteY9" fmla="*/ 1514113 h 7196078"/>
              <a:gd name="connsiteX10" fmla="*/ 630540 w 9144000"/>
              <a:gd name="connsiteY10" fmla="*/ 1795638 h 7196078"/>
              <a:gd name="connsiteX0" fmla="*/ 0 w 9144000"/>
              <a:gd name="connsiteY0" fmla="*/ 288785 h 7167503"/>
              <a:gd name="connsiteX1" fmla="*/ 9144000 w 9144000"/>
              <a:gd name="connsiteY1" fmla="*/ 288785 h 7167503"/>
              <a:gd name="connsiteX2" fmla="*/ 9144000 w 9144000"/>
              <a:gd name="connsiteY2" fmla="*/ 7146785 h 7167503"/>
              <a:gd name="connsiteX3" fmla="*/ 0 w 9144000"/>
              <a:gd name="connsiteY3" fmla="*/ 7146785 h 7167503"/>
              <a:gd name="connsiteX4" fmla="*/ 0 w 9144000"/>
              <a:gd name="connsiteY4" fmla="*/ 288785 h 7167503"/>
              <a:gd name="connsiteX5" fmla="*/ 630540 w 9144000"/>
              <a:gd name="connsiteY5" fmla="*/ 1767063 h 7167503"/>
              <a:gd name="connsiteX6" fmla="*/ 597197 w 9144000"/>
              <a:gd name="connsiteY6" fmla="*/ 7167503 h 7167503"/>
              <a:gd name="connsiteX7" fmla="*/ 8541847 w 9144000"/>
              <a:gd name="connsiteY7" fmla="*/ 7136576 h 7167503"/>
              <a:gd name="connsiteX8" fmla="*/ 8537148 w 9144000"/>
              <a:gd name="connsiteY8" fmla="*/ 1771826 h 7167503"/>
              <a:gd name="connsiteX9" fmla="*/ 4572000 w 9144000"/>
              <a:gd name="connsiteY9" fmla="*/ 1485538 h 7167503"/>
              <a:gd name="connsiteX10" fmla="*/ 630540 w 9144000"/>
              <a:gd name="connsiteY10" fmla="*/ 1767063 h 7167503"/>
              <a:gd name="connsiteX0" fmla="*/ 0 w 9144000"/>
              <a:gd name="connsiteY0" fmla="*/ 288785 h 7167503"/>
              <a:gd name="connsiteX1" fmla="*/ 9144000 w 9144000"/>
              <a:gd name="connsiteY1" fmla="*/ 288785 h 7167503"/>
              <a:gd name="connsiteX2" fmla="*/ 9144000 w 9144000"/>
              <a:gd name="connsiteY2" fmla="*/ 7146785 h 7167503"/>
              <a:gd name="connsiteX3" fmla="*/ 0 w 9144000"/>
              <a:gd name="connsiteY3" fmla="*/ 7146785 h 7167503"/>
              <a:gd name="connsiteX4" fmla="*/ 0 w 9144000"/>
              <a:gd name="connsiteY4" fmla="*/ 288785 h 7167503"/>
              <a:gd name="connsiteX5" fmla="*/ 630540 w 9144000"/>
              <a:gd name="connsiteY5" fmla="*/ 1767063 h 7167503"/>
              <a:gd name="connsiteX6" fmla="*/ 597197 w 9144000"/>
              <a:gd name="connsiteY6" fmla="*/ 7167503 h 7167503"/>
              <a:gd name="connsiteX7" fmla="*/ 8541847 w 9144000"/>
              <a:gd name="connsiteY7" fmla="*/ 7136576 h 7167503"/>
              <a:gd name="connsiteX8" fmla="*/ 8537148 w 9144000"/>
              <a:gd name="connsiteY8" fmla="*/ 1771826 h 7167503"/>
              <a:gd name="connsiteX9" fmla="*/ 4572000 w 9144000"/>
              <a:gd name="connsiteY9" fmla="*/ 1485538 h 7167503"/>
              <a:gd name="connsiteX10" fmla="*/ 630540 w 9144000"/>
              <a:gd name="connsiteY10" fmla="*/ 1767063 h 7167503"/>
              <a:gd name="connsiteX0" fmla="*/ 0 w 9144000"/>
              <a:gd name="connsiteY0" fmla="*/ 117261 h 6995979"/>
              <a:gd name="connsiteX1" fmla="*/ 9144000 w 9144000"/>
              <a:gd name="connsiteY1" fmla="*/ 117261 h 6995979"/>
              <a:gd name="connsiteX2" fmla="*/ 9144000 w 9144000"/>
              <a:gd name="connsiteY2" fmla="*/ 6975261 h 6995979"/>
              <a:gd name="connsiteX3" fmla="*/ 0 w 9144000"/>
              <a:gd name="connsiteY3" fmla="*/ 6975261 h 6995979"/>
              <a:gd name="connsiteX4" fmla="*/ 0 w 9144000"/>
              <a:gd name="connsiteY4" fmla="*/ 117261 h 6995979"/>
              <a:gd name="connsiteX5" fmla="*/ 630540 w 9144000"/>
              <a:gd name="connsiteY5" fmla="*/ 1595539 h 6995979"/>
              <a:gd name="connsiteX6" fmla="*/ 597197 w 9144000"/>
              <a:gd name="connsiteY6" fmla="*/ 6995979 h 6995979"/>
              <a:gd name="connsiteX7" fmla="*/ 8541847 w 9144000"/>
              <a:gd name="connsiteY7" fmla="*/ 6965052 h 6995979"/>
              <a:gd name="connsiteX8" fmla="*/ 8537148 w 9144000"/>
              <a:gd name="connsiteY8" fmla="*/ 1600302 h 6995979"/>
              <a:gd name="connsiteX9" fmla="*/ 4572000 w 9144000"/>
              <a:gd name="connsiteY9" fmla="*/ 1314014 h 6995979"/>
              <a:gd name="connsiteX10" fmla="*/ 630540 w 9144000"/>
              <a:gd name="connsiteY10" fmla="*/ 1595539 h 6995979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56428 h 7035146"/>
              <a:gd name="connsiteX1" fmla="*/ 9144000 w 9144000"/>
              <a:gd name="connsiteY1" fmla="*/ 156428 h 7035146"/>
              <a:gd name="connsiteX2" fmla="*/ 9144000 w 9144000"/>
              <a:gd name="connsiteY2" fmla="*/ 7014428 h 7035146"/>
              <a:gd name="connsiteX3" fmla="*/ 0 w 9144000"/>
              <a:gd name="connsiteY3" fmla="*/ 7014428 h 7035146"/>
              <a:gd name="connsiteX4" fmla="*/ 0 w 9144000"/>
              <a:gd name="connsiteY4" fmla="*/ 156428 h 7035146"/>
              <a:gd name="connsiteX5" fmla="*/ 630540 w 9144000"/>
              <a:gd name="connsiteY5" fmla="*/ 1634706 h 7035146"/>
              <a:gd name="connsiteX6" fmla="*/ 597197 w 9144000"/>
              <a:gd name="connsiteY6" fmla="*/ 7035146 h 7035146"/>
              <a:gd name="connsiteX7" fmla="*/ 8541847 w 9144000"/>
              <a:gd name="connsiteY7" fmla="*/ 7004219 h 7035146"/>
              <a:gd name="connsiteX8" fmla="*/ 8537148 w 9144000"/>
              <a:gd name="connsiteY8" fmla="*/ 1639469 h 7035146"/>
              <a:gd name="connsiteX9" fmla="*/ 4572000 w 9144000"/>
              <a:gd name="connsiteY9" fmla="*/ 1353181 h 7035146"/>
              <a:gd name="connsiteX10" fmla="*/ 630540 w 9144000"/>
              <a:gd name="connsiteY10" fmla="*/ 1634706 h 7035146"/>
              <a:gd name="connsiteX0" fmla="*/ 0 w 9144000"/>
              <a:gd name="connsiteY0" fmla="*/ 162828 h 7041546"/>
              <a:gd name="connsiteX1" fmla="*/ 9144000 w 9144000"/>
              <a:gd name="connsiteY1" fmla="*/ 162828 h 7041546"/>
              <a:gd name="connsiteX2" fmla="*/ 9144000 w 9144000"/>
              <a:gd name="connsiteY2" fmla="*/ 7020828 h 7041546"/>
              <a:gd name="connsiteX3" fmla="*/ 0 w 9144000"/>
              <a:gd name="connsiteY3" fmla="*/ 7020828 h 7041546"/>
              <a:gd name="connsiteX4" fmla="*/ 0 w 9144000"/>
              <a:gd name="connsiteY4" fmla="*/ 162828 h 7041546"/>
              <a:gd name="connsiteX5" fmla="*/ 630540 w 9144000"/>
              <a:gd name="connsiteY5" fmla="*/ 1641106 h 7041546"/>
              <a:gd name="connsiteX6" fmla="*/ 597197 w 9144000"/>
              <a:gd name="connsiteY6" fmla="*/ 7041546 h 7041546"/>
              <a:gd name="connsiteX7" fmla="*/ 8541847 w 9144000"/>
              <a:gd name="connsiteY7" fmla="*/ 7010619 h 7041546"/>
              <a:gd name="connsiteX8" fmla="*/ 8537148 w 9144000"/>
              <a:gd name="connsiteY8" fmla="*/ 1645869 h 7041546"/>
              <a:gd name="connsiteX9" fmla="*/ 4572000 w 9144000"/>
              <a:gd name="connsiteY9" fmla="*/ 1359581 h 7041546"/>
              <a:gd name="connsiteX10" fmla="*/ 630540 w 9144000"/>
              <a:gd name="connsiteY10" fmla="*/ 1641106 h 7041546"/>
              <a:gd name="connsiteX0" fmla="*/ 0 w 9144000"/>
              <a:gd name="connsiteY0" fmla="*/ 70103 h 6948821"/>
              <a:gd name="connsiteX1" fmla="*/ 9144000 w 9144000"/>
              <a:gd name="connsiteY1" fmla="*/ 70103 h 6948821"/>
              <a:gd name="connsiteX2" fmla="*/ 9144000 w 9144000"/>
              <a:gd name="connsiteY2" fmla="*/ 6928103 h 6948821"/>
              <a:gd name="connsiteX3" fmla="*/ 0 w 9144000"/>
              <a:gd name="connsiteY3" fmla="*/ 6928103 h 6948821"/>
              <a:gd name="connsiteX4" fmla="*/ 0 w 9144000"/>
              <a:gd name="connsiteY4" fmla="*/ 70103 h 6948821"/>
              <a:gd name="connsiteX5" fmla="*/ 630540 w 9144000"/>
              <a:gd name="connsiteY5" fmla="*/ 1548381 h 6948821"/>
              <a:gd name="connsiteX6" fmla="*/ 597197 w 9144000"/>
              <a:gd name="connsiteY6" fmla="*/ 6948821 h 6948821"/>
              <a:gd name="connsiteX7" fmla="*/ 8541847 w 9144000"/>
              <a:gd name="connsiteY7" fmla="*/ 6917894 h 6948821"/>
              <a:gd name="connsiteX8" fmla="*/ 8537148 w 9144000"/>
              <a:gd name="connsiteY8" fmla="*/ 1553144 h 6948821"/>
              <a:gd name="connsiteX9" fmla="*/ 4572000 w 9144000"/>
              <a:gd name="connsiteY9" fmla="*/ 1359581 h 6948821"/>
              <a:gd name="connsiteX10" fmla="*/ 630540 w 9144000"/>
              <a:gd name="connsiteY10" fmla="*/ 1548381 h 6948821"/>
              <a:gd name="connsiteX0" fmla="*/ 0 w 9144000"/>
              <a:gd name="connsiteY0" fmla="*/ 169832 h 7048550"/>
              <a:gd name="connsiteX1" fmla="*/ 9144000 w 9144000"/>
              <a:gd name="connsiteY1" fmla="*/ 169832 h 7048550"/>
              <a:gd name="connsiteX2" fmla="*/ 9144000 w 9144000"/>
              <a:gd name="connsiteY2" fmla="*/ 7027832 h 7048550"/>
              <a:gd name="connsiteX3" fmla="*/ 0 w 9144000"/>
              <a:gd name="connsiteY3" fmla="*/ 7027832 h 7048550"/>
              <a:gd name="connsiteX4" fmla="*/ 0 w 9144000"/>
              <a:gd name="connsiteY4" fmla="*/ 169832 h 7048550"/>
              <a:gd name="connsiteX5" fmla="*/ 630540 w 9144000"/>
              <a:gd name="connsiteY5" fmla="*/ 1648110 h 7048550"/>
              <a:gd name="connsiteX6" fmla="*/ 597197 w 9144000"/>
              <a:gd name="connsiteY6" fmla="*/ 7048550 h 7048550"/>
              <a:gd name="connsiteX7" fmla="*/ 8541847 w 9144000"/>
              <a:gd name="connsiteY7" fmla="*/ 7017623 h 7048550"/>
              <a:gd name="connsiteX8" fmla="*/ 8537148 w 9144000"/>
              <a:gd name="connsiteY8" fmla="*/ 1652873 h 7048550"/>
              <a:gd name="connsiteX9" fmla="*/ 4572000 w 9144000"/>
              <a:gd name="connsiteY9" fmla="*/ 1459310 h 7048550"/>
              <a:gd name="connsiteX10" fmla="*/ 630540 w 9144000"/>
              <a:gd name="connsiteY10" fmla="*/ 1648110 h 7048550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537148 w 9144000"/>
              <a:gd name="connsiteY8" fmla="*/ 1483041 h 6878718"/>
              <a:gd name="connsiteX9" fmla="*/ 4572000 w 9144000"/>
              <a:gd name="connsiteY9" fmla="*/ 1289478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630540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630540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59719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423577 w 9144000"/>
              <a:gd name="connsiteY6" fmla="*/ 6878718 h 6878718"/>
              <a:gd name="connsiteX7" fmla="*/ 8715467 w 9144000"/>
              <a:gd name="connsiteY7" fmla="*/ 6789917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878718"/>
              <a:gd name="connsiteX1" fmla="*/ 9144000 w 9144000"/>
              <a:gd name="connsiteY1" fmla="*/ 0 h 6878718"/>
              <a:gd name="connsiteX2" fmla="*/ 9144000 w 9144000"/>
              <a:gd name="connsiteY2" fmla="*/ 6858000 h 6878718"/>
              <a:gd name="connsiteX3" fmla="*/ 0 w 9144000"/>
              <a:gd name="connsiteY3" fmla="*/ 6858000 h 6878718"/>
              <a:gd name="connsiteX4" fmla="*/ 0 w 9144000"/>
              <a:gd name="connsiteY4" fmla="*/ 0 h 6878718"/>
              <a:gd name="connsiteX5" fmla="*/ 433771 w 9144000"/>
              <a:gd name="connsiteY5" fmla="*/ 1478278 h 6878718"/>
              <a:gd name="connsiteX6" fmla="*/ 423577 w 9144000"/>
              <a:gd name="connsiteY6" fmla="*/ 6878718 h 6878718"/>
              <a:gd name="connsiteX7" fmla="*/ 8715467 w 9144000"/>
              <a:gd name="connsiteY7" fmla="*/ 6870940 h 6878718"/>
              <a:gd name="connsiteX8" fmla="*/ 8699193 w 9144000"/>
              <a:gd name="connsiteY8" fmla="*/ 1483041 h 6878718"/>
              <a:gd name="connsiteX9" fmla="*/ 4572000 w 9144000"/>
              <a:gd name="connsiteY9" fmla="*/ 1289478 h 6878718"/>
              <a:gd name="connsiteX10" fmla="*/ 433771 w 9144000"/>
              <a:gd name="connsiteY10" fmla="*/ 1478278 h 6878718"/>
              <a:gd name="connsiteX0" fmla="*/ 0 w 9144000"/>
              <a:gd name="connsiteY0" fmla="*/ 0 h 6951963"/>
              <a:gd name="connsiteX1" fmla="*/ 9144000 w 9144000"/>
              <a:gd name="connsiteY1" fmla="*/ 0 h 6951963"/>
              <a:gd name="connsiteX2" fmla="*/ 9144000 w 9144000"/>
              <a:gd name="connsiteY2" fmla="*/ 6858000 h 6951963"/>
              <a:gd name="connsiteX3" fmla="*/ 0 w 9144000"/>
              <a:gd name="connsiteY3" fmla="*/ 6858000 h 6951963"/>
              <a:gd name="connsiteX4" fmla="*/ 0 w 9144000"/>
              <a:gd name="connsiteY4" fmla="*/ 0 h 6951963"/>
              <a:gd name="connsiteX5" fmla="*/ 433771 w 9144000"/>
              <a:gd name="connsiteY5" fmla="*/ 1478278 h 6951963"/>
              <a:gd name="connsiteX6" fmla="*/ 423577 w 9144000"/>
              <a:gd name="connsiteY6" fmla="*/ 6878718 h 6951963"/>
              <a:gd name="connsiteX7" fmla="*/ 8727042 w 9144000"/>
              <a:gd name="connsiteY7" fmla="*/ 6951963 h 6951963"/>
              <a:gd name="connsiteX8" fmla="*/ 8699193 w 9144000"/>
              <a:gd name="connsiteY8" fmla="*/ 1483041 h 6951963"/>
              <a:gd name="connsiteX9" fmla="*/ 4572000 w 9144000"/>
              <a:gd name="connsiteY9" fmla="*/ 1289478 h 6951963"/>
              <a:gd name="connsiteX10" fmla="*/ 433771 w 9144000"/>
              <a:gd name="connsiteY10" fmla="*/ 1478278 h 6951963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72000 w 9144000"/>
              <a:gd name="connsiteY9" fmla="*/ 1289478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699193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433771 w 9144000"/>
              <a:gd name="connsiteY5" fmla="*/ 1478278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779875 w 9144000"/>
              <a:gd name="connsiteY8" fmla="*/ 1483041 h 6894090"/>
              <a:gd name="connsiteX9" fmla="*/ 4558553 w 9144000"/>
              <a:gd name="connsiteY9" fmla="*/ 939855 h 6894090"/>
              <a:gd name="connsiteX10" fmla="*/ 433771 w 9144000"/>
              <a:gd name="connsiteY10" fmla="*/ 1478278 h 6894090"/>
              <a:gd name="connsiteX0" fmla="*/ 0 w 9144000"/>
              <a:gd name="connsiteY0" fmla="*/ 0 h 6894090"/>
              <a:gd name="connsiteX1" fmla="*/ 9144000 w 9144000"/>
              <a:gd name="connsiteY1" fmla="*/ 0 h 6894090"/>
              <a:gd name="connsiteX2" fmla="*/ 9144000 w 9144000"/>
              <a:gd name="connsiteY2" fmla="*/ 6858000 h 6894090"/>
              <a:gd name="connsiteX3" fmla="*/ 0 w 9144000"/>
              <a:gd name="connsiteY3" fmla="*/ 6858000 h 6894090"/>
              <a:gd name="connsiteX4" fmla="*/ 0 w 9144000"/>
              <a:gd name="connsiteY4" fmla="*/ 0 h 6894090"/>
              <a:gd name="connsiteX5" fmla="*/ 353089 w 9144000"/>
              <a:gd name="connsiteY5" fmla="*/ 1505173 h 6894090"/>
              <a:gd name="connsiteX6" fmla="*/ 423577 w 9144000"/>
              <a:gd name="connsiteY6" fmla="*/ 6878718 h 6894090"/>
              <a:gd name="connsiteX7" fmla="*/ 8727042 w 9144000"/>
              <a:gd name="connsiteY7" fmla="*/ 6894090 h 6894090"/>
              <a:gd name="connsiteX8" fmla="*/ 8779875 w 9144000"/>
              <a:gd name="connsiteY8" fmla="*/ 1483041 h 6894090"/>
              <a:gd name="connsiteX9" fmla="*/ 4558553 w 9144000"/>
              <a:gd name="connsiteY9" fmla="*/ 939855 h 6894090"/>
              <a:gd name="connsiteX10" fmla="*/ 353089 w 9144000"/>
              <a:gd name="connsiteY10" fmla="*/ 1505173 h 6894090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53089 w 9144000"/>
              <a:gd name="connsiteY5" fmla="*/ 1505173 h 6932506"/>
              <a:gd name="connsiteX6" fmla="*/ 302553 w 9144000"/>
              <a:gd name="connsiteY6" fmla="*/ 6932506 h 6932506"/>
              <a:gd name="connsiteX7" fmla="*/ 8727042 w 9144000"/>
              <a:gd name="connsiteY7" fmla="*/ 6894090 h 6932506"/>
              <a:gd name="connsiteX8" fmla="*/ 8779875 w 9144000"/>
              <a:gd name="connsiteY8" fmla="*/ 1483041 h 6932506"/>
              <a:gd name="connsiteX9" fmla="*/ 4558553 w 9144000"/>
              <a:gd name="connsiteY9" fmla="*/ 939855 h 6932506"/>
              <a:gd name="connsiteX10" fmla="*/ 353089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53089 w 9144000"/>
              <a:gd name="connsiteY5" fmla="*/ 1505173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779875 w 9144000"/>
              <a:gd name="connsiteY8" fmla="*/ 1483041 h 6932506"/>
              <a:gd name="connsiteX9" fmla="*/ 4558553 w 9144000"/>
              <a:gd name="connsiteY9" fmla="*/ 939855 h 6932506"/>
              <a:gd name="connsiteX10" fmla="*/ 353089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53089 w 9144000"/>
              <a:gd name="connsiteY5" fmla="*/ 1505173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353089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53089 w 9144000"/>
              <a:gd name="connsiteY5" fmla="*/ 1505173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353089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205172 w 9144000"/>
              <a:gd name="connsiteY5" fmla="*/ 1505173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205172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205172 w 9144000"/>
              <a:gd name="connsiteY5" fmla="*/ 1505173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205172 w 9144000"/>
              <a:gd name="connsiteY10" fmla="*/ 1505173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272407 w 9144000"/>
              <a:gd name="connsiteY5" fmla="*/ 1491726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272407 w 9144000"/>
              <a:gd name="connsiteY10" fmla="*/ 1491726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26196 w 9144000"/>
              <a:gd name="connsiteY5" fmla="*/ 1464832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326196 w 9144000"/>
              <a:gd name="connsiteY10" fmla="*/ 1464832 h 6932506"/>
              <a:gd name="connsiteX0" fmla="*/ 0 w 9144000"/>
              <a:gd name="connsiteY0" fmla="*/ 0 h 6932506"/>
              <a:gd name="connsiteX1" fmla="*/ 9144000 w 9144000"/>
              <a:gd name="connsiteY1" fmla="*/ 0 h 6932506"/>
              <a:gd name="connsiteX2" fmla="*/ 9144000 w 9144000"/>
              <a:gd name="connsiteY2" fmla="*/ 6858000 h 6932506"/>
              <a:gd name="connsiteX3" fmla="*/ 0 w 9144000"/>
              <a:gd name="connsiteY3" fmla="*/ 6858000 h 6932506"/>
              <a:gd name="connsiteX4" fmla="*/ 0 w 9144000"/>
              <a:gd name="connsiteY4" fmla="*/ 0 h 6932506"/>
              <a:gd name="connsiteX5" fmla="*/ 326196 w 9144000"/>
              <a:gd name="connsiteY5" fmla="*/ 1464832 h 6932506"/>
              <a:gd name="connsiteX6" fmla="*/ 302553 w 9144000"/>
              <a:gd name="connsiteY6" fmla="*/ 6932506 h 6932506"/>
              <a:gd name="connsiteX7" fmla="*/ 8821172 w 9144000"/>
              <a:gd name="connsiteY7" fmla="*/ 6867196 h 6932506"/>
              <a:gd name="connsiteX8" fmla="*/ 8833664 w 9144000"/>
              <a:gd name="connsiteY8" fmla="*/ 1483041 h 6932506"/>
              <a:gd name="connsiteX9" fmla="*/ 4558553 w 9144000"/>
              <a:gd name="connsiteY9" fmla="*/ 939855 h 6932506"/>
              <a:gd name="connsiteX10" fmla="*/ 326196 w 9144000"/>
              <a:gd name="connsiteY10" fmla="*/ 1464832 h 6932506"/>
              <a:gd name="connsiteX0" fmla="*/ 0 w 9144000"/>
              <a:gd name="connsiteY0" fmla="*/ 0 h 6867196"/>
              <a:gd name="connsiteX1" fmla="*/ 9144000 w 9144000"/>
              <a:gd name="connsiteY1" fmla="*/ 0 h 6867196"/>
              <a:gd name="connsiteX2" fmla="*/ 9144000 w 9144000"/>
              <a:gd name="connsiteY2" fmla="*/ 6858000 h 6867196"/>
              <a:gd name="connsiteX3" fmla="*/ 0 w 9144000"/>
              <a:gd name="connsiteY3" fmla="*/ 6858000 h 6867196"/>
              <a:gd name="connsiteX4" fmla="*/ 0 w 9144000"/>
              <a:gd name="connsiteY4" fmla="*/ 0 h 6867196"/>
              <a:gd name="connsiteX5" fmla="*/ 326196 w 9144000"/>
              <a:gd name="connsiteY5" fmla="*/ 1464832 h 6867196"/>
              <a:gd name="connsiteX6" fmla="*/ 316000 w 9144000"/>
              <a:gd name="connsiteY6" fmla="*/ 6865271 h 6867196"/>
              <a:gd name="connsiteX7" fmla="*/ 8821172 w 9144000"/>
              <a:gd name="connsiteY7" fmla="*/ 6867196 h 6867196"/>
              <a:gd name="connsiteX8" fmla="*/ 8833664 w 9144000"/>
              <a:gd name="connsiteY8" fmla="*/ 1483041 h 6867196"/>
              <a:gd name="connsiteX9" fmla="*/ 4558553 w 9144000"/>
              <a:gd name="connsiteY9" fmla="*/ 939855 h 6867196"/>
              <a:gd name="connsiteX10" fmla="*/ 326196 w 9144000"/>
              <a:gd name="connsiteY10" fmla="*/ 1464832 h 686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67196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326196" y="1464832"/>
                </a:moveTo>
                <a:cubicBezTo>
                  <a:pt x="327741" y="3127258"/>
                  <a:pt x="314455" y="5202845"/>
                  <a:pt x="316000" y="6865271"/>
                </a:cubicBezTo>
                <a:lnTo>
                  <a:pt x="8821172" y="6867196"/>
                </a:lnTo>
                <a:cubicBezTo>
                  <a:pt x="8827522" y="5225408"/>
                  <a:pt x="8827314" y="3124829"/>
                  <a:pt x="8833664" y="1483041"/>
                </a:cubicBezTo>
                <a:cubicBezTo>
                  <a:pt x="8954741" y="79293"/>
                  <a:pt x="5055431" y="-231467"/>
                  <a:pt x="4558553" y="939855"/>
                </a:cubicBezTo>
                <a:cubicBezTo>
                  <a:pt x="4130350" y="-263961"/>
                  <a:pt x="220744" y="82529"/>
                  <a:pt x="326196" y="1464832"/>
                </a:cubicBezTo>
                <a:close/>
              </a:path>
            </a:pathLst>
          </a:custGeom>
          <a:gradFill flip="none" rotWithShape="1">
            <a:gsLst>
              <a:gs pos="84000">
                <a:srgbClr val="FFF200">
                  <a:lumMod val="84000"/>
                  <a:lumOff val="16000"/>
                </a:srgbClr>
              </a:gs>
              <a:gs pos="93000">
                <a:srgbClr val="FF7A00">
                  <a:lumMod val="55000"/>
                  <a:lumOff val="45000"/>
                </a:srgbClr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perspectiveFront"/>
            <a:lightRig rig="sunrise" dir="t"/>
          </a:scene3d>
          <a:sp3d extrusionH="63500" prstMaterial="matte">
            <a:bevelT w="495300" h="139700" prst="coolSlant"/>
            <a:extrusionClr>
              <a:srgbClr val="FFF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" t="3801" r="2751" b="2751"/>
          <a:stretch>
            <a:fillRect/>
          </a:stretch>
        </p:blipFill>
        <p:spPr>
          <a:xfrm>
            <a:off x="0" y="0"/>
            <a:ext cx="91089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619548" y="1133849"/>
            <a:ext cx="7921316" cy="224676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/>
          </a:bodyPr>
          <a:lstStyle/>
          <a:p>
            <a:pPr algn="ctr"/>
            <a:r>
              <a:rPr lang="es-ES" sz="2800" b="1" i="1" dirty="0" smtClean="0">
                <a:gradFill>
                  <a:gsLst>
                    <a:gs pos="74000">
                      <a:srgbClr val="FF99FF"/>
                    </a:gs>
                    <a:gs pos="100000">
                      <a:srgbClr val="996093"/>
                    </a:gs>
                    <a:gs pos="44000">
                      <a:schemeClr val="bg2">
                        <a:lumMod val="19000"/>
                        <a:lumOff val="81000"/>
                      </a:schemeClr>
                    </a:gs>
                  </a:gsLst>
                  <a:lin ang="5400000" scaled="1"/>
                </a:gradFill>
                <a:effectLst>
                  <a:glow rad="127000">
                    <a:schemeClr val="bg1">
                      <a:alpha val="86000"/>
                    </a:schemeClr>
                  </a:glow>
                </a:effectLst>
                <a:latin typeface="Adobe Garamond Pro" pitchFamily="18" charset="0"/>
              </a:rPr>
              <a:t>Jesús será Rey sobre toda la tierra, su reino cubrirá toda la tierra, Jesús será Rey sobre Israel con su trono en Jerusalén, y Jesús será Rey sobre todos los reyes que El nombre en el resto de las naciones, por eso se le llama Rey de reyes y Señor de señores.</a:t>
            </a:r>
            <a:endParaRPr lang="es-ES" sz="2800" b="1" i="1" dirty="0">
              <a:gradFill>
                <a:gsLst>
                  <a:gs pos="74000">
                    <a:srgbClr val="FF99FF"/>
                  </a:gs>
                  <a:gs pos="100000">
                    <a:srgbClr val="996093"/>
                  </a:gs>
                  <a:gs pos="44000">
                    <a:schemeClr val="bg2">
                      <a:lumMod val="19000"/>
                      <a:lumOff val="81000"/>
                    </a:schemeClr>
                  </a:gs>
                </a:gsLst>
                <a:lin ang="5400000" scaled="1"/>
              </a:gradFill>
              <a:effectLst>
                <a:glow rad="127000">
                  <a:schemeClr val="bg1">
                    <a:alpha val="86000"/>
                  </a:schemeClr>
                </a:glow>
              </a:effectLst>
              <a:latin typeface="Adobe Garamond Pro" pitchFamily="18" charset="0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0" y="-18279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rgbClr val="FF99FF">
                  <a:lumMod val="0"/>
                  <a:lumOff val="100000"/>
                </a:srgbClr>
              </a:gs>
              <a:gs pos="52074">
                <a:srgbClr val="996093"/>
              </a:gs>
              <a:gs pos="31000">
                <a:schemeClr val="bg2">
                  <a:lumMod val="40000"/>
                  <a:lumOff val="60000"/>
                </a:schemeClr>
              </a:gs>
              <a:gs pos="69000">
                <a:schemeClr val="accent3">
                  <a:lumMod val="2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9287" y="5712240"/>
            <a:ext cx="9160412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rgbClr val="FF99FF">
                  <a:lumMod val="0"/>
                  <a:lumOff val="100000"/>
                </a:srgbClr>
              </a:gs>
              <a:gs pos="52074">
                <a:srgbClr val="996093"/>
              </a:gs>
              <a:gs pos="31000">
                <a:schemeClr val="bg2">
                  <a:lumMod val="40000"/>
                  <a:lumOff val="60000"/>
                </a:schemeClr>
              </a:gs>
              <a:gs pos="69000">
                <a:schemeClr val="accent3">
                  <a:lumMod val="2000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66FF33">
                  <a:lumMod val="84000"/>
                </a:srgbClr>
              </a:gs>
              <a:gs pos="100000">
                <a:srgbClr val="562C70">
                  <a:lumMod val="25000"/>
                </a:srgbClr>
              </a:gs>
              <a:gs pos="76000">
                <a:srgbClr val="002060">
                  <a:lumMod val="33000"/>
                </a:srgbClr>
              </a:gs>
              <a:gs pos="5000">
                <a:srgbClr val="9900CC">
                  <a:lumMod val="0"/>
                </a:srgbClr>
              </a:gs>
              <a:gs pos="34000">
                <a:srgbClr val="002060">
                  <a:lumMod val="18000"/>
                </a:srgbClr>
              </a:gs>
              <a:gs pos="57000">
                <a:srgbClr val="9900CC">
                  <a:lumMod val="2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5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</a:blip>
          <a:srcRect/>
          <a:stretch>
            <a:fillRect/>
          </a:stretch>
        </p:blipFill>
        <p:spPr bwMode="auto">
          <a:xfrm>
            <a:off x="1673225" y="517526"/>
            <a:ext cx="5797550" cy="581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538" y="548680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4127">
            <a:off x="4584574" y="999536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25545" y="2194344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20806">
            <a:off x="4569229" y="3359047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04525" y="3809278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8356">
            <a:off x="2249834" y="3355637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00580" y="2164240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37664">
            <a:off x="2250303" y="1029640"/>
            <a:ext cx="2329408" cy="255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19 Imagen" descr="Diapositiva5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37056" y="-1717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Forma libre"/>
          <p:cNvSpPr/>
          <p:nvPr/>
        </p:nvSpPr>
        <p:spPr>
          <a:xfrm>
            <a:off x="-20090" y="-17175"/>
            <a:ext cx="9164089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accent6">
                  <a:lumMod val="60000"/>
                  <a:lumOff val="40000"/>
                </a:schemeClr>
              </a:gs>
              <a:gs pos="52074">
                <a:srgbClr val="996093"/>
              </a:gs>
              <a:gs pos="38000">
                <a:schemeClr val="bg2">
                  <a:lumMod val="40000"/>
                  <a:lumOff val="60000"/>
                </a:schemeClr>
              </a:gs>
              <a:gs pos="78000">
                <a:schemeClr val="accent3">
                  <a:lumMod val="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20091" y="5740606"/>
            <a:ext cx="9201147" cy="11521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accent6">
                  <a:lumMod val="60000"/>
                  <a:lumOff val="40000"/>
                </a:schemeClr>
              </a:gs>
              <a:gs pos="52074">
                <a:srgbClr val="996093"/>
              </a:gs>
              <a:gs pos="38000">
                <a:schemeClr val="bg2">
                  <a:lumMod val="40000"/>
                  <a:lumOff val="60000"/>
                </a:schemeClr>
              </a:gs>
              <a:gs pos="75000">
                <a:schemeClr val="accent3">
                  <a:lumMod val="0"/>
                </a:schemeClr>
              </a:gs>
              <a:gs pos="96000">
                <a:srgbClr val="00206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DCA4FE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000"/>
                    </a14:imgEffect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492" y="6316670"/>
            <a:ext cx="1056996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6000" contrast="100000"/>
                    </a14:imgEffect>
                  </a14:imgLayer>
                </a14:imgProps>
              </a:ext>
            </a:extLst>
          </a:blip>
          <a:srcRect/>
          <a:stretch/>
        </p:blipFill>
        <p:spPr bwMode="auto">
          <a:xfrm>
            <a:off x="7946136" y="6330552"/>
            <a:ext cx="828000" cy="292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10" cstate="email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04524" y="1134953"/>
            <a:ext cx="2177887" cy="1075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891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4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4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2055</Words>
  <Application>Microsoft Office PowerPoint</Application>
  <PresentationFormat>Presentación en pantalla (4:3)</PresentationFormat>
  <Paragraphs>78</Paragraphs>
  <Slides>86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165</cp:revision>
  <dcterms:created xsi:type="dcterms:W3CDTF">2015-07-07T14:02:48Z</dcterms:created>
  <dcterms:modified xsi:type="dcterms:W3CDTF">2015-10-23T16:40:25Z</dcterms:modified>
</cp:coreProperties>
</file>