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57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9" r:id="rId13"/>
    <p:sldId id="271" r:id="rId14"/>
  </p:sldIdLst>
  <p:sldSz cx="9144000" cy="5716588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nCDxaW9pbeVUn2ECIHnnGw==" hashData="IQssy/R4cV/3x5ozx2ODTz1nJ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3" autoAdjust="0"/>
  </p:normalViewPr>
  <p:slideViewPr>
    <p:cSldViewPr>
      <p:cViewPr>
        <p:scale>
          <a:sx n="70" d="100"/>
          <a:sy n="70" d="100"/>
        </p:scale>
        <p:origin x="-522" y="-43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8" charset="0"/>
              <a:buNone/>
              <a:defRPr/>
            </a:pPr>
            <a:endParaRPr lang="fr-BE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8" charset="0"/>
              <a:buNone/>
              <a:defRPr/>
            </a:pPr>
            <a:endParaRPr lang="fr-BE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229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685800"/>
            <a:ext cx="5484813" cy="34274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8" charset="0"/>
              <a:buNone/>
              <a:defRPr/>
            </a:pPr>
            <a:endParaRPr lang="fr-BE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471EA72F-E580-4959-B2B6-77EC399AD94A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15B59DB-4059-4B9A-8FD7-C6038A621544}" type="slidenum">
              <a:rPr lang="ro-RO"/>
              <a:pPr/>
              <a:t>1</a:t>
            </a:fld>
            <a:endParaRPr lang="ro-RO"/>
          </a:p>
        </p:txBody>
      </p:sp>
      <p:sp>
        <p:nvSpPr>
          <p:cNvPr id="133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33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8968974-37B3-4724-A933-F7CBB514DF7C}" type="slidenum">
              <a:rPr lang="ro-RO"/>
              <a:pPr/>
              <a:t>2</a:t>
            </a:fld>
            <a:endParaRPr lang="ro-RO"/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42F87674-0FD4-4BC6-8D3F-0065783F7EC0}" type="slidenum">
              <a:rPr lang="ro-RO"/>
              <a:pPr/>
              <a:t>3</a:t>
            </a:fld>
            <a:endParaRPr lang="ro-RO"/>
          </a:p>
        </p:txBody>
      </p:sp>
      <p:sp>
        <p:nvSpPr>
          <p:cNvPr id="153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53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0FF1B46-F537-4183-847E-FD72086B72E7}" type="slidenum">
              <a:rPr lang="ro-RO"/>
              <a:pPr/>
              <a:t>4</a:t>
            </a:fld>
            <a:endParaRPr lang="ro-RO"/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7111B05-BF66-41CC-AD51-56DACAEBA30C}" type="slidenum">
              <a:rPr lang="ro-RO"/>
              <a:pPr/>
              <a:t>5</a:t>
            </a:fld>
            <a:endParaRPr lang="ro-RO"/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F55F502-BE10-4D2E-9A13-721631841A4D}" type="slidenum">
              <a:rPr lang="ro-RO"/>
              <a:pPr/>
              <a:t>6</a:t>
            </a:fld>
            <a:endParaRPr lang="ro-RO"/>
          </a:p>
        </p:txBody>
      </p:sp>
      <p:sp>
        <p:nvSpPr>
          <p:cNvPr id="184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84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2D06F58-F889-40C5-86F3-A5F0FC1A5BB3}" type="slidenum">
              <a:rPr lang="ro-RO"/>
              <a:pPr/>
              <a:t>7</a:t>
            </a:fld>
            <a:endParaRPr lang="ro-RO"/>
          </a:p>
        </p:txBody>
      </p:sp>
      <p:sp>
        <p:nvSpPr>
          <p:cNvPr id="194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194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3658481-A6BE-43BB-8E77-8C313832A2B4}" type="slidenum">
              <a:rPr lang="ro-RO"/>
              <a:pPr/>
              <a:t>8</a:t>
            </a:fld>
            <a:endParaRPr lang="ro-RO"/>
          </a:p>
        </p:txBody>
      </p:sp>
      <p:sp>
        <p:nvSpPr>
          <p:cNvPr id="204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204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89C440F-2D7E-4DD9-BAE1-5595A1563EDE}" type="slidenum">
              <a:rPr lang="ro-RO"/>
              <a:pPr/>
              <a:t>9</a:t>
            </a:fld>
            <a:endParaRPr lang="ro-RO"/>
          </a:p>
        </p:txBody>
      </p:sp>
      <p:sp>
        <p:nvSpPr>
          <p:cNvPr id="215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solidFill>
            <a:srgbClr val="FFFFFF"/>
          </a:solidFill>
          <a:ln/>
        </p:spPr>
      </p:sp>
      <p:sp>
        <p:nvSpPr>
          <p:cNvPr id="215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7388" y="685800"/>
            <a:ext cx="5481637" cy="3427413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71EA72F-E580-4959-B2B6-77EC399AD94A}" type="slidenum">
              <a:rPr lang="ro-RO" smtClean="0"/>
              <a:pPr>
                <a:defRPr/>
              </a:pPr>
              <a:t>10</a:t>
            </a:fld>
            <a:endParaRPr lang="ro-RO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7388" y="685800"/>
            <a:ext cx="5481637" cy="3427413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71EA72F-E580-4959-B2B6-77EC399AD94A}" type="slidenum">
              <a:rPr lang="ro-RO" smtClean="0"/>
              <a:pPr>
                <a:defRPr/>
              </a:pPr>
              <a:t>11</a:t>
            </a:fld>
            <a:endParaRPr 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0" y="5203825"/>
            <a:ext cx="2132013" cy="3952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45D2D-9DD6-4245-80F4-42D25A9B4875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857"/>
            <a:ext cx="7772400" cy="12253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9400"/>
            <a:ext cx="6400800" cy="146090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3439"/>
            <a:ext cx="7772400" cy="113537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934"/>
            <a:ext cx="7772400" cy="125050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871"/>
            <a:ext cx="4038600" cy="37726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871"/>
            <a:ext cx="4038600" cy="37726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619"/>
            <a:ext cx="4040188" cy="5332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899"/>
            <a:ext cx="4040188" cy="329365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619"/>
            <a:ext cx="4041775" cy="5332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899"/>
            <a:ext cx="4041775" cy="329365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607"/>
            <a:ext cx="3008313" cy="9686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606"/>
            <a:ext cx="5111750" cy="48789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6253"/>
            <a:ext cx="3008313" cy="39103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1612"/>
            <a:ext cx="5486400" cy="4724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788"/>
            <a:ext cx="5486400" cy="34299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4024"/>
            <a:ext cx="5486400" cy="6709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37"/>
            <a:ext cx="2057400" cy="487762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37"/>
            <a:ext cx="6019800" cy="487762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8" charset="0"/>
              <a:buNone/>
              <a:defRPr/>
            </a:pPr>
            <a:endParaRPr lang="fr-BE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8" charset="0"/>
              <a:buNone/>
              <a:defRPr/>
            </a:pPr>
            <a:endParaRPr lang="fr-BE"/>
          </a:p>
        </p:txBody>
      </p:sp>
      <p:pic>
        <p:nvPicPr>
          <p:cNvPr id="7" name="Picture 8" descr="http://2.bp.blogspot.com/-D6acMHL5uI8/TwO_q-jp_yI/AAAAAAAAByo/HSsXE1A4aB4/s320/HELEN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418134"/>
            <a:ext cx="3048000" cy="254317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928"/>
            <a:ext cx="8229600" cy="952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871"/>
            <a:ext cx="8229600" cy="3772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5800"/>
            <a:ext cx="2133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5800"/>
            <a:ext cx="2895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5800"/>
            <a:ext cx="2133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  <a:ea typeface="+mn-ea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427984" y="410022"/>
            <a:ext cx="3223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Jardines 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2426246"/>
            <a:ext cx="42627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Leonardslee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1150247">
            <a:off x="6444208" y="3578374"/>
            <a:ext cx="1296144" cy="53252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>
            <a:off x="1907704" y="531647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Automatico</a:t>
            </a:r>
            <a:endParaRPr lang="es-E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168">
    <p:diamond/>
    <p:sndAc>
      <p:stSnd loop="1">
        <p:snd r:embed="rId3" name="Leonardsle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30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4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5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36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1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30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 additive="repl">
                                        <p:cTn id="1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20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23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28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8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8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16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23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28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8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3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39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8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14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24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9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repl">
                                        <p:cTn id="34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repl">
                                        <p:cTn id="37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8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 additive="repl"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2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2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33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30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36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39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16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" name="Picture 2" descr="http://1.bp.blogspot.com/_b-o9L0K1ncQ/TTvtxmLUBhI/AAAAAAAAARw/xgxodPlG9xI/s1600/i143770972_316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138214"/>
            <a:ext cx="1512168" cy="2292383"/>
          </a:xfrm>
          <a:prstGeom prst="rect">
            <a:avLst/>
          </a:prstGeom>
          <a:noFill/>
        </p:spPr>
      </p:pic>
      <p:pic>
        <p:nvPicPr>
          <p:cNvPr id="5" name="Picture 5" descr="http://img0.liveinternet.ru/images/attach/c/3/77/761/77761890_4097418_juu8ii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26164">
            <a:off x="636668" y="3278877"/>
            <a:ext cx="2491655" cy="900371"/>
          </a:xfrm>
          <a:prstGeom prst="rect">
            <a:avLst/>
          </a:prstGeom>
          <a:noFill/>
        </p:spPr>
      </p:pic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347864" y="4226446"/>
            <a:ext cx="1584176" cy="65086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://3.bp.blogspot.com/-yDMFdFptyFE/UBlaeCfL4SI/AAAAAAAAANY/ytFJjty6Jrc/s1600/de_leon_jarden+%2833%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91058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156176" y="4154438"/>
            <a:ext cx="1566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Diseño : Helen</a:t>
            </a:r>
            <a:endParaRPr lang="es-ES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00B050"/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012160" y="3434358"/>
            <a:ext cx="2043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glow rad="101600">
                    <a:srgbClr val="D60093">
                      <a:alpha val="60000"/>
                    </a:srgbClr>
                  </a:glow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Imágenes : Internet</a:t>
            </a:r>
            <a:endParaRPr lang="es-ES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00B050"/>
              </a:solidFill>
              <a:effectLst>
                <a:glow rad="101600">
                  <a:srgbClr val="D60093">
                    <a:alpha val="60000"/>
                  </a:srgbClr>
                </a:glow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1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94398"/>
            <a:ext cx="1728192" cy="1737054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658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37"/>
            <a:ext cx="8839200" cy="5462517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71"/>
            <a:ext cx="8534400" cy="5208447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2012"/>
            <a:ext cx="304800" cy="254071"/>
          </a:xfrm>
          <a:prstGeom prst="rect">
            <a:avLst/>
          </a:prstGeom>
          <a:noFill/>
        </p:spPr>
        <p:txBody>
          <a:bodyPr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7341"/>
            <a:ext cx="3811588" cy="4552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3276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1061"/>
            <a:ext cx="2540000" cy="942178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6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779"/>
          <a:ext cx="3200400" cy="13719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6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6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776"/>
          <a:ext cx="3200400" cy="13719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659"/>
            <a:ext cx="7924800" cy="1079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9048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Personalizado</PresentationFormat>
  <Paragraphs>44</Paragraphs>
  <Slides>12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Jardines Leonardslee</dc:title>
  <dc:creator/>
  <cp:lastModifiedBy/>
  <cp:revision>1</cp:revision>
  <dcterms:created xsi:type="dcterms:W3CDTF">2014-04-10T21:42:05Z</dcterms:created>
  <dcterms:modified xsi:type="dcterms:W3CDTF">2014-04-11T22:01:42Z</dcterms:modified>
  <cp:contentStatus>Final</cp:contentStatus>
</cp:coreProperties>
</file>