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3"/>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70" r:id="rId17"/>
    <p:sldId id="271" r:id="rId18"/>
    <p:sldId id="269"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27" r:id="rId51"/>
    <p:sldId id="328" r:id="rId5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DF586A14-BDD3-441E-94B9-D17BE1995880}"/>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B463A8D9-19E1-456B-A001-EB7A65D04876}"/>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FBC9028-7FB4-4C02-AA96-567486672D82}" type="datetime1">
              <a:rPr lang="es-ES"/>
              <a:pPr lvl="0"/>
              <a:t>28/08/2021</a:t>
            </a:fld>
            <a:endParaRPr lang="es-ES"/>
          </a:p>
        </p:txBody>
      </p:sp>
      <p:sp>
        <p:nvSpPr>
          <p:cNvPr id="4" name="Marcador de imagen de diapositiva 3">
            <a:extLst>
              <a:ext uri="{FF2B5EF4-FFF2-40B4-BE49-F238E27FC236}">
                <a16:creationId xmlns:a16="http://schemas.microsoft.com/office/drawing/2014/main" id="{1416549B-5719-4C79-955C-79476A63D54E}"/>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AB4076FB-E3A2-4090-8BE7-BFD0CF033DDA}"/>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94766756-4B1C-4060-BBC5-E08CB5B82380}"/>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9F1D7292-6BD8-4F41-9476-4457BC05DCD8}"/>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35634EB-58E1-4C9B-BAEC-6C57F57B4EC4}" type="slidenum">
              <a:t>‹Nº›</a:t>
            </a:fld>
            <a:endParaRPr lang="es-ES"/>
          </a:p>
        </p:txBody>
      </p:sp>
    </p:spTree>
    <p:extLst>
      <p:ext uri="{BB962C8B-B14F-4D97-AF65-F5344CB8AC3E}">
        <p14:creationId xmlns:p14="http://schemas.microsoft.com/office/powerpoint/2010/main" val="156185859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DF9DFCD-83FC-499D-991E-AF5DEF1FF3E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75AAD08-20F2-451A-986C-D85D14E7140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F5B4655-4ECE-49F1-A5A0-ECD8C69B5F41}"/>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CB83644-D34A-498D-8F1F-5A8020CDA522}"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4DB5A4B-BA1F-4099-81F6-9F982BBDD8C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27186DA-18E0-473B-A62E-D00EFF1D5C7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C67BBCC-D23C-4816-BCF0-7A71543D3CA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9798BF6-F0FC-4DC7-A02F-6CD502C759FA}"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42C32BF-162C-4D6E-A281-8860E8220660}"/>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26C114B-1DE3-4589-BA8D-8951351A8212}"/>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529BCCE6-C727-4FDC-BB75-C9FA03038A7B}"/>
              </a:ext>
            </a:extLst>
          </p:cNvPr>
          <p:cNvSpPr txBox="1">
            <a:spLocks noGrp="1"/>
          </p:cNvSpPr>
          <p:nvPr>
            <p:ph type="dt" sz="half" idx="7"/>
          </p:nvPr>
        </p:nvSpPr>
        <p:spPr/>
        <p:txBody>
          <a:bodyPr/>
          <a:lstStyle>
            <a:lvl1pPr>
              <a:defRPr/>
            </a:lvl1pPr>
          </a:lstStyle>
          <a:p>
            <a:pPr lvl="0"/>
            <a:fld id="{807A1329-1D21-4A40-BC8C-A610174E4466}" type="datetime1">
              <a:rPr lang="es-ES"/>
              <a:pPr lvl="0"/>
              <a:t>28/08/2021</a:t>
            </a:fld>
            <a:endParaRPr lang="es-ES"/>
          </a:p>
        </p:txBody>
      </p:sp>
      <p:sp>
        <p:nvSpPr>
          <p:cNvPr id="5" name="Marcador de pie de página 4">
            <a:extLst>
              <a:ext uri="{FF2B5EF4-FFF2-40B4-BE49-F238E27FC236}">
                <a16:creationId xmlns:a16="http://schemas.microsoft.com/office/drawing/2014/main" id="{0D1EA84E-7D0F-4101-B51E-E9EDE94AA88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DEC5885-9619-4459-9B2B-376E051B6563}"/>
              </a:ext>
            </a:extLst>
          </p:cNvPr>
          <p:cNvSpPr txBox="1">
            <a:spLocks noGrp="1"/>
          </p:cNvSpPr>
          <p:nvPr>
            <p:ph type="sldNum" sz="quarter" idx="8"/>
          </p:nvPr>
        </p:nvSpPr>
        <p:spPr/>
        <p:txBody>
          <a:bodyPr/>
          <a:lstStyle>
            <a:lvl1pPr>
              <a:defRPr/>
            </a:lvl1pPr>
          </a:lstStyle>
          <a:p>
            <a:pPr lvl="0"/>
            <a:fld id="{6675C3E0-CE74-4483-9C5D-350310B4CEC7}" type="slidenum">
              <a:t>‹Nº›</a:t>
            </a:fld>
            <a:endParaRPr lang="es-ES"/>
          </a:p>
        </p:txBody>
      </p:sp>
    </p:spTree>
    <p:extLst>
      <p:ext uri="{BB962C8B-B14F-4D97-AF65-F5344CB8AC3E}">
        <p14:creationId xmlns:p14="http://schemas.microsoft.com/office/powerpoint/2010/main" val="143393750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099345F-1805-4A3F-ABC9-BCCE8533A57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6AF3A80-61A0-4E88-87FC-D75DA7839A08}"/>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B94A662-BD35-47DE-A039-D1DE63A5249A}"/>
              </a:ext>
            </a:extLst>
          </p:cNvPr>
          <p:cNvSpPr txBox="1">
            <a:spLocks noGrp="1"/>
          </p:cNvSpPr>
          <p:nvPr>
            <p:ph type="dt" sz="half" idx="7"/>
          </p:nvPr>
        </p:nvSpPr>
        <p:spPr/>
        <p:txBody>
          <a:bodyPr/>
          <a:lstStyle>
            <a:lvl1pPr>
              <a:defRPr/>
            </a:lvl1pPr>
          </a:lstStyle>
          <a:p>
            <a:pPr lvl="0"/>
            <a:fld id="{5B1AFB17-1F6A-4B4B-B433-C2759CCEE4DB}" type="datetime1">
              <a:rPr lang="es-ES"/>
              <a:pPr lvl="0"/>
              <a:t>28/08/2021</a:t>
            </a:fld>
            <a:endParaRPr lang="es-ES"/>
          </a:p>
        </p:txBody>
      </p:sp>
      <p:sp>
        <p:nvSpPr>
          <p:cNvPr id="5" name="Marcador de pie de página 4">
            <a:extLst>
              <a:ext uri="{FF2B5EF4-FFF2-40B4-BE49-F238E27FC236}">
                <a16:creationId xmlns:a16="http://schemas.microsoft.com/office/drawing/2014/main" id="{D877D0C1-769A-4B33-8299-F94DA4240DF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ABC5463-A0BE-432A-B755-569C33118F2D}"/>
              </a:ext>
            </a:extLst>
          </p:cNvPr>
          <p:cNvSpPr txBox="1">
            <a:spLocks noGrp="1"/>
          </p:cNvSpPr>
          <p:nvPr>
            <p:ph type="sldNum" sz="quarter" idx="8"/>
          </p:nvPr>
        </p:nvSpPr>
        <p:spPr/>
        <p:txBody>
          <a:bodyPr/>
          <a:lstStyle>
            <a:lvl1pPr>
              <a:defRPr/>
            </a:lvl1pPr>
          </a:lstStyle>
          <a:p>
            <a:pPr lvl="0"/>
            <a:fld id="{AC177A41-A3E2-4492-AC98-EE73E096FBB2}" type="slidenum">
              <a:t>‹Nº›</a:t>
            </a:fld>
            <a:endParaRPr lang="es-ES"/>
          </a:p>
        </p:txBody>
      </p:sp>
    </p:spTree>
    <p:extLst>
      <p:ext uri="{BB962C8B-B14F-4D97-AF65-F5344CB8AC3E}">
        <p14:creationId xmlns:p14="http://schemas.microsoft.com/office/powerpoint/2010/main" val="13122509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1A1B166-7FCA-4DBC-9EC6-896EF220209C}"/>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DE46257-198B-4457-96F3-D0CE996683DB}"/>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625C0254-325C-4758-8BB1-21F7610CC61F}"/>
              </a:ext>
            </a:extLst>
          </p:cNvPr>
          <p:cNvSpPr txBox="1">
            <a:spLocks noGrp="1"/>
          </p:cNvSpPr>
          <p:nvPr>
            <p:ph type="dt" sz="half" idx="7"/>
          </p:nvPr>
        </p:nvSpPr>
        <p:spPr/>
        <p:txBody>
          <a:bodyPr/>
          <a:lstStyle>
            <a:lvl1pPr>
              <a:defRPr/>
            </a:lvl1pPr>
          </a:lstStyle>
          <a:p>
            <a:pPr lvl="0"/>
            <a:fld id="{33665873-54B4-439D-8B5A-8EBFA5F62D9B}" type="datetime1">
              <a:rPr lang="es-ES"/>
              <a:pPr lvl="0"/>
              <a:t>28/08/2021</a:t>
            </a:fld>
            <a:endParaRPr lang="es-ES"/>
          </a:p>
        </p:txBody>
      </p:sp>
      <p:sp>
        <p:nvSpPr>
          <p:cNvPr id="5" name="Marcador de pie de página 4">
            <a:extLst>
              <a:ext uri="{FF2B5EF4-FFF2-40B4-BE49-F238E27FC236}">
                <a16:creationId xmlns:a16="http://schemas.microsoft.com/office/drawing/2014/main" id="{11CA8E1A-76AF-44AA-88D2-9BDB1A8F73C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A568F53-0FD0-4B93-A2CC-DE677D70995B}"/>
              </a:ext>
            </a:extLst>
          </p:cNvPr>
          <p:cNvSpPr txBox="1">
            <a:spLocks noGrp="1"/>
          </p:cNvSpPr>
          <p:nvPr>
            <p:ph type="sldNum" sz="quarter" idx="8"/>
          </p:nvPr>
        </p:nvSpPr>
        <p:spPr/>
        <p:txBody>
          <a:bodyPr/>
          <a:lstStyle>
            <a:lvl1pPr>
              <a:defRPr/>
            </a:lvl1pPr>
          </a:lstStyle>
          <a:p>
            <a:pPr lvl="0"/>
            <a:fld id="{8EA28AC8-66FA-4D1D-853D-B8AB0DA94512}" type="slidenum">
              <a:t>‹Nº›</a:t>
            </a:fld>
            <a:endParaRPr lang="es-ES"/>
          </a:p>
        </p:txBody>
      </p:sp>
    </p:spTree>
    <p:extLst>
      <p:ext uri="{BB962C8B-B14F-4D97-AF65-F5344CB8AC3E}">
        <p14:creationId xmlns:p14="http://schemas.microsoft.com/office/powerpoint/2010/main" val="19409540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CAA4634-4168-4440-AADF-17BEE72C641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CA0CC30-DD0D-4F30-AD4B-20BE0C0CD53E}"/>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6BC86331-916B-4B29-9F25-30E8A14BE900}"/>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475BABAF-B1DE-4884-A035-223713AE70EF}"/>
              </a:ext>
            </a:extLst>
          </p:cNvPr>
          <p:cNvSpPr txBox="1">
            <a:spLocks noGrp="1"/>
          </p:cNvSpPr>
          <p:nvPr>
            <p:ph type="dt" sz="half" idx="7"/>
          </p:nvPr>
        </p:nvSpPr>
        <p:spPr/>
        <p:txBody>
          <a:bodyPr/>
          <a:lstStyle>
            <a:lvl1pPr>
              <a:defRPr/>
            </a:lvl1pPr>
          </a:lstStyle>
          <a:p>
            <a:pPr lvl="0"/>
            <a:fld id="{224E8215-B19E-48D3-B272-13342E994ABD}" type="datetime1">
              <a:rPr lang="es-ES"/>
              <a:pPr lvl="0"/>
              <a:t>28/08/2021</a:t>
            </a:fld>
            <a:endParaRPr lang="es-ES"/>
          </a:p>
        </p:txBody>
      </p:sp>
      <p:sp>
        <p:nvSpPr>
          <p:cNvPr id="6" name="Marcador de pie de página 5">
            <a:extLst>
              <a:ext uri="{FF2B5EF4-FFF2-40B4-BE49-F238E27FC236}">
                <a16:creationId xmlns:a16="http://schemas.microsoft.com/office/drawing/2014/main" id="{75AD2714-9E20-4E44-A947-EEE113F33C7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4C9F720-0A8F-4408-BCA4-E90C09F28F3E}"/>
              </a:ext>
            </a:extLst>
          </p:cNvPr>
          <p:cNvSpPr txBox="1">
            <a:spLocks noGrp="1"/>
          </p:cNvSpPr>
          <p:nvPr>
            <p:ph type="sldNum" sz="quarter" idx="8"/>
          </p:nvPr>
        </p:nvSpPr>
        <p:spPr/>
        <p:txBody>
          <a:bodyPr/>
          <a:lstStyle>
            <a:lvl1pPr>
              <a:defRPr/>
            </a:lvl1pPr>
          </a:lstStyle>
          <a:p>
            <a:pPr lvl="0"/>
            <a:fld id="{9849198C-51B1-4AAC-8ED3-20364D8D6A33}" type="slidenum">
              <a:t>‹Nº›</a:t>
            </a:fld>
            <a:endParaRPr lang="es-ES"/>
          </a:p>
        </p:txBody>
      </p:sp>
    </p:spTree>
    <p:extLst>
      <p:ext uri="{BB962C8B-B14F-4D97-AF65-F5344CB8AC3E}">
        <p14:creationId xmlns:p14="http://schemas.microsoft.com/office/powerpoint/2010/main" val="31752427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19BE1E1-5EDC-4FB7-8A67-0335D72A3A5E}"/>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B9D5970-FD95-49E9-AFC5-CFDAA1936FDB}"/>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D5977C2-2AB2-4F9A-84A4-5F8585573105}"/>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CD799E37-5C35-45BB-B0F6-4CB69A14749A}"/>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0B52041A-FD72-47C3-B56F-C7A4875D10B1}"/>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65221BBD-E78D-488F-8F0D-91CDC24D6D29}"/>
              </a:ext>
            </a:extLst>
          </p:cNvPr>
          <p:cNvSpPr txBox="1">
            <a:spLocks noGrp="1"/>
          </p:cNvSpPr>
          <p:nvPr>
            <p:ph type="dt" sz="half" idx="7"/>
          </p:nvPr>
        </p:nvSpPr>
        <p:spPr/>
        <p:txBody>
          <a:bodyPr/>
          <a:lstStyle>
            <a:lvl1pPr>
              <a:defRPr/>
            </a:lvl1pPr>
          </a:lstStyle>
          <a:p>
            <a:pPr lvl="0"/>
            <a:fld id="{F0FF7F17-526E-4FAE-A2BF-AE5332B57A45}" type="datetime1">
              <a:rPr lang="es-ES"/>
              <a:pPr lvl="0"/>
              <a:t>28/08/2021</a:t>
            </a:fld>
            <a:endParaRPr lang="es-ES"/>
          </a:p>
        </p:txBody>
      </p:sp>
      <p:sp>
        <p:nvSpPr>
          <p:cNvPr id="8" name="Marcador de pie de página 7">
            <a:extLst>
              <a:ext uri="{FF2B5EF4-FFF2-40B4-BE49-F238E27FC236}">
                <a16:creationId xmlns:a16="http://schemas.microsoft.com/office/drawing/2014/main" id="{E18026EF-BC12-4ADF-B201-EDD9F15129D5}"/>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33A7E23C-67A7-40E5-9B40-577D6301F255}"/>
              </a:ext>
            </a:extLst>
          </p:cNvPr>
          <p:cNvSpPr txBox="1">
            <a:spLocks noGrp="1"/>
          </p:cNvSpPr>
          <p:nvPr>
            <p:ph type="sldNum" sz="quarter" idx="8"/>
          </p:nvPr>
        </p:nvSpPr>
        <p:spPr/>
        <p:txBody>
          <a:bodyPr/>
          <a:lstStyle>
            <a:lvl1pPr>
              <a:defRPr/>
            </a:lvl1pPr>
          </a:lstStyle>
          <a:p>
            <a:pPr lvl="0"/>
            <a:fld id="{7CD202EC-E289-46C0-953E-0C8A73BB1A7D}" type="slidenum">
              <a:t>‹Nº›</a:t>
            </a:fld>
            <a:endParaRPr lang="es-ES"/>
          </a:p>
        </p:txBody>
      </p:sp>
    </p:spTree>
    <p:extLst>
      <p:ext uri="{BB962C8B-B14F-4D97-AF65-F5344CB8AC3E}">
        <p14:creationId xmlns:p14="http://schemas.microsoft.com/office/powerpoint/2010/main" val="12843685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DCAEE0-F1A1-4E36-A52F-B40C67F81A5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F2C36C8B-D2A3-4B18-8583-0AC234ECD8DD}"/>
              </a:ext>
            </a:extLst>
          </p:cNvPr>
          <p:cNvSpPr txBox="1">
            <a:spLocks noGrp="1"/>
          </p:cNvSpPr>
          <p:nvPr>
            <p:ph type="dt" sz="half" idx="7"/>
          </p:nvPr>
        </p:nvSpPr>
        <p:spPr/>
        <p:txBody>
          <a:bodyPr/>
          <a:lstStyle>
            <a:lvl1pPr>
              <a:defRPr/>
            </a:lvl1pPr>
          </a:lstStyle>
          <a:p>
            <a:pPr lvl="0"/>
            <a:fld id="{E810AA00-ED33-41B4-AF09-EA7B6E284B01}" type="datetime1">
              <a:rPr lang="es-ES"/>
              <a:pPr lvl="0"/>
              <a:t>28/08/2021</a:t>
            </a:fld>
            <a:endParaRPr lang="es-ES"/>
          </a:p>
        </p:txBody>
      </p:sp>
      <p:sp>
        <p:nvSpPr>
          <p:cNvPr id="4" name="Marcador de pie de página 3">
            <a:extLst>
              <a:ext uri="{FF2B5EF4-FFF2-40B4-BE49-F238E27FC236}">
                <a16:creationId xmlns:a16="http://schemas.microsoft.com/office/drawing/2014/main" id="{C1FFA33B-24BF-4BF4-A468-135922142011}"/>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E7785BAB-9207-42F8-AA95-59B8FAFC1B29}"/>
              </a:ext>
            </a:extLst>
          </p:cNvPr>
          <p:cNvSpPr txBox="1">
            <a:spLocks noGrp="1"/>
          </p:cNvSpPr>
          <p:nvPr>
            <p:ph type="sldNum" sz="quarter" idx="8"/>
          </p:nvPr>
        </p:nvSpPr>
        <p:spPr/>
        <p:txBody>
          <a:bodyPr/>
          <a:lstStyle>
            <a:lvl1pPr>
              <a:defRPr/>
            </a:lvl1pPr>
          </a:lstStyle>
          <a:p>
            <a:pPr lvl="0"/>
            <a:fld id="{44F60AFF-1D77-47FA-9B27-3BDA362DB9FB}" type="slidenum">
              <a:t>‹Nº›</a:t>
            </a:fld>
            <a:endParaRPr lang="es-ES"/>
          </a:p>
        </p:txBody>
      </p:sp>
    </p:spTree>
    <p:extLst>
      <p:ext uri="{BB962C8B-B14F-4D97-AF65-F5344CB8AC3E}">
        <p14:creationId xmlns:p14="http://schemas.microsoft.com/office/powerpoint/2010/main" val="36434899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CFC4CED3-B3A4-43E0-AD75-7367D2715DE6}"/>
              </a:ext>
            </a:extLst>
          </p:cNvPr>
          <p:cNvSpPr txBox="1">
            <a:spLocks noGrp="1"/>
          </p:cNvSpPr>
          <p:nvPr>
            <p:ph type="dt" sz="half" idx="7"/>
          </p:nvPr>
        </p:nvSpPr>
        <p:spPr/>
        <p:txBody>
          <a:bodyPr/>
          <a:lstStyle>
            <a:lvl1pPr>
              <a:defRPr/>
            </a:lvl1pPr>
          </a:lstStyle>
          <a:p>
            <a:pPr lvl="0"/>
            <a:fld id="{4E5F18DD-E443-49FB-80C5-A33A790FCC0B}" type="datetime1">
              <a:rPr lang="es-ES"/>
              <a:pPr lvl="0"/>
              <a:t>28/08/2021</a:t>
            </a:fld>
            <a:endParaRPr lang="es-ES"/>
          </a:p>
        </p:txBody>
      </p:sp>
      <p:sp>
        <p:nvSpPr>
          <p:cNvPr id="3" name="Marcador de pie de página 2">
            <a:extLst>
              <a:ext uri="{FF2B5EF4-FFF2-40B4-BE49-F238E27FC236}">
                <a16:creationId xmlns:a16="http://schemas.microsoft.com/office/drawing/2014/main" id="{DB93A614-8127-4C42-9D0F-4F06D9E83437}"/>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B1459958-63AF-4F69-8DF8-455929A99635}"/>
              </a:ext>
            </a:extLst>
          </p:cNvPr>
          <p:cNvSpPr txBox="1">
            <a:spLocks noGrp="1"/>
          </p:cNvSpPr>
          <p:nvPr>
            <p:ph type="sldNum" sz="quarter" idx="8"/>
          </p:nvPr>
        </p:nvSpPr>
        <p:spPr/>
        <p:txBody>
          <a:bodyPr/>
          <a:lstStyle>
            <a:lvl1pPr>
              <a:defRPr/>
            </a:lvl1pPr>
          </a:lstStyle>
          <a:p>
            <a:pPr lvl="0"/>
            <a:fld id="{57782508-F963-46A0-9BAC-C9907F057D8A}" type="slidenum">
              <a:t>‹Nº›</a:t>
            </a:fld>
            <a:endParaRPr lang="es-ES"/>
          </a:p>
        </p:txBody>
      </p:sp>
    </p:spTree>
    <p:extLst>
      <p:ext uri="{BB962C8B-B14F-4D97-AF65-F5344CB8AC3E}">
        <p14:creationId xmlns:p14="http://schemas.microsoft.com/office/powerpoint/2010/main" val="371183942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1D31303-0A8E-4C7E-94CD-0578498C491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549EC21-065D-46B9-9F40-AF550E375621}"/>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5AB08864-0597-4C86-895A-3A85DAFECF6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74843A2-BE0A-4BA7-BED4-77794266F782}"/>
              </a:ext>
            </a:extLst>
          </p:cNvPr>
          <p:cNvSpPr txBox="1">
            <a:spLocks noGrp="1"/>
          </p:cNvSpPr>
          <p:nvPr>
            <p:ph type="dt" sz="half" idx="7"/>
          </p:nvPr>
        </p:nvSpPr>
        <p:spPr/>
        <p:txBody>
          <a:bodyPr/>
          <a:lstStyle>
            <a:lvl1pPr>
              <a:defRPr/>
            </a:lvl1pPr>
          </a:lstStyle>
          <a:p>
            <a:pPr lvl="0"/>
            <a:fld id="{B7F74C34-C71E-4A6D-BDB2-40E5F9D3D7DA}" type="datetime1">
              <a:rPr lang="es-ES"/>
              <a:pPr lvl="0"/>
              <a:t>28/08/2021</a:t>
            </a:fld>
            <a:endParaRPr lang="es-ES"/>
          </a:p>
        </p:txBody>
      </p:sp>
      <p:sp>
        <p:nvSpPr>
          <p:cNvPr id="6" name="Marcador de pie de página 5">
            <a:extLst>
              <a:ext uri="{FF2B5EF4-FFF2-40B4-BE49-F238E27FC236}">
                <a16:creationId xmlns:a16="http://schemas.microsoft.com/office/drawing/2014/main" id="{8F3519BE-8A50-4836-91D9-8DAC62D5F10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00F3A8C-B681-45A3-B6B0-DFB2F2301BEA}"/>
              </a:ext>
            </a:extLst>
          </p:cNvPr>
          <p:cNvSpPr txBox="1">
            <a:spLocks noGrp="1"/>
          </p:cNvSpPr>
          <p:nvPr>
            <p:ph type="sldNum" sz="quarter" idx="8"/>
          </p:nvPr>
        </p:nvSpPr>
        <p:spPr/>
        <p:txBody>
          <a:bodyPr/>
          <a:lstStyle>
            <a:lvl1pPr>
              <a:defRPr/>
            </a:lvl1pPr>
          </a:lstStyle>
          <a:p>
            <a:pPr lvl="0"/>
            <a:fld id="{4EF80A5C-8236-49A4-B5AF-6F303BB054F6}" type="slidenum">
              <a:t>‹Nº›</a:t>
            </a:fld>
            <a:endParaRPr lang="es-ES"/>
          </a:p>
        </p:txBody>
      </p:sp>
    </p:spTree>
    <p:extLst>
      <p:ext uri="{BB962C8B-B14F-4D97-AF65-F5344CB8AC3E}">
        <p14:creationId xmlns:p14="http://schemas.microsoft.com/office/powerpoint/2010/main" val="35333171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4369C3-5F36-40BA-81AE-DFF2FB53FD8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1975B2E6-910F-4E74-9A98-A7FE9C3B3BBA}"/>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901C8998-22EF-4CD2-83B3-465DF695AE7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DC6AE53-CBA8-4543-821A-8A8ED0EDAC5D}"/>
              </a:ext>
            </a:extLst>
          </p:cNvPr>
          <p:cNvSpPr txBox="1">
            <a:spLocks noGrp="1"/>
          </p:cNvSpPr>
          <p:nvPr>
            <p:ph type="dt" sz="half" idx="7"/>
          </p:nvPr>
        </p:nvSpPr>
        <p:spPr/>
        <p:txBody>
          <a:bodyPr/>
          <a:lstStyle>
            <a:lvl1pPr>
              <a:defRPr/>
            </a:lvl1pPr>
          </a:lstStyle>
          <a:p>
            <a:pPr lvl="0"/>
            <a:fld id="{027C0715-DA9C-48AB-8F8B-65709892BCFE}" type="datetime1">
              <a:rPr lang="es-ES"/>
              <a:pPr lvl="0"/>
              <a:t>28/08/2021</a:t>
            </a:fld>
            <a:endParaRPr lang="es-ES"/>
          </a:p>
        </p:txBody>
      </p:sp>
      <p:sp>
        <p:nvSpPr>
          <p:cNvPr id="6" name="Marcador de pie de página 5">
            <a:extLst>
              <a:ext uri="{FF2B5EF4-FFF2-40B4-BE49-F238E27FC236}">
                <a16:creationId xmlns:a16="http://schemas.microsoft.com/office/drawing/2014/main" id="{10E76493-5A49-4207-A3E0-E683CBC5AFE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BD52F48-152C-4877-A9AE-CEFA03235DCE}"/>
              </a:ext>
            </a:extLst>
          </p:cNvPr>
          <p:cNvSpPr txBox="1">
            <a:spLocks noGrp="1"/>
          </p:cNvSpPr>
          <p:nvPr>
            <p:ph type="sldNum" sz="quarter" idx="8"/>
          </p:nvPr>
        </p:nvSpPr>
        <p:spPr/>
        <p:txBody>
          <a:bodyPr/>
          <a:lstStyle>
            <a:lvl1pPr>
              <a:defRPr/>
            </a:lvl1pPr>
          </a:lstStyle>
          <a:p>
            <a:pPr lvl="0"/>
            <a:fld id="{F47A9A86-E66A-44BE-A604-6A9BB9A5E911}" type="slidenum">
              <a:t>‹Nº›</a:t>
            </a:fld>
            <a:endParaRPr lang="es-ES"/>
          </a:p>
        </p:txBody>
      </p:sp>
    </p:spTree>
    <p:extLst>
      <p:ext uri="{BB962C8B-B14F-4D97-AF65-F5344CB8AC3E}">
        <p14:creationId xmlns:p14="http://schemas.microsoft.com/office/powerpoint/2010/main" val="7162625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63493B2-C059-4D1F-B3EC-F42D33B5D5B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9178A4A-896B-4EF4-B80D-ED656A4711B6}"/>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D3AA05E-2056-4061-B6D1-602882FFEB3E}"/>
              </a:ext>
            </a:extLst>
          </p:cNvPr>
          <p:cNvSpPr txBox="1">
            <a:spLocks noGrp="1"/>
          </p:cNvSpPr>
          <p:nvPr>
            <p:ph type="dt" sz="half" idx="7"/>
          </p:nvPr>
        </p:nvSpPr>
        <p:spPr/>
        <p:txBody>
          <a:bodyPr/>
          <a:lstStyle>
            <a:lvl1pPr>
              <a:defRPr/>
            </a:lvl1pPr>
          </a:lstStyle>
          <a:p>
            <a:pPr lvl="0"/>
            <a:fld id="{35A38687-1ECF-4061-95FB-AD4E101B10B7}" type="datetime1">
              <a:rPr lang="es-ES"/>
              <a:pPr lvl="0"/>
              <a:t>28/08/2021</a:t>
            </a:fld>
            <a:endParaRPr lang="es-ES"/>
          </a:p>
        </p:txBody>
      </p:sp>
      <p:sp>
        <p:nvSpPr>
          <p:cNvPr id="5" name="Marcador de pie de página 4">
            <a:extLst>
              <a:ext uri="{FF2B5EF4-FFF2-40B4-BE49-F238E27FC236}">
                <a16:creationId xmlns:a16="http://schemas.microsoft.com/office/drawing/2014/main" id="{A94DF377-45C3-441A-AF8F-71AC7A5915C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5A5C633-B521-4AB5-BDCD-DCB2E4190C64}"/>
              </a:ext>
            </a:extLst>
          </p:cNvPr>
          <p:cNvSpPr txBox="1">
            <a:spLocks noGrp="1"/>
          </p:cNvSpPr>
          <p:nvPr>
            <p:ph type="sldNum" sz="quarter" idx="8"/>
          </p:nvPr>
        </p:nvSpPr>
        <p:spPr/>
        <p:txBody>
          <a:bodyPr/>
          <a:lstStyle>
            <a:lvl1pPr>
              <a:defRPr/>
            </a:lvl1pPr>
          </a:lstStyle>
          <a:p>
            <a:pPr lvl="0"/>
            <a:fld id="{886BB14A-7855-4881-B493-92D088B6732D}" type="slidenum">
              <a:t>‹Nº›</a:t>
            </a:fld>
            <a:endParaRPr lang="es-ES"/>
          </a:p>
        </p:txBody>
      </p:sp>
    </p:spTree>
    <p:extLst>
      <p:ext uri="{BB962C8B-B14F-4D97-AF65-F5344CB8AC3E}">
        <p14:creationId xmlns:p14="http://schemas.microsoft.com/office/powerpoint/2010/main" val="19465220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B980C61-12A1-46ED-A8BC-83473168F508}"/>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C9A65963-AD69-4857-9F3A-C06C5CED1A6D}"/>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0A6C1A0-6598-4975-8B70-48BBFF0EFD18}"/>
              </a:ext>
            </a:extLst>
          </p:cNvPr>
          <p:cNvSpPr txBox="1">
            <a:spLocks noGrp="1"/>
          </p:cNvSpPr>
          <p:nvPr>
            <p:ph type="dt" sz="half" idx="7"/>
          </p:nvPr>
        </p:nvSpPr>
        <p:spPr/>
        <p:txBody>
          <a:bodyPr/>
          <a:lstStyle>
            <a:lvl1pPr>
              <a:defRPr/>
            </a:lvl1pPr>
          </a:lstStyle>
          <a:p>
            <a:pPr lvl="0"/>
            <a:fld id="{A93A2184-8781-4803-81E1-FB16484DB42B}" type="datetime1">
              <a:rPr lang="es-ES"/>
              <a:pPr lvl="0"/>
              <a:t>28/08/2021</a:t>
            </a:fld>
            <a:endParaRPr lang="es-ES"/>
          </a:p>
        </p:txBody>
      </p:sp>
      <p:sp>
        <p:nvSpPr>
          <p:cNvPr id="5" name="Marcador de pie de página 4">
            <a:extLst>
              <a:ext uri="{FF2B5EF4-FFF2-40B4-BE49-F238E27FC236}">
                <a16:creationId xmlns:a16="http://schemas.microsoft.com/office/drawing/2014/main" id="{4CF800D1-BF9C-45F5-8E90-C98CB96D470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34D8414-3705-4E0B-9972-00B19EA8884D}"/>
              </a:ext>
            </a:extLst>
          </p:cNvPr>
          <p:cNvSpPr txBox="1">
            <a:spLocks noGrp="1"/>
          </p:cNvSpPr>
          <p:nvPr>
            <p:ph type="sldNum" sz="quarter" idx="8"/>
          </p:nvPr>
        </p:nvSpPr>
        <p:spPr/>
        <p:txBody>
          <a:bodyPr/>
          <a:lstStyle>
            <a:lvl1pPr>
              <a:defRPr/>
            </a:lvl1pPr>
          </a:lstStyle>
          <a:p>
            <a:pPr lvl="0"/>
            <a:fld id="{9CB12509-5E49-4C35-9582-E51817DF2F1E}" type="slidenum">
              <a:t>‹Nº›</a:t>
            </a:fld>
            <a:endParaRPr lang="es-ES"/>
          </a:p>
        </p:txBody>
      </p:sp>
    </p:spTree>
    <p:extLst>
      <p:ext uri="{BB962C8B-B14F-4D97-AF65-F5344CB8AC3E}">
        <p14:creationId xmlns:p14="http://schemas.microsoft.com/office/powerpoint/2010/main" val="37408843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C09802F-DC4E-4B57-B064-4A54C9DBD289}"/>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18630EC-5050-4359-A904-8C896BE2D306}"/>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BBD7BA05-39FB-4027-8600-76CA04DB5689}"/>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815331CA-AB8A-4DF4-8D54-A466272C1F1E}"/>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20EC023E-EE37-4F86-9316-92CCCF5DE651}"/>
              </a:ext>
            </a:extLst>
          </p:cNvPr>
          <p:cNvSpPr txBox="1">
            <a:spLocks noGrp="1"/>
          </p:cNvSpPr>
          <p:nvPr>
            <p:ph type="sldNum" sz="quarter" idx="8"/>
          </p:nvPr>
        </p:nvSpPr>
        <p:spPr/>
        <p:txBody>
          <a:bodyPr/>
          <a:lstStyle>
            <a:lvl1pPr>
              <a:defRPr sz="1400"/>
            </a:lvl1pPr>
          </a:lstStyle>
          <a:p>
            <a:pPr lvl="0"/>
            <a:fld id="{63B3F6B0-1AB5-4DA2-88AE-37A659D56EF2}" type="slidenum">
              <a:t>‹Nº›</a:t>
            </a:fld>
            <a:endParaRPr lang="es-ES"/>
          </a:p>
        </p:txBody>
      </p:sp>
    </p:spTree>
    <p:extLst>
      <p:ext uri="{BB962C8B-B14F-4D97-AF65-F5344CB8AC3E}">
        <p14:creationId xmlns:p14="http://schemas.microsoft.com/office/powerpoint/2010/main" val="310952929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6FC2F1-CCA4-4EFD-B7FF-181326FC5FF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4A634CB6-D54D-4724-9F05-8C913EFC6660}"/>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06693B4F-ED2E-4C4F-9FAB-49B295470290}"/>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0676368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A39DA8F-F8B8-4999-8252-1DF350035DE8}"/>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B1FD868-EA37-4857-B7B9-4EC2009B7FF8}"/>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8C08212-37D3-4ECC-B0F2-0A5A9AABF678}"/>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39F59E6-29DB-473B-A1D6-418A48AA2476}" type="datetime1">
              <a:rPr lang="es-ES"/>
              <a:pPr lvl="0"/>
              <a:t>28/08/2021</a:t>
            </a:fld>
            <a:endParaRPr lang="es-ES"/>
          </a:p>
        </p:txBody>
      </p:sp>
      <p:sp>
        <p:nvSpPr>
          <p:cNvPr id="5" name="Marcador de pie de página 4">
            <a:extLst>
              <a:ext uri="{FF2B5EF4-FFF2-40B4-BE49-F238E27FC236}">
                <a16:creationId xmlns:a16="http://schemas.microsoft.com/office/drawing/2014/main" id="{B3E0BD6D-D0CE-45B6-BE9F-55F40D7A98AF}"/>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F5DFC26A-D4A3-4BF9-BC27-E1B4EF406C5D}"/>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117CCD2-9616-426F-AAB8-F41EF2ADD56A}"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50C83EA-3B10-487A-A490-37E5B57A9C2E}"/>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1A5FB53D-0F3E-40B5-B6AC-B58C3A176076}"/>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23BAAB72-62A6-44AA-9B20-4D4D2FF20978}"/>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D92B771E-69CA-49E4-9791-246905FA222F}"/>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1ED34A91-0ABD-489D-BDCB-135F97D62360}"/>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C99FBF43-9ED5-4496-8CD9-FA0AA86BC8BA}"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6500CFE9-A08E-44FC-A831-C6B5AA64A73F}"/>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67864389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hyperlink" Target="https://vk.com/mispps" TargetMode="External"/><Relationship Id="rId3" Type="http://schemas.openxmlformats.org/officeDocument/2006/relationships/image" Target="../media/image53.png"/><Relationship Id="rId7" Type="http://schemas.openxmlformats.org/officeDocument/2006/relationships/hyperlink" Target="https://www.facebook.com/mispps" TargetMode="External"/><Relationship Id="rId12" Type="http://schemas.openxmlformats.org/officeDocument/2006/relationships/image" Target="../media/image58.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55.png"/><Relationship Id="rId11" Type="http://schemas.openxmlformats.org/officeDocument/2006/relationships/hyperlink" Target="https://plus.google.com/+Mispps/" TargetMode="External"/><Relationship Id="rId5" Type="http://schemas.openxmlformats.org/officeDocument/2006/relationships/image" Target="../media/image54.png"/><Relationship Id="rId10" Type="http://schemas.openxmlformats.org/officeDocument/2006/relationships/image" Target="../media/image5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9.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76FD8F3-43B5-4DD7-BCC8-B278BCE9DFA1}"/>
              </a:ext>
            </a:extLst>
          </p:cNvPr>
          <p:cNvSpPr txBox="1"/>
          <p:nvPr/>
        </p:nvSpPr>
        <p:spPr>
          <a:xfrm>
            <a:off x="0" y="2716563"/>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JARDINES DE LA BARRACA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LA VALETA · MALTA</a:t>
            </a:r>
            <a:endParaRPr lang="es-ES" sz="2800" b="0" i="0" u="none" strike="noStrike" kern="1200" cap="none" spc="0" baseline="0">
              <a:solidFill>
                <a:srgbClr val="FFFFFF"/>
              </a:solidFill>
              <a:uFillTx/>
              <a:latin typeface="Calibri"/>
            </a:endParaRPr>
          </a:p>
        </p:txBody>
      </p:sp>
      <p:pic>
        <p:nvPicPr>
          <p:cNvPr id="3" name="01 - Music Box Dancer">
            <a:extLst>
              <a:ext uri="{FF2B5EF4-FFF2-40B4-BE49-F238E27FC236}">
                <a16:creationId xmlns:a16="http://schemas.microsoft.com/office/drawing/2014/main" id="{F1A521C7-5D40-497F-A4B6-44379868884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12932" y="5613894"/>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F814DFD-0ED1-40C9-BF27-3E799ED89167}"/>
              </a:ext>
            </a:extLst>
          </p:cNvPr>
          <p:cNvSpPr txBox="1"/>
          <p:nvPr/>
        </p:nvSpPr>
        <p:spPr>
          <a:xfrm>
            <a:off x="328470" y="914400"/>
            <a:ext cx="6365284" cy="501675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Los Jardines de la Barraca constituyen un bello parque con vistas al Gran Puerto. Se diseñaron en el año 1661 como retiro para los caballeros italianos, y se abrieron al público en el siglo XIX. Desde allí se puede disfrutar de vistas espectaculares del puerto y de las ciudadelas fortificadas, y asistir a la antigua tradición de la salva de cañones. Para llegar a ellos hay unas escaleras desde la zona del puerto o tomar el ascensor. Los jardines están situados en un bastión en el punto más alto de la ciudad. En el paseo porticado del parque se puedes contemplar la belleza del entorno y contemplar las ciudades medievales de Cospicua, Vittoriosa y Senglea.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Justo debajo se encuentra la batería de cañones que se utiliza para el saludo diario. Durante casi 500 años, estos cañones han protegido el puerto y han disparado salvas en ocasiones especiales como festividades religiosas, aniversarios y la llegada de dignatarios. A principios del siglo XIX, se comenzó a realizar la salva todos los días a mediodía, una tradición que continúa en la actualidad. Durante el paseo por el parque se encuentran palmeras, plantas exóticas, estatuas y monumentos, entre ellos, la figura de sir Winston Churchill. También verás placas conmemorativas dedicadas a personajes ilustres del ámbito naval.</a:t>
            </a:r>
            <a:endParaRPr lang="es-ES" sz="1800" b="0" i="0" u="none" strike="noStrike" kern="1200" cap="none" spc="0" baseline="0">
              <a:solidFill>
                <a:srgbClr val="000000"/>
              </a:solidFill>
              <a:uFillTx/>
              <a:latin typeface="Calibri"/>
            </a:endParaRPr>
          </a:p>
        </p:txBody>
      </p:sp>
      <p:pic>
        <p:nvPicPr>
          <p:cNvPr id="3" name="Imagen 3">
            <a:extLst>
              <a:ext uri="{FF2B5EF4-FFF2-40B4-BE49-F238E27FC236}">
                <a16:creationId xmlns:a16="http://schemas.microsoft.com/office/drawing/2014/main" id="{FED3EFA1-0361-441D-A06C-6ABE22A684AB}"/>
              </a:ext>
            </a:extLst>
          </p:cNvPr>
          <p:cNvPicPr>
            <a:picLocks noChangeAspect="1"/>
          </p:cNvPicPr>
          <p:nvPr/>
        </p:nvPicPr>
        <p:blipFill>
          <a:blip r:embed="rId3"/>
          <a:stretch>
            <a:fillRect/>
          </a:stretch>
        </p:blipFill>
        <p:spPr>
          <a:xfrm>
            <a:off x="7005447" y="0"/>
            <a:ext cx="5141213"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E0EEFE-4588-488C-9DF3-1F07CCE29861}"/>
              </a:ext>
            </a:extLst>
          </p:cNvPr>
          <p:cNvPicPr>
            <a:picLocks noChangeAspect="1"/>
          </p:cNvPicPr>
          <p:nvPr/>
        </p:nvPicPr>
        <p:blipFill>
          <a:blip r:embed="rId2"/>
          <a:stretch>
            <a:fillRect/>
          </a:stretch>
        </p:blipFill>
        <p:spPr>
          <a:xfrm>
            <a:off x="29589" y="-32552"/>
            <a:ext cx="12162406" cy="6890552"/>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43794B-808D-44FF-962D-A7AFEADE5F81}"/>
              </a:ext>
            </a:extLst>
          </p:cNvPr>
          <p:cNvPicPr>
            <a:picLocks noChangeAspect="1"/>
          </p:cNvPicPr>
          <p:nvPr/>
        </p:nvPicPr>
        <p:blipFill>
          <a:blip r:embed="rId3"/>
          <a:stretch>
            <a:fillRect/>
          </a:stretch>
        </p:blipFill>
        <p:spPr>
          <a:xfrm>
            <a:off x="-32552" y="20711"/>
            <a:ext cx="12224549" cy="6817537"/>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1FF1E9-D9CA-4F0D-89DF-CAF803315D33}"/>
              </a:ext>
            </a:extLst>
          </p:cNvPr>
          <p:cNvPicPr>
            <a:picLocks noChangeAspect="1"/>
          </p:cNvPicPr>
          <p:nvPr/>
        </p:nvPicPr>
        <p:blipFill>
          <a:blip r:embed="rId2"/>
          <a:stretch>
            <a:fillRect/>
          </a:stretch>
        </p:blipFill>
        <p:spPr>
          <a:xfrm>
            <a:off x="13789" y="-44083"/>
            <a:ext cx="12178207" cy="6917125"/>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1E861D-664E-48A4-8079-CB6FC26A01C8}"/>
              </a:ext>
            </a:extLst>
          </p:cNvPr>
          <p:cNvPicPr>
            <a:picLocks noChangeAspect="1"/>
          </p:cNvPicPr>
          <p:nvPr/>
        </p:nvPicPr>
        <p:blipFill>
          <a:blip r:embed="rId2"/>
          <a:stretch>
            <a:fillRect/>
          </a:stretch>
        </p:blipFill>
        <p:spPr>
          <a:xfrm>
            <a:off x="0" y="0"/>
            <a:ext cx="12191996" cy="6799386"/>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9EE836-93D1-4504-99FE-8F291DA8BDD8}"/>
              </a:ext>
            </a:extLst>
          </p:cNvPr>
          <p:cNvPicPr>
            <a:picLocks noChangeAspect="1"/>
          </p:cNvPicPr>
          <p:nvPr/>
        </p:nvPicPr>
        <p:blipFill>
          <a:blip r:embed="rId2"/>
          <a:stretch>
            <a:fillRect/>
          </a:stretch>
        </p:blipFill>
        <p:spPr>
          <a:xfrm>
            <a:off x="0" y="0"/>
            <a:ext cx="12109143" cy="6817647"/>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D4C1A7-8140-4B16-BFF0-CBDC239BB189}"/>
              </a:ext>
            </a:extLst>
          </p:cNvPr>
          <p:cNvPicPr>
            <a:picLocks noChangeAspect="1"/>
          </p:cNvPicPr>
          <p:nvPr/>
        </p:nvPicPr>
        <p:blipFill>
          <a:blip r:embed="rId2"/>
          <a:stretch>
            <a:fillRect/>
          </a:stretch>
        </p:blipFill>
        <p:spPr>
          <a:xfrm>
            <a:off x="1582716" y="0"/>
            <a:ext cx="9159261" cy="6875126"/>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2A49D5-5951-4612-9804-F45CC5694576}"/>
              </a:ext>
            </a:extLst>
          </p:cNvPr>
          <p:cNvPicPr>
            <a:picLocks noChangeAspect="1"/>
          </p:cNvPicPr>
          <p:nvPr/>
        </p:nvPicPr>
        <p:blipFill>
          <a:blip r:embed="rId2"/>
          <a:stretch>
            <a:fillRect/>
          </a:stretch>
        </p:blipFill>
        <p:spPr>
          <a:xfrm>
            <a:off x="79900" y="0"/>
            <a:ext cx="12083649" cy="8087557"/>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569EBE-93A9-4E55-BD00-58FA6D6421F2}"/>
              </a:ext>
            </a:extLst>
          </p:cNvPr>
          <p:cNvPicPr>
            <a:picLocks noChangeAspect="1"/>
          </p:cNvPicPr>
          <p:nvPr/>
        </p:nvPicPr>
        <p:blipFill>
          <a:blip r:embed="rId2"/>
          <a:stretch>
            <a:fillRect/>
          </a:stretch>
        </p:blipFill>
        <p:spPr>
          <a:xfrm>
            <a:off x="0" y="0"/>
            <a:ext cx="12160431" cy="8345006"/>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EBB7AB-27F2-4D74-B6E0-CE3516C00574}"/>
              </a:ext>
            </a:extLst>
          </p:cNvPr>
          <p:cNvPicPr>
            <a:picLocks noChangeAspect="1"/>
          </p:cNvPicPr>
          <p:nvPr/>
        </p:nvPicPr>
        <p:blipFill>
          <a:blip r:embed="rId2"/>
          <a:stretch>
            <a:fillRect/>
          </a:stretch>
        </p:blipFill>
        <p:spPr>
          <a:xfrm>
            <a:off x="0" y="497150"/>
            <a:ext cx="12139620" cy="5894771"/>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1C6F30-1EFF-4A75-81F7-A38893718061}"/>
              </a:ext>
            </a:extLst>
          </p:cNvPr>
          <p:cNvPicPr>
            <a:picLocks noChangeAspect="1"/>
          </p:cNvPicPr>
          <p:nvPr/>
        </p:nvPicPr>
        <p:blipFill>
          <a:blip r:embed="rId2"/>
          <a:stretch>
            <a:fillRect/>
          </a:stretch>
        </p:blipFill>
        <p:spPr>
          <a:xfrm>
            <a:off x="17757" y="-747668"/>
            <a:ext cx="12233529" cy="7618981"/>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8937A9-3120-420E-AB20-83ED26A7E3B1}"/>
              </a:ext>
            </a:extLst>
          </p:cNvPr>
          <p:cNvPicPr>
            <a:picLocks noChangeAspect="1"/>
          </p:cNvPicPr>
          <p:nvPr/>
        </p:nvPicPr>
        <p:blipFill>
          <a:blip r:embed="rId2"/>
          <a:stretch>
            <a:fillRect/>
          </a:stretch>
        </p:blipFill>
        <p:spPr>
          <a:xfrm>
            <a:off x="6419517" y="0"/>
            <a:ext cx="5141213" cy="6858000"/>
          </a:xfrm>
          <a:prstGeom prst="rect">
            <a:avLst/>
          </a:prstGeom>
          <a:noFill/>
          <a:ln cap="flat">
            <a:noFill/>
          </a:ln>
        </p:spPr>
      </p:pic>
      <p:pic>
        <p:nvPicPr>
          <p:cNvPr id="3" name="Imagen 4">
            <a:extLst>
              <a:ext uri="{FF2B5EF4-FFF2-40B4-BE49-F238E27FC236}">
                <a16:creationId xmlns:a16="http://schemas.microsoft.com/office/drawing/2014/main" id="{F77BF206-DEDA-4C8A-9209-9C74E878A186}"/>
              </a:ext>
            </a:extLst>
          </p:cNvPr>
          <p:cNvPicPr>
            <a:picLocks noChangeAspect="1"/>
          </p:cNvPicPr>
          <p:nvPr/>
        </p:nvPicPr>
        <p:blipFill>
          <a:blip r:embed="rId3"/>
          <a:stretch>
            <a:fillRect/>
          </a:stretch>
        </p:blipFill>
        <p:spPr>
          <a:xfrm>
            <a:off x="666542" y="0"/>
            <a:ext cx="5141671"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D93A14-37A2-467F-9912-C6A3998CE730}"/>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25DA5C9-8682-4452-A7B9-278BE4C4C52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81B6DB-F4DB-4228-A8D3-C3C2CFF91728}"/>
              </a:ext>
            </a:extLst>
          </p:cNvPr>
          <p:cNvPicPr>
            <a:picLocks noChangeAspect="1"/>
          </p:cNvPicPr>
          <p:nvPr/>
        </p:nvPicPr>
        <p:blipFill>
          <a:blip r:embed="rId2"/>
          <a:stretch>
            <a:fillRect/>
          </a:stretch>
        </p:blipFill>
        <p:spPr>
          <a:xfrm>
            <a:off x="0" y="0"/>
            <a:ext cx="12135779"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7591AC-B548-411B-B07E-AEC07B84CC5A}"/>
              </a:ext>
            </a:extLst>
          </p:cNvPr>
          <p:cNvPicPr>
            <a:picLocks noChangeAspect="1"/>
          </p:cNvPicPr>
          <p:nvPr/>
        </p:nvPicPr>
        <p:blipFill>
          <a:blip r:embed="rId2"/>
          <a:stretch>
            <a:fillRect/>
          </a:stretch>
        </p:blipFill>
        <p:spPr>
          <a:xfrm>
            <a:off x="20253" y="0"/>
            <a:ext cx="12171752" cy="6856043"/>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602874-11E1-475F-9184-391BDF8F5851}"/>
              </a:ext>
            </a:extLst>
          </p:cNvPr>
          <p:cNvPicPr>
            <a:picLocks noChangeAspect="1"/>
          </p:cNvPicPr>
          <p:nvPr/>
        </p:nvPicPr>
        <p:blipFill>
          <a:blip r:embed="rId2"/>
          <a:stretch>
            <a:fillRect/>
          </a:stretch>
        </p:blipFill>
        <p:spPr>
          <a:xfrm>
            <a:off x="14657" y="-2290809"/>
            <a:ext cx="12177348" cy="9137727"/>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FD51F6-88AE-475E-9B45-8015D51BB210}"/>
              </a:ext>
            </a:extLst>
          </p:cNvPr>
          <p:cNvPicPr>
            <a:picLocks noChangeAspect="1"/>
          </p:cNvPicPr>
          <p:nvPr/>
        </p:nvPicPr>
        <p:blipFill>
          <a:blip r:embed="rId2"/>
          <a:stretch>
            <a:fillRect/>
          </a:stretch>
        </p:blipFill>
        <p:spPr>
          <a:xfrm>
            <a:off x="-44156" y="-2364693"/>
            <a:ext cx="12227283" cy="9174723"/>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96E72F-CABB-4244-B58A-93315592E76D}"/>
              </a:ext>
            </a:extLst>
          </p:cNvPr>
          <p:cNvPicPr>
            <a:picLocks noChangeAspect="1"/>
          </p:cNvPicPr>
          <p:nvPr/>
        </p:nvPicPr>
        <p:blipFill>
          <a:blip r:embed="rId2"/>
          <a:stretch>
            <a:fillRect/>
          </a:stretch>
        </p:blipFill>
        <p:spPr>
          <a:xfrm>
            <a:off x="17757" y="-1029806"/>
            <a:ext cx="12174248" cy="7961315"/>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DC0A91-B417-4076-9E26-D9677D33C372}"/>
              </a:ext>
            </a:extLst>
          </p:cNvPr>
          <p:cNvPicPr>
            <a:picLocks noChangeAspect="1"/>
          </p:cNvPicPr>
          <p:nvPr/>
        </p:nvPicPr>
        <p:blipFill>
          <a:blip r:embed="rId2"/>
          <a:stretch>
            <a:fillRect/>
          </a:stretch>
        </p:blipFill>
        <p:spPr>
          <a:xfrm>
            <a:off x="720044" y="0"/>
            <a:ext cx="5141213" cy="6858000"/>
          </a:xfrm>
          <a:prstGeom prst="rect">
            <a:avLst/>
          </a:prstGeom>
          <a:noFill/>
          <a:ln cap="flat">
            <a:noFill/>
          </a:ln>
        </p:spPr>
      </p:pic>
      <p:pic>
        <p:nvPicPr>
          <p:cNvPr id="3" name="Imagen 4">
            <a:extLst>
              <a:ext uri="{FF2B5EF4-FFF2-40B4-BE49-F238E27FC236}">
                <a16:creationId xmlns:a16="http://schemas.microsoft.com/office/drawing/2014/main" id="{625C1388-ADE6-4A38-957E-E27D3F1BC00B}"/>
              </a:ext>
            </a:extLst>
          </p:cNvPr>
          <p:cNvPicPr>
            <a:picLocks noChangeAspect="1"/>
          </p:cNvPicPr>
          <p:nvPr/>
        </p:nvPicPr>
        <p:blipFill>
          <a:blip r:embed="rId3"/>
          <a:stretch>
            <a:fillRect/>
          </a:stretch>
        </p:blipFill>
        <p:spPr>
          <a:xfrm>
            <a:off x="6417359" y="0"/>
            <a:ext cx="5145529"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7BAC9A-0A3F-40BB-BAAA-CAFF212264FE}"/>
              </a:ext>
            </a:extLst>
          </p:cNvPr>
          <p:cNvPicPr>
            <a:picLocks noChangeAspect="1"/>
          </p:cNvPicPr>
          <p:nvPr/>
        </p:nvPicPr>
        <p:blipFill>
          <a:blip r:embed="rId2"/>
          <a:stretch>
            <a:fillRect/>
          </a:stretch>
        </p:blipFill>
        <p:spPr>
          <a:xfrm>
            <a:off x="0" y="-648995"/>
            <a:ext cx="12148892" cy="8328181"/>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885B00-32B0-47E1-AFB0-6854EE555BC6}"/>
              </a:ext>
            </a:extLst>
          </p:cNvPr>
          <p:cNvPicPr>
            <a:picLocks noChangeAspect="1"/>
          </p:cNvPicPr>
          <p:nvPr/>
        </p:nvPicPr>
        <p:blipFill>
          <a:blip r:embed="rId2"/>
          <a:stretch>
            <a:fillRect/>
          </a:stretch>
        </p:blipFill>
        <p:spPr>
          <a:xfrm>
            <a:off x="-8476" y="-825620"/>
            <a:ext cx="12200473" cy="814424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FE170D-C98B-4184-9038-595D7BB400A5}"/>
              </a:ext>
            </a:extLst>
          </p:cNvPr>
          <p:cNvPicPr>
            <a:picLocks noChangeAspect="1"/>
          </p:cNvPicPr>
          <p:nvPr/>
        </p:nvPicPr>
        <p:blipFill>
          <a:blip r:embed="rId2"/>
          <a:stretch>
            <a:fillRect/>
          </a:stretch>
        </p:blipFill>
        <p:spPr>
          <a:xfrm>
            <a:off x="0" y="-616077"/>
            <a:ext cx="12109143" cy="9086548"/>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0BB53F-8020-4D5A-8945-03A247C8AE7F}"/>
              </a:ext>
            </a:extLst>
          </p:cNvPr>
          <p:cNvPicPr>
            <a:picLocks noChangeAspect="1"/>
          </p:cNvPicPr>
          <p:nvPr/>
        </p:nvPicPr>
        <p:blipFill>
          <a:blip r:embed="rId2"/>
          <a:stretch>
            <a:fillRect/>
          </a:stretch>
        </p:blipFill>
        <p:spPr>
          <a:xfrm>
            <a:off x="0" y="-447123"/>
            <a:ext cx="12126900" cy="7873541"/>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48C2F8-903E-4E2C-A0E1-610CD765C4A5}"/>
              </a:ext>
            </a:extLst>
          </p:cNvPr>
          <p:cNvPicPr>
            <a:picLocks noChangeAspect="1"/>
          </p:cNvPicPr>
          <p:nvPr/>
        </p:nvPicPr>
        <p:blipFill>
          <a:blip r:embed="rId2"/>
          <a:stretch>
            <a:fillRect/>
          </a:stretch>
        </p:blipFill>
        <p:spPr>
          <a:xfrm>
            <a:off x="0" y="-663973"/>
            <a:ext cx="12191996" cy="8513484"/>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1D9EF2-57BB-44DD-8B08-2FACBF95DE16}"/>
              </a:ext>
            </a:extLst>
          </p:cNvPr>
          <p:cNvPicPr>
            <a:picLocks noChangeAspect="1"/>
          </p:cNvPicPr>
          <p:nvPr/>
        </p:nvPicPr>
        <p:blipFill>
          <a:blip r:embed="rId2"/>
          <a:stretch>
            <a:fillRect/>
          </a:stretch>
        </p:blipFill>
        <p:spPr>
          <a:xfrm>
            <a:off x="0" y="0"/>
            <a:ext cx="12191996" cy="6870097"/>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DEAA1F-5AA8-4D4C-8A9B-EC09873F7F51}"/>
              </a:ext>
            </a:extLst>
          </p:cNvPr>
          <p:cNvPicPr>
            <a:picLocks noChangeAspect="1"/>
          </p:cNvPicPr>
          <p:nvPr/>
        </p:nvPicPr>
        <p:blipFill>
          <a:blip r:embed="rId2"/>
          <a:stretch>
            <a:fillRect/>
          </a:stretch>
        </p:blipFill>
        <p:spPr>
          <a:xfrm>
            <a:off x="851324" y="0"/>
            <a:ext cx="4576809" cy="6858000"/>
          </a:xfrm>
          <a:prstGeom prst="rect">
            <a:avLst/>
          </a:prstGeom>
          <a:noFill/>
          <a:ln cap="flat">
            <a:noFill/>
          </a:ln>
        </p:spPr>
      </p:pic>
      <p:pic>
        <p:nvPicPr>
          <p:cNvPr id="3" name="Imagen 4">
            <a:extLst>
              <a:ext uri="{FF2B5EF4-FFF2-40B4-BE49-F238E27FC236}">
                <a16:creationId xmlns:a16="http://schemas.microsoft.com/office/drawing/2014/main" id="{A9FA459E-2862-49CA-84BF-9662FE216349}"/>
              </a:ext>
            </a:extLst>
          </p:cNvPr>
          <p:cNvPicPr>
            <a:picLocks noChangeAspect="1"/>
          </p:cNvPicPr>
          <p:nvPr/>
        </p:nvPicPr>
        <p:blipFill>
          <a:blip r:embed="rId3"/>
          <a:stretch>
            <a:fillRect/>
          </a:stretch>
        </p:blipFill>
        <p:spPr>
          <a:xfrm>
            <a:off x="6215103" y="0"/>
            <a:ext cx="5141671"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20CE91-6370-4802-BE62-F7738A135A6F}"/>
              </a:ext>
            </a:extLst>
          </p:cNvPr>
          <p:cNvPicPr>
            <a:picLocks noChangeAspect="1"/>
          </p:cNvPicPr>
          <p:nvPr/>
        </p:nvPicPr>
        <p:blipFill>
          <a:blip r:embed="rId2"/>
          <a:stretch>
            <a:fillRect/>
          </a:stretch>
        </p:blipFill>
        <p:spPr>
          <a:xfrm>
            <a:off x="1473418" y="0"/>
            <a:ext cx="9134627"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5CD624-D33D-4B0E-A074-5E7A1CB090C7}"/>
              </a:ext>
            </a:extLst>
          </p:cNvPr>
          <p:cNvPicPr>
            <a:picLocks noChangeAspect="1"/>
          </p:cNvPicPr>
          <p:nvPr/>
        </p:nvPicPr>
        <p:blipFill>
          <a:blip r:embed="rId2"/>
          <a:stretch>
            <a:fillRect/>
          </a:stretch>
        </p:blipFill>
        <p:spPr>
          <a:xfrm>
            <a:off x="2667003" y="0"/>
            <a:ext cx="6858000"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40B84E-5867-44ED-BF67-0BAAFCF0DBA2}"/>
              </a:ext>
            </a:extLst>
          </p:cNvPr>
          <p:cNvPicPr>
            <a:picLocks noChangeAspect="1"/>
          </p:cNvPicPr>
          <p:nvPr/>
        </p:nvPicPr>
        <p:blipFill>
          <a:blip r:embed="rId2"/>
          <a:stretch>
            <a:fillRect/>
          </a:stretch>
        </p:blipFill>
        <p:spPr>
          <a:xfrm>
            <a:off x="0" y="-35506"/>
            <a:ext cx="12126900" cy="7981029"/>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407D3A-EF94-4486-AD3D-862E1C67F5C8}"/>
              </a:ext>
            </a:extLst>
          </p:cNvPr>
          <p:cNvPicPr>
            <a:picLocks noChangeAspect="1"/>
          </p:cNvPicPr>
          <p:nvPr/>
        </p:nvPicPr>
        <p:blipFill>
          <a:blip r:embed="rId2"/>
          <a:stretch>
            <a:fillRect/>
          </a:stretch>
        </p:blipFill>
        <p:spPr>
          <a:xfrm>
            <a:off x="0" y="-473750"/>
            <a:ext cx="12191996" cy="733175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6365DE-EF7A-472C-8896-63C98E6ABABC}"/>
              </a:ext>
            </a:extLst>
          </p:cNvPr>
          <p:cNvPicPr>
            <a:picLocks noChangeAspect="1"/>
          </p:cNvPicPr>
          <p:nvPr/>
        </p:nvPicPr>
        <p:blipFill>
          <a:blip r:embed="rId2"/>
          <a:stretch>
            <a:fillRect/>
          </a:stretch>
        </p:blipFill>
        <p:spPr>
          <a:xfrm>
            <a:off x="0" y="2313"/>
            <a:ext cx="12191996" cy="6845143"/>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88CC53-AE49-4C33-B8F9-9D6B67301CCB}"/>
              </a:ext>
            </a:extLst>
          </p:cNvPr>
          <p:cNvPicPr>
            <a:picLocks noChangeAspect="1"/>
          </p:cNvPicPr>
          <p:nvPr/>
        </p:nvPicPr>
        <p:blipFill>
          <a:blip r:embed="rId2"/>
          <a:stretch>
            <a:fillRect/>
          </a:stretch>
        </p:blipFill>
        <p:spPr>
          <a:xfrm>
            <a:off x="0" y="0"/>
            <a:ext cx="12191996" cy="6912425"/>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1590B3-0439-4D0B-9D42-EC66BA27E441}"/>
              </a:ext>
            </a:extLst>
          </p:cNvPr>
          <p:cNvPicPr>
            <a:picLocks noChangeAspect="1"/>
          </p:cNvPicPr>
          <p:nvPr/>
        </p:nvPicPr>
        <p:blipFill>
          <a:blip r:embed="rId2"/>
          <a:stretch>
            <a:fillRect/>
          </a:stretch>
        </p:blipFill>
        <p:spPr>
          <a:xfrm>
            <a:off x="8138" y="-683578"/>
            <a:ext cx="12183858" cy="811049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65DE4F-0063-499C-89A3-5845A6CD4F26}"/>
              </a:ext>
            </a:extLst>
          </p:cNvPr>
          <p:cNvPicPr>
            <a:picLocks noChangeAspect="1"/>
          </p:cNvPicPr>
          <p:nvPr/>
        </p:nvPicPr>
        <p:blipFill>
          <a:blip r:embed="rId2"/>
          <a:stretch>
            <a:fillRect/>
          </a:stretch>
        </p:blipFill>
        <p:spPr>
          <a:xfrm>
            <a:off x="0" y="0"/>
            <a:ext cx="12223488" cy="6747028"/>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DDD787-A1D7-4F3C-A19C-B5E605AAEAE7}"/>
              </a:ext>
            </a:extLst>
          </p:cNvPr>
          <p:cNvPicPr>
            <a:picLocks noChangeAspect="1"/>
          </p:cNvPicPr>
          <p:nvPr/>
        </p:nvPicPr>
        <p:blipFill>
          <a:blip r:embed="rId2"/>
          <a:stretch>
            <a:fillRect/>
          </a:stretch>
        </p:blipFill>
        <p:spPr>
          <a:xfrm>
            <a:off x="0" y="0"/>
            <a:ext cx="12212744"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160651-F611-4E80-8326-422BB784C749}"/>
              </a:ext>
            </a:extLst>
          </p:cNvPr>
          <p:cNvPicPr>
            <a:picLocks noChangeAspect="1"/>
          </p:cNvPicPr>
          <p:nvPr/>
        </p:nvPicPr>
        <p:blipFill>
          <a:blip r:embed="rId2"/>
          <a:stretch>
            <a:fillRect/>
          </a:stretch>
        </p:blipFill>
        <p:spPr>
          <a:xfrm>
            <a:off x="29132" y="-2284290"/>
            <a:ext cx="12179643" cy="914229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C688D5-C63F-4616-AE59-B326FD4A39C2}"/>
              </a:ext>
            </a:extLst>
          </p:cNvPr>
          <p:cNvPicPr>
            <a:picLocks noChangeAspect="1"/>
          </p:cNvPicPr>
          <p:nvPr/>
        </p:nvPicPr>
        <p:blipFill>
          <a:blip r:embed="rId2"/>
          <a:stretch>
            <a:fillRect/>
          </a:stretch>
        </p:blipFill>
        <p:spPr>
          <a:xfrm>
            <a:off x="25886" y="36201"/>
            <a:ext cx="12127641" cy="6821798"/>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079407-D130-417F-8E10-1E059459B5ED}"/>
              </a:ext>
            </a:extLst>
          </p:cNvPr>
          <p:cNvPicPr>
            <a:picLocks noChangeAspect="1"/>
          </p:cNvPicPr>
          <p:nvPr/>
        </p:nvPicPr>
        <p:blipFill>
          <a:blip r:embed="rId2"/>
          <a:stretch>
            <a:fillRect/>
          </a:stretch>
        </p:blipFill>
        <p:spPr>
          <a:xfrm>
            <a:off x="0" y="0"/>
            <a:ext cx="12241740"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F7E8DA-5FFA-4BBD-AA5C-8FBFEFE46394}"/>
              </a:ext>
            </a:extLst>
          </p:cNvPr>
          <p:cNvPicPr>
            <a:picLocks noChangeAspect="1"/>
          </p:cNvPicPr>
          <p:nvPr/>
        </p:nvPicPr>
        <p:blipFill>
          <a:blip r:embed="rId2"/>
          <a:stretch>
            <a:fillRect/>
          </a:stretch>
        </p:blipFill>
        <p:spPr>
          <a:xfrm>
            <a:off x="3703" y="-1455935"/>
            <a:ext cx="12220626" cy="8282863"/>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AC800F-3F1D-4B59-BF66-7891616BE99A}"/>
              </a:ext>
            </a:extLst>
          </p:cNvPr>
          <p:cNvPicPr>
            <a:picLocks noChangeAspect="1"/>
          </p:cNvPicPr>
          <p:nvPr/>
        </p:nvPicPr>
        <p:blipFill>
          <a:blip r:embed="rId2"/>
          <a:stretch>
            <a:fillRect/>
          </a:stretch>
        </p:blipFill>
        <p:spPr>
          <a:xfrm>
            <a:off x="1485534" y="0"/>
            <a:ext cx="9144000"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1B5329-0722-4AE6-A60D-3F2C76A4E2B0}"/>
              </a:ext>
            </a:extLst>
          </p:cNvPr>
          <p:cNvPicPr>
            <a:picLocks noChangeAspect="1"/>
          </p:cNvPicPr>
          <p:nvPr/>
        </p:nvPicPr>
        <p:blipFill>
          <a:blip r:embed="rId2"/>
          <a:stretch>
            <a:fillRect/>
          </a:stretch>
        </p:blipFill>
        <p:spPr>
          <a:xfrm>
            <a:off x="6149724" y="0"/>
            <a:ext cx="5139366" cy="6858000"/>
          </a:xfrm>
          <a:prstGeom prst="rect">
            <a:avLst/>
          </a:prstGeom>
          <a:noFill/>
          <a:ln cap="flat">
            <a:noFill/>
          </a:ln>
        </p:spPr>
      </p:pic>
      <p:pic>
        <p:nvPicPr>
          <p:cNvPr id="3" name="Imagen 4">
            <a:extLst>
              <a:ext uri="{FF2B5EF4-FFF2-40B4-BE49-F238E27FC236}">
                <a16:creationId xmlns:a16="http://schemas.microsoft.com/office/drawing/2014/main" id="{3341376D-A8F0-4EDA-8B19-29B33028469B}"/>
              </a:ext>
            </a:extLst>
          </p:cNvPr>
          <p:cNvPicPr>
            <a:picLocks noChangeAspect="1"/>
          </p:cNvPicPr>
          <p:nvPr/>
        </p:nvPicPr>
        <p:blipFill>
          <a:blip r:embed="rId3"/>
          <a:stretch>
            <a:fillRect/>
          </a:stretch>
        </p:blipFill>
        <p:spPr>
          <a:xfrm>
            <a:off x="910193" y="0"/>
            <a:ext cx="4299271"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EBFDE56-8291-45C5-916D-96BBE441C13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03A84D-5666-40AB-91A1-F218931174EF}"/>
              </a:ext>
            </a:extLst>
          </p:cNvPr>
          <p:cNvPicPr>
            <a:picLocks noChangeAspect="1"/>
          </p:cNvPicPr>
          <p:nvPr/>
        </p:nvPicPr>
        <p:blipFill>
          <a:blip r:embed="rId2"/>
          <a:stretch>
            <a:fillRect/>
          </a:stretch>
        </p:blipFill>
        <p:spPr>
          <a:xfrm>
            <a:off x="3867153" y="76196"/>
            <a:ext cx="4457700" cy="6705596"/>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359634-BF32-4433-9D40-27BD632DE80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AE8B5D7-1035-431F-A512-F75A03BB6719}"/>
              </a:ext>
            </a:extLst>
          </p:cNvPr>
          <p:cNvPicPr>
            <a:picLocks noChangeAspect="1"/>
          </p:cNvPicPr>
          <p:nvPr/>
        </p:nvPicPr>
        <p:blipFill>
          <a:blip r:embed="rId2"/>
          <a:stretch>
            <a:fillRect/>
          </a:stretch>
        </p:blipFill>
        <p:spPr>
          <a:xfrm>
            <a:off x="0" y="66165"/>
            <a:ext cx="12090416" cy="7089233"/>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16DC1903-CC8A-4D9D-AE55-30F9DBD08A7E}"/>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437F741C-3F53-4B23-869D-31998CC172C4}"/>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CA9367D4-F266-487C-B4D1-1B00E104658E}"/>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35494898-D0CF-4282-A490-3AEA8B5522B9}"/>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72A4C087-A29F-44FE-ABA0-8E7E645DF7B1}"/>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08AD9A46-502B-4AE3-887F-D984873786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8D110C27-4B82-4703-B20C-F7A1D895305B}"/>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3C00C36B-5A3E-4416-B7C9-F62188114283}"/>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4935C571-7D2C-414D-B008-94B73023184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0DFC8623-D340-44E7-AA84-E025F7F9162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9BF14C90-5EEE-4557-86BD-8192DFCD1C3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153335CA-E4F7-41E9-A892-9D2401966E3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811A25DD-BEC2-4995-B509-A192AF9EDB1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7F372897-D551-4223-A9B8-2D5435B7D9BB}"/>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4975562"/>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TotalTime>
  <Words>280</Words>
  <Application>Microsoft Office PowerPoint</Application>
  <PresentationFormat>Panorámica</PresentationFormat>
  <Paragraphs>13</Paragraphs>
  <Slides>49</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49</vt:i4>
      </vt:variant>
    </vt:vector>
  </HeadingPairs>
  <TitlesOfParts>
    <vt:vector size="5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2021-08-28T10:14:27Z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