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5"/>
  </p:notesMasterIdLst>
  <p:sldIdLst>
    <p:sldId id="389" r:id="rId3"/>
    <p:sldId id="256" r:id="rId4"/>
    <p:sldId id="339" r:id="rId5"/>
    <p:sldId id="340" r:id="rId6"/>
    <p:sldId id="341" r:id="rId7"/>
    <p:sldId id="342" r:id="rId8"/>
    <p:sldId id="385" r:id="rId9"/>
    <p:sldId id="343" r:id="rId10"/>
    <p:sldId id="344" r:id="rId11"/>
    <p:sldId id="326" r:id="rId12"/>
    <p:sldId id="345" r:id="rId13"/>
    <p:sldId id="387" r:id="rId14"/>
    <p:sldId id="328" r:id="rId15"/>
    <p:sldId id="346" r:id="rId16"/>
    <p:sldId id="347" r:id="rId17"/>
    <p:sldId id="348" r:id="rId18"/>
    <p:sldId id="351" r:id="rId19"/>
    <p:sldId id="350" r:id="rId20"/>
    <p:sldId id="352" r:id="rId21"/>
    <p:sldId id="353" r:id="rId22"/>
    <p:sldId id="354" r:id="rId23"/>
    <p:sldId id="355" r:id="rId24"/>
    <p:sldId id="392" r:id="rId25"/>
    <p:sldId id="356" r:id="rId26"/>
    <p:sldId id="357" r:id="rId27"/>
    <p:sldId id="329" r:id="rId28"/>
    <p:sldId id="358" r:id="rId29"/>
    <p:sldId id="359" r:id="rId30"/>
    <p:sldId id="360" r:id="rId31"/>
    <p:sldId id="330" r:id="rId32"/>
    <p:sldId id="331" r:id="rId33"/>
    <p:sldId id="332" r:id="rId34"/>
    <p:sldId id="361" r:id="rId35"/>
    <p:sldId id="362" r:id="rId36"/>
    <p:sldId id="363" r:id="rId37"/>
    <p:sldId id="364" r:id="rId38"/>
    <p:sldId id="365" r:id="rId39"/>
    <p:sldId id="366" r:id="rId40"/>
    <p:sldId id="367" r:id="rId41"/>
    <p:sldId id="368" r:id="rId42"/>
    <p:sldId id="333" r:id="rId43"/>
    <p:sldId id="334" r:id="rId44"/>
    <p:sldId id="369" r:id="rId45"/>
    <p:sldId id="373" r:id="rId46"/>
    <p:sldId id="372" r:id="rId47"/>
    <p:sldId id="335" r:id="rId48"/>
    <p:sldId id="374" r:id="rId49"/>
    <p:sldId id="375" r:id="rId50"/>
    <p:sldId id="376" r:id="rId51"/>
    <p:sldId id="381" r:id="rId52"/>
    <p:sldId id="336" r:id="rId53"/>
    <p:sldId id="337" r:id="rId54"/>
    <p:sldId id="378" r:id="rId55"/>
    <p:sldId id="379" r:id="rId56"/>
    <p:sldId id="380" r:id="rId57"/>
    <p:sldId id="377" r:id="rId58"/>
    <p:sldId id="338" r:id="rId59"/>
    <p:sldId id="382" r:id="rId60"/>
    <p:sldId id="383" r:id="rId61"/>
    <p:sldId id="384" r:id="rId62"/>
    <p:sldId id="390" r:id="rId63"/>
    <p:sldId id="393" r:id="rId64"/>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kd9obhU0lq26LUqZgauseQ==" hashData="GG49fCTBXqQ0LnX4oxh0iPuzQh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9E8FF"/>
    <a:srgbClr val="F4D3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24" autoAdjust="0"/>
    <p:restoredTop sz="94660"/>
  </p:normalViewPr>
  <p:slideViewPr>
    <p:cSldViewPr>
      <p:cViewPr>
        <p:scale>
          <a:sx n="60" d="100"/>
          <a:sy n="60" d="100"/>
        </p:scale>
        <p:origin x="-677" y="-48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A8BBF1DF-0BDB-4A72-8ABF-D457BDAB3313}" type="datetimeFigureOut">
              <a:rPr lang="es-ES"/>
              <a:pPr/>
              <a:t>02/04/2023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7906F411-8737-4931-AC2D-4E9B7702A964}" type="slidenum">
              <a:rPr lang="es-ES"/>
              <a:pPr/>
              <a:t>‹Nº›</a:t>
            </a:fld>
            <a:endParaRPr lang="es-ES"/>
          </a:p>
        </p:txBody>
      </p:sp>
    </p:spTree>
    <p:extLst>
      <p:ext uri="{BB962C8B-B14F-4D97-AF65-F5344CB8AC3E}">
        <p14:creationId xmlns:p14="http://schemas.microsoft.com/office/powerpoint/2010/main" val="6918794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5D2AD35C-058A-4A52-800B-7A8028D094C6}" type="datetimeFigureOut">
              <a:rPr lang="es-ES"/>
              <a:pPr/>
              <a:t>02/04/2023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6751480-2B5B-4A9F-9D97-1387AB5B3C29}" type="slidenum">
              <a:rPr lang="es-ES"/>
              <a:pPr/>
              <a:t>‹Nº›</a:t>
            </a:fld>
            <a:endParaRPr lang="es-ES"/>
          </a:p>
        </p:txBody>
      </p:sp>
    </p:spTree>
  </p:cSld>
  <p:clrMapOvr>
    <a:masterClrMapping/>
  </p:clrMapOvr>
  <p:transition spd="med" advTm="10000">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AA3767D4-54ED-495F-B760-7EA751006839}" type="datetimeFigureOut">
              <a:rPr lang="es-ES"/>
              <a:pPr/>
              <a:t>02/04/2023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7CF90D3-E07C-4D14-BAC4-3EC7C1B21B85}" type="slidenum">
              <a:rPr lang="es-ES"/>
              <a:pPr/>
              <a:t>‹Nº›</a:t>
            </a:fld>
            <a:endParaRPr lang="es-ES"/>
          </a:p>
        </p:txBody>
      </p:sp>
    </p:spTree>
  </p:cSld>
  <p:clrMapOvr>
    <a:masterClrMapping/>
  </p:clrMapOvr>
  <p:transition spd="med" advTm="10000">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4A592CBB-4AF6-4561-9E7E-D10F90F63740}" type="datetimeFigureOut">
              <a:rPr lang="es-ES"/>
              <a:pPr/>
              <a:t>02/04/2023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CC2D1D0-D0B9-4936-AE64-4828710A907E}" type="slidenum">
              <a:rPr lang="es-ES"/>
              <a:pPr/>
              <a:t>‹Nº›</a:t>
            </a:fld>
            <a:endParaRPr lang="es-ES"/>
          </a:p>
        </p:txBody>
      </p:sp>
    </p:spTree>
  </p:cSld>
  <p:clrMapOvr>
    <a:masterClrMapping/>
  </p:clrMapOvr>
  <p:transition spd="med" advTm="10000">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46EDDF09-8AB6-4A44-A53A-FB5F97064DE3}" type="datetimeFigureOut">
              <a:rPr lang="es-ES"/>
              <a:pPr/>
              <a:t>02/04/2023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D081F93-AD99-4732-962F-C70B05AADFCC}" type="slidenum">
              <a:rPr lang="es-ES"/>
              <a:pPr/>
              <a:t>‹Nº›</a:t>
            </a:fld>
            <a:endParaRPr lang="es-ES"/>
          </a:p>
        </p:txBody>
      </p:sp>
    </p:spTree>
  </p:cSld>
  <p:clrMapOvr>
    <a:masterClrMapping/>
  </p:clrMapOvr>
  <p:transition spd="med" advTm="10000">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AF6AE827-0132-4F16-8CC0-65A3B4BF2FF2}" type="datetimeFigureOut">
              <a:rPr lang="es-ES"/>
              <a:pPr/>
              <a:t>02/04/2023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14688D7A-FD6B-4229-91D8-1975A5CAB1AF}" type="slidenum">
              <a:rPr lang="es-ES"/>
              <a:pPr/>
              <a:t>‹Nº›</a:t>
            </a:fld>
            <a:endParaRPr lang="es-ES"/>
          </a:p>
        </p:txBody>
      </p:sp>
    </p:spTree>
  </p:cSld>
  <p:clrMapOvr>
    <a:masterClrMapping/>
  </p:clrMapOvr>
  <p:transition spd="med" advTm="10000">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91BB58CB-6690-49FF-ADFB-80E45E69625E}" type="datetimeFigureOut">
              <a:rPr lang="es-ES"/>
              <a:pPr/>
              <a:t>02/04/2023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013768DF-A9D0-4BB9-822A-CBEB8D26FCC2}" type="slidenum">
              <a:rPr lang="es-ES"/>
              <a:pPr/>
              <a:t>‹Nº›</a:t>
            </a:fld>
            <a:endParaRPr lang="es-ES"/>
          </a:p>
        </p:txBody>
      </p:sp>
    </p:spTree>
  </p:cSld>
  <p:clrMapOvr>
    <a:masterClrMapping/>
  </p:clrMapOvr>
  <p:transition spd="med" advTm="10000">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718C6501-810C-49F7-9F1D-D1955F31D263}" type="datetimeFigureOut">
              <a:rPr lang="es-ES"/>
              <a:pPr/>
              <a:t>02/04/2023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4E5DDAE9-8862-463F-8584-832D96AE47AB}" type="slidenum">
              <a:rPr lang="es-ES"/>
              <a:pPr/>
              <a:t>‹Nº›</a:t>
            </a:fld>
            <a:endParaRPr lang="es-ES"/>
          </a:p>
        </p:txBody>
      </p:sp>
    </p:spTree>
  </p:cSld>
  <p:clrMapOvr>
    <a:masterClrMapping/>
  </p:clrMapOvr>
  <p:transition spd="med" advTm="10000">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FABA113B-AD35-4573-AB3E-FBD8B88B1D5F}" type="datetimeFigureOut">
              <a:rPr lang="es-ES"/>
              <a:pPr/>
              <a:t>02/04/2023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190C03C-436C-4EE1-9E03-DDB3054478A0}" type="slidenum">
              <a:rPr lang="es-ES"/>
              <a:pPr/>
              <a:t>‹Nº›</a:t>
            </a:fld>
            <a:endParaRPr lang="es-ES"/>
          </a:p>
        </p:txBody>
      </p:sp>
    </p:spTree>
  </p:cSld>
  <p:clrMapOvr>
    <a:masterClrMapping/>
  </p:clrMapOvr>
  <p:transition spd="med" advTm="10000">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17828161-8C02-46E3-AC20-5470D74E4F60}" type="datetimeFigureOut">
              <a:rPr lang="es-ES"/>
              <a:pPr/>
              <a:t>02/04/2023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80AF837C-17CE-420D-8A1A-85AFCE14BE1B}" type="slidenum">
              <a:rPr lang="es-ES"/>
              <a:pPr/>
              <a:t>‹Nº›</a:t>
            </a:fld>
            <a:endParaRPr lang="es-ES"/>
          </a:p>
        </p:txBody>
      </p:sp>
    </p:spTree>
  </p:cSld>
  <p:clrMapOvr>
    <a:masterClrMapping/>
  </p:clrMapOvr>
  <p:transition spd="med" advTm="10000">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CC64459-CCC0-4B66-BA59-5D2C0AD5E76E}" type="datetimeFigureOut">
              <a:rPr lang="es-ES"/>
              <a:pPr/>
              <a:t>02/04/2023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4154834-BF16-4364-9176-BBEC54DFD32D}" type="slidenum">
              <a:rPr lang="es-ES"/>
              <a:pPr/>
              <a:t>‹Nº›</a:t>
            </a:fld>
            <a:endParaRPr lang="es-ES"/>
          </a:p>
        </p:txBody>
      </p:sp>
    </p:spTree>
  </p:cSld>
  <p:clrMapOvr>
    <a:masterClrMapping/>
  </p:clrMapOvr>
  <p:transition spd="med" advTm="10000">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A988AE7B-5B56-4751-9FBE-1E26C0B97620}" type="datetimeFigureOut">
              <a:rPr lang="es-ES"/>
              <a:pPr/>
              <a:t>02/04/2023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DCF3446-75F6-43DD-AAE3-72342386AB2B}" type="slidenum">
              <a:rPr lang="es-ES"/>
              <a:pPr/>
              <a:t>‹Nº›</a:t>
            </a:fld>
            <a:endParaRPr lang="es-ES"/>
          </a:p>
        </p:txBody>
      </p:sp>
    </p:spTree>
  </p:cSld>
  <p:clrMapOvr>
    <a:masterClrMapping/>
  </p:clrMapOvr>
  <p:transition spd="med" advTm="10000">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84CDE699-3786-47C6-854A-C8419068CCF3}" type="datetimeFigureOut">
              <a:rPr lang="es-ES"/>
              <a:pPr/>
              <a:t>02/04/2023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192F0365-04D6-4D8A-80D7-8FB74949D397}"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10000">
    <p:fade thruBlk="1"/>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WordArt 3"/>
          <p:cNvSpPr>
            <a:spLocks noChangeArrowheads="1" noChangeShapeType="1" noTextEdit="1"/>
          </p:cNvSpPr>
          <p:nvPr/>
        </p:nvSpPr>
        <p:spPr bwMode="auto">
          <a:xfrm>
            <a:off x="1042988" y="120650"/>
            <a:ext cx="6985000" cy="1081088"/>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Jardines de España - Málaga </a:t>
            </a:r>
          </a:p>
        </p:txBody>
      </p:sp>
      <p:sp>
        <p:nvSpPr>
          <p:cNvPr id="63492" name="WordArt 4"/>
          <p:cNvSpPr>
            <a:spLocks noChangeArrowheads="1" noChangeShapeType="1" noTextEdit="1"/>
          </p:cNvSpPr>
          <p:nvPr/>
        </p:nvSpPr>
        <p:spPr bwMode="auto">
          <a:xfrm>
            <a:off x="1042988" y="1633538"/>
            <a:ext cx="6913562" cy="654050"/>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Fotografía recopilada de internet </a:t>
            </a:r>
          </a:p>
        </p:txBody>
      </p:sp>
      <p:sp>
        <p:nvSpPr>
          <p:cNvPr id="63494" name="WordArt 6"/>
          <p:cNvSpPr>
            <a:spLocks noChangeArrowheads="1" noChangeShapeType="1" noTextEdit="1"/>
          </p:cNvSpPr>
          <p:nvPr/>
        </p:nvSpPr>
        <p:spPr bwMode="auto">
          <a:xfrm>
            <a:off x="1116013" y="2713038"/>
            <a:ext cx="6911975" cy="600075"/>
          </a:xfrm>
          <a:prstGeom prst="rect">
            <a:avLst/>
          </a:prstGeom>
        </p:spPr>
        <p:txBody>
          <a:bodyPr wrap="none" fromWordArt="1">
            <a:prstTxWarp prst="textFadeUp">
              <a:avLst>
                <a:gd name="adj" fmla="val 5551"/>
              </a:avLst>
            </a:prstTxWarp>
            <a:scene3d>
              <a:camera prst="orthographicFront"/>
              <a:lightRig rig="threePt" dir="t"/>
            </a:scene3d>
            <a:sp3d extrusionH="57150">
              <a:bevelT w="82550" h="38100" prst="coolSlant"/>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Diseño: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endParaRPr>
          </a:p>
        </p:txBody>
      </p:sp>
      <p:sp>
        <p:nvSpPr>
          <p:cNvPr id="63495" name="WordArt 7"/>
          <p:cNvSpPr>
            <a:spLocks noChangeArrowheads="1" noChangeShapeType="1" noTextEdit="1"/>
          </p:cNvSpPr>
          <p:nvPr/>
        </p:nvSpPr>
        <p:spPr bwMode="auto">
          <a:xfrm>
            <a:off x="2051050" y="3865563"/>
            <a:ext cx="5041900" cy="528637"/>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effectLst>
              <a:latin typeface="High Tower Text"/>
            </a:endParaRPr>
          </a:p>
        </p:txBody>
      </p:sp>
      <p:sp>
        <p:nvSpPr>
          <p:cNvPr id="63496" name="WordArt 8"/>
          <p:cNvSpPr>
            <a:spLocks noChangeArrowheads="1" noChangeShapeType="1" noTextEdit="1"/>
          </p:cNvSpPr>
          <p:nvPr/>
        </p:nvSpPr>
        <p:spPr bwMode="auto">
          <a:xfrm>
            <a:off x="2916238" y="4657725"/>
            <a:ext cx="3384550" cy="679450"/>
          </a:xfrm>
          <a:prstGeom prst="rect">
            <a:avLst/>
          </a:prstGeom>
        </p:spPr>
        <p:txBody>
          <a:bodyPr wrap="none" fromWordArt="1">
            <a:prstTxWarp prst="textPlain">
              <a:avLst>
                <a:gd name="adj" fmla="val 49782"/>
              </a:avLst>
            </a:prstTxWarp>
            <a:scene3d>
              <a:camera prst="orthographicFront"/>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2700000">
                    <a:srgbClr val="999999"/>
                  </a:prstShdw>
                </a:effectLst>
                <a:latin typeface="High Tower Text"/>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63491"/>
                                        </p:tgtEl>
                                        <p:attrNameLst>
                                          <p:attrName>style.visibility</p:attrName>
                                        </p:attrNameLst>
                                      </p:cBhvr>
                                      <p:to>
                                        <p:strVal val="visible"/>
                                      </p:to>
                                    </p:set>
                                    <p:anim calcmode="lin" valueType="num">
                                      <p:cBhvr>
                                        <p:cTn id="7" dur="2000" fill="hold"/>
                                        <p:tgtEl>
                                          <p:spTgt spid="63491"/>
                                        </p:tgtEl>
                                        <p:attrNameLst>
                                          <p:attrName>ppt_w</p:attrName>
                                        </p:attrNameLst>
                                      </p:cBhvr>
                                      <p:tavLst>
                                        <p:tav tm="0">
                                          <p:val>
                                            <p:strVal val="4*#ppt_w"/>
                                          </p:val>
                                        </p:tav>
                                        <p:tav tm="100000">
                                          <p:val>
                                            <p:strVal val="#ppt_w"/>
                                          </p:val>
                                        </p:tav>
                                      </p:tavLst>
                                    </p:anim>
                                    <p:anim calcmode="lin" valueType="num">
                                      <p:cBhvr>
                                        <p:cTn id="8" dur="2000" fill="hold"/>
                                        <p:tgtEl>
                                          <p:spTgt spid="63491"/>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63492"/>
                                        </p:tgtEl>
                                        <p:attrNameLst>
                                          <p:attrName>style.visibility</p:attrName>
                                        </p:attrNameLst>
                                      </p:cBhvr>
                                      <p:to>
                                        <p:strVal val="visible"/>
                                      </p:to>
                                    </p:set>
                                    <p:anim calcmode="lin" valueType="num">
                                      <p:cBhvr>
                                        <p:cTn id="12" dur="2000" fill="hold"/>
                                        <p:tgtEl>
                                          <p:spTgt spid="63492"/>
                                        </p:tgtEl>
                                        <p:attrNameLst>
                                          <p:attrName>ppt_w</p:attrName>
                                        </p:attrNameLst>
                                      </p:cBhvr>
                                      <p:tavLst>
                                        <p:tav tm="0">
                                          <p:val>
                                            <p:strVal val="#ppt_w*0.70"/>
                                          </p:val>
                                        </p:tav>
                                        <p:tav tm="100000">
                                          <p:val>
                                            <p:strVal val="#ppt_w"/>
                                          </p:val>
                                        </p:tav>
                                      </p:tavLst>
                                    </p:anim>
                                    <p:anim calcmode="lin" valueType="num">
                                      <p:cBhvr>
                                        <p:cTn id="13" dur="2000" fill="hold"/>
                                        <p:tgtEl>
                                          <p:spTgt spid="63492"/>
                                        </p:tgtEl>
                                        <p:attrNameLst>
                                          <p:attrName>ppt_h</p:attrName>
                                        </p:attrNameLst>
                                      </p:cBhvr>
                                      <p:tavLst>
                                        <p:tav tm="0">
                                          <p:val>
                                            <p:strVal val="#ppt_h"/>
                                          </p:val>
                                        </p:tav>
                                        <p:tav tm="100000">
                                          <p:val>
                                            <p:strVal val="#ppt_h"/>
                                          </p:val>
                                        </p:tav>
                                      </p:tavLst>
                                    </p:anim>
                                    <p:animEffect transition="in" filter="fade">
                                      <p:cBhvr>
                                        <p:cTn id="14" dur="2000"/>
                                        <p:tgtEl>
                                          <p:spTgt spid="63492"/>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63494"/>
                                        </p:tgtEl>
                                        <p:attrNameLst>
                                          <p:attrName>style.visibility</p:attrName>
                                        </p:attrNameLst>
                                      </p:cBhvr>
                                      <p:to>
                                        <p:strVal val="visible"/>
                                      </p:to>
                                    </p:set>
                                    <p:animEffect transition="in" filter="fade">
                                      <p:cBhvr>
                                        <p:cTn id="18" dur="2000"/>
                                        <p:tgtEl>
                                          <p:spTgt spid="63494"/>
                                        </p:tgtEl>
                                      </p:cBhvr>
                                    </p:animEffect>
                                    <p:anim calcmode="lin" valueType="num">
                                      <p:cBhvr>
                                        <p:cTn id="19" dur="2000" fill="hold"/>
                                        <p:tgtEl>
                                          <p:spTgt spid="63494"/>
                                        </p:tgtEl>
                                        <p:attrNameLst>
                                          <p:attrName>ppt_x</p:attrName>
                                        </p:attrNameLst>
                                      </p:cBhvr>
                                      <p:tavLst>
                                        <p:tav tm="0">
                                          <p:val>
                                            <p:strVal val="#ppt_x"/>
                                          </p:val>
                                        </p:tav>
                                        <p:tav tm="100000">
                                          <p:val>
                                            <p:strVal val="#ppt_x"/>
                                          </p:val>
                                        </p:tav>
                                      </p:tavLst>
                                    </p:anim>
                                    <p:anim calcmode="lin" valueType="num">
                                      <p:cBhvr>
                                        <p:cTn id="20" dur="2000" fill="hold"/>
                                        <p:tgtEl>
                                          <p:spTgt spid="63494"/>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63495"/>
                                        </p:tgtEl>
                                        <p:attrNameLst>
                                          <p:attrName>style.visibility</p:attrName>
                                        </p:attrNameLst>
                                      </p:cBhvr>
                                      <p:to>
                                        <p:strVal val="visible"/>
                                      </p:to>
                                    </p:set>
                                    <p:anim from="(-#ppt_w/2)" to="(#ppt_x)" calcmode="lin" valueType="num">
                                      <p:cBhvr>
                                        <p:cTn id="24" dur="1200" fill="hold">
                                          <p:stCondLst>
                                            <p:cond delay="0"/>
                                          </p:stCondLst>
                                        </p:cTn>
                                        <p:tgtEl>
                                          <p:spTgt spid="63495"/>
                                        </p:tgtEl>
                                        <p:attrNameLst>
                                          <p:attrName>ppt_x</p:attrName>
                                        </p:attrNameLst>
                                      </p:cBhvr>
                                    </p:anim>
                                    <p:anim from="0" to="-1.0" calcmode="lin" valueType="num">
                                      <p:cBhvr>
                                        <p:cTn id="25" dur="400" decel="50000" autoRev="1" fill="hold">
                                          <p:stCondLst>
                                            <p:cond delay="1200"/>
                                          </p:stCondLst>
                                        </p:cTn>
                                        <p:tgtEl>
                                          <p:spTgt spid="63495"/>
                                        </p:tgtEl>
                                        <p:attrNameLst>
                                          <p:attrName>xshear</p:attrName>
                                        </p:attrNameLst>
                                      </p:cBhvr>
                                    </p:anim>
                                    <p:animScale>
                                      <p:cBhvr>
                                        <p:cTn id="26" dur="400" decel="100000" autoRev="1" fill="hold">
                                          <p:stCondLst>
                                            <p:cond delay="1200"/>
                                          </p:stCondLst>
                                        </p:cTn>
                                        <p:tgtEl>
                                          <p:spTgt spid="63495"/>
                                        </p:tgtEl>
                                      </p:cBhvr>
                                      <p:from x="100000" y="100000"/>
                                      <p:to x="80000" y="100000"/>
                                    </p:animScale>
                                    <p:anim by="(#ppt_h/3+#ppt_w*0.1)" calcmode="lin" valueType="num">
                                      <p:cBhvr additive="sum">
                                        <p:cTn id="27" dur="400" decel="100000" autoRev="1" fill="hold">
                                          <p:stCondLst>
                                            <p:cond delay="1200"/>
                                          </p:stCondLst>
                                        </p:cTn>
                                        <p:tgtEl>
                                          <p:spTgt spid="63495"/>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63496"/>
                                        </p:tgtEl>
                                        <p:attrNameLst>
                                          <p:attrName>style.visibility</p:attrName>
                                        </p:attrNameLst>
                                      </p:cBhvr>
                                      <p:to>
                                        <p:strVal val="visible"/>
                                      </p:to>
                                    </p:set>
                                    <p:anim calcmode="lin" valueType="num">
                                      <p:cBhvr>
                                        <p:cTn id="31" dur="1000" fill="hold"/>
                                        <p:tgtEl>
                                          <p:spTgt spid="63496"/>
                                        </p:tgtEl>
                                        <p:attrNameLst>
                                          <p:attrName>ppt_w</p:attrName>
                                        </p:attrNameLst>
                                      </p:cBhvr>
                                      <p:tavLst>
                                        <p:tav tm="0">
                                          <p:val>
                                            <p:fltVal val="0"/>
                                          </p:val>
                                        </p:tav>
                                        <p:tav tm="100000">
                                          <p:val>
                                            <p:strVal val="#ppt_w"/>
                                          </p:val>
                                        </p:tav>
                                      </p:tavLst>
                                    </p:anim>
                                    <p:anim calcmode="lin" valueType="num">
                                      <p:cBhvr>
                                        <p:cTn id="32" dur="1000" fill="hold"/>
                                        <p:tgtEl>
                                          <p:spTgt spid="6349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755576" y="265212"/>
            <a:ext cx="7359199" cy="1345332"/>
          </a:xfrm>
          <a:prstGeom prst="rect">
            <a:avLst/>
          </a:prstGeom>
          <a:noFill/>
        </p:spPr>
        <p:txBody>
          <a:bodyPr wrap="none">
            <a:prstTxWarp prst="textDeflateTop">
              <a:avLst/>
            </a:prstTxWarp>
            <a:spAutoFit/>
            <a:scene3d>
              <a:camera prst="orthographicFront"/>
              <a:lightRig rig="threePt" dir="t"/>
            </a:scene3d>
            <a:sp3d extrusionH="57150">
              <a:bevelT w="38100" h="38100" prst="angle"/>
            </a:sp3d>
          </a:bodyPr>
          <a:lstStyle/>
          <a:p>
            <a:pPr algn="ctr">
              <a:defRPr/>
            </a:pPr>
            <a:r>
              <a:rPr lang="es-ES" sz="4400" b="1" spc="200" dirty="0">
                <a:ln w="29210">
                  <a:solidFill>
                    <a:schemeClr val="accent3">
                      <a:tint val="10000"/>
                    </a:schemeClr>
                  </a:solidFill>
                </a:ln>
                <a:solidFill>
                  <a:schemeClr val="accent3">
                    <a:satMod val="200000"/>
                    <a:alpha val="50000"/>
                  </a:schemeClr>
                </a:solidFill>
                <a:effectLst>
                  <a:glow rad="63500">
                    <a:schemeClr val="accent3">
                      <a:satMod val="175000"/>
                      <a:alpha val="40000"/>
                    </a:schemeClr>
                  </a:glow>
                  <a:innerShdw blurRad="50800" dist="50800" dir="8100000">
                    <a:srgbClr val="7D7D7D">
                      <a:alpha val="73000"/>
                    </a:srgbClr>
                  </a:innerShdw>
                </a:effectLst>
              </a:rPr>
              <a:t> </a:t>
            </a:r>
            <a:r>
              <a:rPr lang="es-ES" sz="4400" b="1" spc="200" dirty="0">
                <a:ln w="29210">
                  <a:solidFill>
                    <a:schemeClr val="accent3">
                      <a:tint val="10000"/>
                    </a:schemeClr>
                  </a:solidFill>
                </a:ln>
                <a:effectLst>
                  <a:glow rad="101600">
                    <a:schemeClr val="accent3">
                      <a:satMod val="175000"/>
                      <a:alpha val="40000"/>
                    </a:schemeClr>
                  </a:glow>
                  <a:innerShdw blurRad="50800" dist="50800" dir="8100000">
                    <a:srgbClr val="7D7D7D">
                      <a:alpha val="73000"/>
                    </a:srgbClr>
                  </a:innerShdw>
                </a:effectLst>
              </a:rPr>
              <a:t>Parque de la Alameda - Málaga </a:t>
            </a:r>
          </a:p>
        </p:txBody>
      </p:sp>
      <p:sp>
        <p:nvSpPr>
          <p:cNvPr id="5" name="4 CuadroTexto"/>
          <p:cNvSpPr txBox="1"/>
          <p:nvPr/>
        </p:nvSpPr>
        <p:spPr>
          <a:xfrm>
            <a:off x="468313" y="2136775"/>
            <a:ext cx="8207375" cy="2678113"/>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400" b="1" dirty="0">
                <a:effectLst>
                  <a:glow rad="101600">
                    <a:schemeClr val="accent3">
                      <a:satMod val="175000"/>
                      <a:alpha val="40000"/>
                    </a:schemeClr>
                  </a:glow>
                  <a:outerShdw blurRad="38100" dist="38100" dir="2700000" algn="tl">
                    <a:srgbClr val="000000">
                      <a:alpha val="43137"/>
                    </a:srgbClr>
                  </a:outerShdw>
                </a:effectLst>
                <a:latin typeface="Lucida Bright" pitchFamily="18" charset="0"/>
              </a:rPr>
              <a:t>El Parque de Málaga, también llamado Parque de la Alameda, es un parque situado en el centro de la ciudad andaluza de Málaga, España. El diseño es el de un jardín mediterráneo con numerosas especies subtropicales, que lo convierten en uno de los más importantes parques públicos de Europa en lo que a flora exótica se refiere. </a:t>
            </a:r>
          </a:p>
        </p:txBody>
      </p:sp>
    </p:spTree>
  </p:cSld>
  <p:clrMapOvr>
    <a:masterClrMapping/>
  </p:clrMapOvr>
  <mc:AlternateContent xmlns:mc="http://schemas.openxmlformats.org/markup-compatibility/2006">
    <mc:Choice xmlns:p14="http://schemas.microsoft.com/office/powerpoint/2010/main" Requires="p14">
      <p:transition spd="slow" p14:dur="2000" advTm="32000">
        <p14:doors dir="ver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1"/>
                                          </p:val>
                                        </p:tav>
                                        <p:tav tm="100000">
                                          <p:val>
                                            <p:strVal val="#ppt_x"/>
                                          </p:val>
                                        </p:tav>
                                      </p:tavLst>
                                    </p:anim>
                                    <p:anim calcmode="lin" valueType="num">
                                      <p:cBhvr>
                                        <p:cTn id="1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29919485d3d5cd403769c2c2c10d4cebcff0299724773.jpg"/>
          <p:cNvPicPr>
            <a:picLocks noChangeAspect="1"/>
          </p:cNvPicPr>
          <p:nvPr/>
        </p:nvPicPr>
        <p:blipFill>
          <a:blip r:embed="rId3"/>
          <a:srcRect/>
          <a:stretch>
            <a:fillRect/>
          </a:stretch>
        </p:blipFill>
        <p:spPr bwMode="auto">
          <a:xfrm>
            <a:off x="9525" y="0"/>
            <a:ext cx="91344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dondear rectángulo de esquina diagonal"/>
          <p:cNvSpPr/>
          <p:nvPr/>
        </p:nvSpPr>
        <p:spPr>
          <a:xfrm>
            <a:off x="1285875" y="0"/>
            <a:ext cx="3286125" cy="5715000"/>
          </a:xfrm>
          <a:prstGeom prst="round2DiagRect">
            <a:avLst>
              <a:gd name="adj1" fmla="val 50000"/>
              <a:gd name="adj2" fmla="val 0"/>
            </a:avLst>
          </a:prstGeom>
          <a:solidFill>
            <a:schemeClr val="accent3">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dondear rectángulo de esquina diagonal"/>
          <p:cNvSpPr/>
          <p:nvPr/>
        </p:nvSpPr>
        <p:spPr>
          <a:xfrm flipH="1">
            <a:off x="4572000" y="0"/>
            <a:ext cx="3286125" cy="5715000"/>
          </a:xfrm>
          <a:prstGeom prst="round2DiagRect">
            <a:avLst>
              <a:gd name="adj1" fmla="val 50000"/>
              <a:gd name="adj2" fmla="val 0"/>
            </a:avLst>
          </a:prstGeom>
          <a:solidFill>
            <a:schemeClr val="accent3">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dondear rectángulo de esquina diagonal"/>
          <p:cNvSpPr/>
          <p:nvPr/>
        </p:nvSpPr>
        <p:spPr>
          <a:xfrm>
            <a:off x="714375" y="0"/>
            <a:ext cx="3286125" cy="5715000"/>
          </a:xfrm>
          <a:prstGeom prst="round2DiagRect">
            <a:avLst>
              <a:gd name="adj1" fmla="val 50000"/>
              <a:gd name="adj2" fmla="val 0"/>
            </a:avLst>
          </a:prstGeom>
          <a:solidFill>
            <a:schemeClr val="accent3">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dondear rectángulo de esquina diagonal"/>
          <p:cNvSpPr/>
          <p:nvPr/>
        </p:nvSpPr>
        <p:spPr>
          <a:xfrm flipH="1">
            <a:off x="5143500" y="0"/>
            <a:ext cx="3286125" cy="5715000"/>
          </a:xfrm>
          <a:prstGeom prst="round2DiagRect">
            <a:avLst>
              <a:gd name="adj1" fmla="val 50000"/>
              <a:gd name="adj2" fmla="val 0"/>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dondear rectángulo de esquina diagonal"/>
          <p:cNvSpPr/>
          <p:nvPr/>
        </p:nvSpPr>
        <p:spPr>
          <a:xfrm flipH="1">
            <a:off x="5500688" y="0"/>
            <a:ext cx="3643312" cy="5715000"/>
          </a:xfrm>
          <a:prstGeom prst="round2DiagRect">
            <a:avLst>
              <a:gd name="adj1" fmla="val 50000"/>
              <a:gd name="adj2" fmla="val 0"/>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dondear rectángulo de esquina diagonal"/>
          <p:cNvSpPr/>
          <p:nvPr/>
        </p:nvSpPr>
        <p:spPr>
          <a:xfrm>
            <a:off x="0" y="0"/>
            <a:ext cx="3643313" cy="5715000"/>
          </a:xfrm>
          <a:prstGeom prst="round2DiagRect">
            <a:avLst>
              <a:gd name="adj1" fmla="val 50000"/>
              <a:gd name="adj2" fmla="val 0"/>
            </a:avLst>
          </a:prstGeom>
          <a:solidFill>
            <a:schemeClr val="tx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CuadroTexto"/>
          <p:cNvSpPr txBox="1"/>
          <p:nvPr/>
        </p:nvSpPr>
        <p:spPr>
          <a:xfrm>
            <a:off x="285720" y="4643450"/>
            <a:ext cx="8208962" cy="922337"/>
          </a:xfrm>
          <a:prstGeom prst="rect">
            <a:avLst/>
          </a:prstGeom>
          <a:noFill/>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Junto al Parque de Málaga existen otras dos maravillosas zonas verdes históricas: Los Jardines de Puerta Oscura a los pies de la Alcazaba y los Jardines de Pedro Luis Alonso en un lateral del Ayuntamiento.</a:t>
            </a:r>
          </a:p>
        </p:txBody>
      </p:sp>
    </p:spTree>
  </p:cSld>
  <p:clrMapOvr>
    <a:masterClrMapping/>
  </p:clrMapOvr>
  <mc:AlternateContent xmlns:mc="http://schemas.openxmlformats.org/markup-compatibility/2006">
    <mc:Choice xmlns:p14="http://schemas.microsoft.com/office/powerpoint/2010/main" Requires="p14">
      <p:transition spd="slow" p14:dur="2000" advTm="25000">
        <p14:doors dir="vert"/>
        <p:sndAc>
          <p:stSnd loop="1">
            <p:snd r:embed="rId2" name="La Revoltosa, La Rosa del Azafrán, etc. (luis cobos).wav"/>
          </p:stSnd>
        </p:sndAc>
      </p:transition>
    </mc:Choice>
    <mc:Fallback>
      <p:transition spd="slow" advTm="25000">
        <p:fade/>
        <p:sndAc>
          <p:stSnd loop="1">
            <p:snd r:embed="rId2" name="La Revoltosa, La Rosa del Azafrán, etc. (luis cobo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8"/>
                                        </p:tgtEl>
                                        <p:attrNameLst>
                                          <p:attrName>ppt_x</p:attrName>
                                        </p:attrNameLst>
                                      </p:cBhvr>
                                      <p:tavLst>
                                        <p:tav tm="0">
                                          <p:val>
                                            <p:strVal val="ppt_x"/>
                                          </p:val>
                                        </p:tav>
                                        <p:tav tm="100000">
                                          <p:val>
                                            <p:strVal val="ppt_x-ppt_w/2"/>
                                          </p:val>
                                        </p:tav>
                                      </p:tavLst>
                                    </p:anim>
                                    <p:anim calcmode="lin" valueType="num">
                                      <p:cBhvr>
                                        <p:cTn id="19" dur="3000"/>
                                        <p:tgtEl>
                                          <p:spTgt spid="8"/>
                                        </p:tgtEl>
                                        <p:attrNameLst>
                                          <p:attrName>ppt_y</p:attrName>
                                        </p:attrNameLst>
                                      </p:cBhvr>
                                      <p:tavLst>
                                        <p:tav tm="0">
                                          <p:val>
                                            <p:strVal val="ppt_y"/>
                                          </p:val>
                                        </p:tav>
                                        <p:tav tm="100000">
                                          <p:val>
                                            <p:strVal val="ppt_y"/>
                                          </p:val>
                                        </p:tav>
                                      </p:tavLst>
                                    </p:anim>
                                    <p:anim calcmode="lin" valueType="num">
                                      <p:cBhvr>
                                        <p:cTn id="20" dur="3000"/>
                                        <p:tgtEl>
                                          <p:spTgt spid="8"/>
                                        </p:tgtEl>
                                        <p:attrNameLst>
                                          <p:attrName>ppt_w</p:attrName>
                                        </p:attrNameLst>
                                      </p:cBhvr>
                                      <p:tavLst>
                                        <p:tav tm="0">
                                          <p:val>
                                            <p:strVal val="ppt_w"/>
                                          </p:val>
                                        </p:tav>
                                        <p:tav tm="100000">
                                          <p:val>
                                            <p:fltVal val="0"/>
                                          </p:val>
                                        </p:tav>
                                      </p:tavLst>
                                    </p:anim>
                                    <p:anim calcmode="lin" valueType="num">
                                      <p:cBhvr>
                                        <p:cTn id="21" dur="3000"/>
                                        <p:tgtEl>
                                          <p:spTgt spid="8"/>
                                        </p:tgtEl>
                                        <p:attrNameLst>
                                          <p:attrName>ppt_h</p:attrName>
                                        </p:attrNameLst>
                                      </p:cBhvr>
                                      <p:tavLst>
                                        <p:tav tm="0">
                                          <p:val>
                                            <p:strVal val="ppt_h"/>
                                          </p:val>
                                        </p:tav>
                                        <p:tav tm="100000">
                                          <p:val>
                                            <p:strVal val="ppt_h"/>
                                          </p:val>
                                        </p:tav>
                                      </p:tavLst>
                                    </p:anim>
                                    <p:set>
                                      <p:cBhvr>
                                        <p:cTn id="22" dur="1" fill="hold">
                                          <p:stCondLst>
                                            <p:cond delay="2999"/>
                                          </p:stCondLst>
                                        </p:cTn>
                                        <p:tgtEl>
                                          <p:spTgt spid="8"/>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9"/>
                                        </p:tgtEl>
                                        <p:attrNameLst>
                                          <p:attrName>ppt_x</p:attrName>
                                        </p:attrNameLst>
                                      </p:cBhvr>
                                      <p:tavLst>
                                        <p:tav tm="0">
                                          <p:val>
                                            <p:strVal val="ppt_x"/>
                                          </p:val>
                                        </p:tav>
                                        <p:tav tm="100000">
                                          <p:val>
                                            <p:strVal val="ppt_x+ppt_w/2"/>
                                          </p:val>
                                        </p:tav>
                                      </p:tavLst>
                                    </p:anim>
                                    <p:anim calcmode="lin" valueType="num">
                                      <p:cBhvr>
                                        <p:cTn id="25" dur="3000"/>
                                        <p:tgtEl>
                                          <p:spTgt spid="9"/>
                                        </p:tgtEl>
                                        <p:attrNameLst>
                                          <p:attrName>ppt_y</p:attrName>
                                        </p:attrNameLst>
                                      </p:cBhvr>
                                      <p:tavLst>
                                        <p:tav tm="0">
                                          <p:val>
                                            <p:strVal val="ppt_y"/>
                                          </p:val>
                                        </p:tav>
                                        <p:tav tm="100000">
                                          <p:val>
                                            <p:strVal val="ppt_y"/>
                                          </p:val>
                                        </p:tav>
                                      </p:tavLst>
                                    </p:anim>
                                    <p:anim calcmode="lin" valueType="num">
                                      <p:cBhvr>
                                        <p:cTn id="26" dur="3000"/>
                                        <p:tgtEl>
                                          <p:spTgt spid="9"/>
                                        </p:tgtEl>
                                        <p:attrNameLst>
                                          <p:attrName>ppt_w</p:attrName>
                                        </p:attrNameLst>
                                      </p:cBhvr>
                                      <p:tavLst>
                                        <p:tav tm="0">
                                          <p:val>
                                            <p:strVal val="ppt_w"/>
                                          </p:val>
                                        </p:tav>
                                        <p:tav tm="100000">
                                          <p:val>
                                            <p:fltVal val="0"/>
                                          </p:val>
                                        </p:tav>
                                      </p:tavLst>
                                    </p:anim>
                                    <p:anim calcmode="lin" valueType="num">
                                      <p:cBhvr>
                                        <p:cTn id="27" dur="3000"/>
                                        <p:tgtEl>
                                          <p:spTgt spid="9"/>
                                        </p:tgtEl>
                                        <p:attrNameLst>
                                          <p:attrName>ppt_h</p:attrName>
                                        </p:attrNameLst>
                                      </p:cBhvr>
                                      <p:tavLst>
                                        <p:tav tm="0">
                                          <p:val>
                                            <p:strVal val="ppt_h"/>
                                          </p:val>
                                        </p:tav>
                                        <p:tav tm="100000">
                                          <p:val>
                                            <p:strVal val="ppt_h"/>
                                          </p:val>
                                        </p:tav>
                                      </p:tavLst>
                                    </p:anim>
                                    <p:set>
                                      <p:cBhvr>
                                        <p:cTn id="28" dur="1" fill="hold">
                                          <p:stCondLst>
                                            <p:cond delay="2999"/>
                                          </p:stCondLst>
                                        </p:cTn>
                                        <p:tgtEl>
                                          <p:spTgt spid="9"/>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3000"/>
                                        <p:tgtEl>
                                          <p:spTgt spid="10"/>
                                        </p:tgtEl>
                                        <p:attrNameLst>
                                          <p:attrName>ppt_x</p:attrName>
                                        </p:attrNameLst>
                                      </p:cBhvr>
                                      <p:tavLst>
                                        <p:tav tm="0">
                                          <p:val>
                                            <p:strVal val="ppt_x"/>
                                          </p:val>
                                        </p:tav>
                                        <p:tav tm="100000">
                                          <p:val>
                                            <p:strVal val="ppt_x+ppt_w/2"/>
                                          </p:val>
                                        </p:tav>
                                      </p:tavLst>
                                    </p:anim>
                                    <p:anim calcmode="lin" valueType="num">
                                      <p:cBhvr>
                                        <p:cTn id="31" dur="3000"/>
                                        <p:tgtEl>
                                          <p:spTgt spid="10"/>
                                        </p:tgtEl>
                                        <p:attrNameLst>
                                          <p:attrName>ppt_y</p:attrName>
                                        </p:attrNameLst>
                                      </p:cBhvr>
                                      <p:tavLst>
                                        <p:tav tm="0">
                                          <p:val>
                                            <p:strVal val="ppt_y"/>
                                          </p:val>
                                        </p:tav>
                                        <p:tav tm="100000">
                                          <p:val>
                                            <p:strVal val="ppt_y"/>
                                          </p:val>
                                        </p:tav>
                                      </p:tavLst>
                                    </p:anim>
                                    <p:anim calcmode="lin" valueType="num">
                                      <p:cBhvr>
                                        <p:cTn id="32" dur="3000"/>
                                        <p:tgtEl>
                                          <p:spTgt spid="10"/>
                                        </p:tgtEl>
                                        <p:attrNameLst>
                                          <p:attrName>ppt_w</p:attrName>
                                        </p:attrNameLst>
                                      </p:cBhvr>
                                      <p:tavLst>
                                        <p:tav tm="0">
                                          <p:val>
                                            <p:strVal val="ppt_w"/>
                                          </p:val>
                                        </p:tav>
                                        <p:tav tm="100000">
                                          <p:val>
                                            <p:fltVal val="0"/>
                                          </p:val>
                                        </p:tav>
                                      </p:tavLst>
                                    </p:anim>
                                    <p:anim calcmode="lin" valueType="num">
                                      <p:cBhvr>
                                        <p:cTn id="33" dur="3000"/>
                                        <p:tgtEl>
                                          <p:spTgt spid="10"/>
                                        </p:tgtEl>
                                        <p:attrNameLst>
                                          <p:attrName>ppt_h</p:attrName>
                                        </p:attrNameLst>
                                      </p:cBhvr>
                                      <p:tavLst>
                                        <p:tav tm="0">
                                          <p:val>
                                            <p:strVal val="ppt_h"/>
                                          </p:val>
                                        </p:tav>
                                        <p:tav tm="100000">
                                          <p:val>
                                            <p:strVal val="ppt_h"/>
                                          </p:val>
                                        </p:tav>
                                      </p:tavLst>
                                    </p:anim>
                                    <p:set>
                                      <p:cBhvr>
                                        <p:cTn id="34" dur="1" fill="hold">
                                          <p:stCondLst>
                                            <p:cond delay="2999"/>
                                          </p:stCondLst>
                                        </p:cTn>
                                        <p:tgtEl>
                                          <p:spTgt spid="10"/>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3000"/>
                                        <p:tgtEl>
                                          <p:spTgt spid="11"/>
                                        </p:tgtEl>
                                        <p:attrNameLst>
                                          <p:attrName>ppt_x</p:attrName>
                                        </p:attrNameLst>
                                      </p:cBhvr>
                                      <p:tavLst>
                                        <p:tav tm="0">
                                          <p:val>
                                            <p:strVal val="ppt_x"/>
                                          </p:val>
                                        </p:tav>
                                        <p:tav tm="100000">
                                          <p:val>
                                            <p:strVal val="ppt_x-ppt_w/2"/>
                                          </p:val>
                                        </p:tav>
                                      </p:tavLst>
                                    </p:anim>
                                    <p:anim calcmode="lin" valueType="num">
                                      <p:cBhvr>
                                        <p:cTn id="37" dur="3000"/>
                                        <p:tgtEl>
                                          <p:spTgt spid="11"/>
                                        </p:tgtEl>
                                        <p:attrNameLst>
                                          <p:attrName>ppt_y</p:attrName>
                                        </p:attrNameLst>
                                      </p:cBhvr>
                                      <p:tavLst>
                                        <p:tav tm="0">
                                          <p:val>
                                            <p:strVal val="ppt_y"/>
                                          </p:val>
                                        </p:tav>
                                        <p:tav tm="100000">
                                          <p:val>
                                            <p:strVal val="ppt_y"/>
                                          </p:val>
                                        </p:tav>
                                      </p:tavLst>
                                    </p:anim>
                                    <p:anim calcmode="lin" valueType="num">
                                      <p:cBhvr>
                                        <p:cTn id="38" dur="3000"/>
                                        <p:tgtEl>
                                          <p:spTgt spid="11"/>
                                        </p:tgtEl>
                                        <p:attrNameLst>
                                          <p:attrName>ppt_w</p:attrName>
                                        </p:attrNameLst>
                                      </p:cBhvr>
                                      <p:tavLst>
                                        <p:tav tm="0">
                                          <p:val>
                                            <p:strVal val="ppt_w"/>
                                          </p:val>
                                        </p:tav>
                                        <p:tav tm="100000">
                                          <p:val>
                                            <p:fltVal val="0"/>
                                          </p:val>
                                        </p:tav>
                                      </p:tavLst>
                                    </p:anim>
                                    <p:anim calcmode="lin" valueType="num">
                                      <p:cBhvr>
                                        <p:cTn id="39" dur="3000"/>
                                        <p:tgtEl>
                                          <p:spTgt spid="11"/>
                                        </p:tgtEl>
                                        <p:attrNameLst>
                                          <p:attrName>ppt_h</p:attrName>
                                        </p:attrNameLst>
                                      </p:cBhvr>
                                      <p:tavLst>
                                        <p:tav tm="0">
                                          <p:val>
                                            <p:strVal val="ppt_h"/>
                                          </p:val>
                                        </p:tav>
                                        <p:tav tm="100000">
                                          <p:val>
                                            <p:strVal val="ppt_h"/>
                                          </p:val>
                                        </p:tav>
                                      </p:tavLst>
                                    </p:anim>
                                    <p:set>
                                      <p:cBhvr>
                                        <p:cTn id="40" dur="1" fill="hold">
                                          <p:stCondLst>
                                            <p:cond delay="2999"/>
                                          </p:stCondLst>
                                        </p:cTn>
                                        <p:tgtEl>
                                          <p:spTgt spid="11"/>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p:val>
                                            <p:fltVal val="0"/>
                                          </p:val>
                                        </p:tav>
                                        <p:tav tm="100000">
                                          <p:val>
                                            <p:strVal val="#ppt_w"/>
                                          </p:val>
                                        </p:tav>
                                      </p:tavLst>
                                    </p:anim>
                                    <p:anim calcmode="lin" valueType="num">
                                      <p:cBhvr>
                                        <p:cTn id="44" dur="3000" fill="hold"/>
                                        <p:tgtEl>
                                          <p:spTgt spid="5"/>
                                        </p:tgtEl>
                                        <p:attrNameLst>
                                          <p:attrName>ppt_h</p:attrName>
                                        </p:attrNameLst>
                                      </p:cBhvr>
                                      <p:tavLst>
                                        <p:tav tm="0">
                                          <p:val>
                                            <p:strVal val="#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checkerboard(across)">
                                      <p:cBhvr>
                                        <p:cTn id="47" dur="3000"/>
                                        <p:tgtEl>
                                          <p:spTgt spid="5"/>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2"/>
                                        </p:tgtEl>
                                        <p:attrNameLst>
                                          <p:attrName>style.visibility</p:attrName>
                                        </p:attrNameLst>
                                      </p:cBhvr>
                                      <p:to>
                                        <p:strVal val="visible"/>
                                      </p:to>
                                    </p:set>
                                    <p:animEffect transition="in" filter="fade">
                                      <p:cBhvr>
                                        <p:cTn id="51" dur="1000"/>
                                        <p:tgtEl>
                                          <p:spTgt spid="12"/>
                                        </p:tgtEl>
                                      </p:cBhvr>
                                    </p:animEffect>
                                    <p:anim calcmode="lin" valueType="num">
                                      <p:cBhvr>
                                        <p:cTn id="52" dur="1000" fill="hold"/>
                                        <p:tgtEl>
                                          <p:spTgt spid="12"/>
                                        </p:tgtEl>
                                        <p:attrNameLst>
                                          <p:attrName>ppt_x</p:attrName>
                                        </p:attrNameLst>
                                      </p:cBhvr>
                                      <p:tavLst>
                                        <p:tav tm="0">
                                          <p:val>
                                            <p:strVal val="#ppt_x-.1"/>
                                          </p:val>
                                        </p:tav>
                                        <p:tav tm="100000">
                                          <p:val>
                                            <p:strVal val="#ppt_x"/>
                                          </p:val>
                                        </p:tav>
                                      </p:tavLst>
                                    </p:anim>
                                    <p:anim calcmode="lin" valueType="num">
                                      <p:cBhvr>
                                        <p:cTn id="5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951203.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lumMod val="50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148" name="6 CuadroTexto"/>
          <p:cNvSpPr txBox="1">
            <a:spLocks noChangeArrowheads="1"/>
          </p:cNvSpPr>
          <p:nvPr/>
        </p:nvSpPr>
        <p:spPr bwMode="auto">
          <a:xfrm>
            <a:off x="285750" y="0"/>
            <a:ext cx="6357938" cy="1016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endParaRPr lang="es-ES" sz="6000">
              <a:latin typeface="Vivian" pitchFamily="2" charset="0"/>
            </a:endParaRPr>
          </a:p>
        </p:txBody>
      </p:sp>
      <p:sp>
        <p:nvSpPr>
          <p:cNvPr id="26" name="25 Terminador"/>
          <p:cNvSpPr/>
          <p:nvPr/>
        </p:nvSpPr>
        <p:spPr>
          <a:xfrm>
            <a:off x="5643563" y="-534988"/>
            <a:ext cx="214312" cy="177800"/>
          </a:xfrm>
          <a:prstGeom prst="flowChartTerminator">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7" name="26 Franja diagonal"/>
          <p:cNvSpPr/>
          <p:nvPr/>
        </p:nvSpPr>
        <p:spPr>
          <a:xfrm flipH="1" flipV="1">
            <a:off x="10287000" y="-276225"/>
            <a:ext cx="285750" cy="38100"/>
          </a:xfrm>
          <a:prstGeom prst="diagStripe">
            <a:avLst>
              <a:gd name="adj" fmla="val 73843"/>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996600"/>
              </a:solidFill>
            </a:endParaRPr>
          </a:p>
        </p:txBody>
      </p:sp>
      <p:pic>
        <p:nvPicPr>
          <p:cNvPr id="6151" name="27 Imagen" descr="a_m.gif"/>
          <p:cNvPicPr>
            <a:picLocks noChangeAspect="1"/>
          </p:cNvPicPr>
          <p:nvPr/>
        </p:nvPicPr>
        <p:blipFill>
          <a:blip r:embed="rId3"/>
          <a:srcRect/>
          <a:stretch>
            <a:fillRect/>
          </a:stretch>
        </p:blipFill>
        <p:spPr bwMode="auto">
          <a:xfrm>
            <a:off x="4786313" y="-873125"/>
            <a:ext cx="46037" cy="44450"/>
          </a:xfrm>
          <a:prstGeom prst="rect">
            <a:avLst/>
          </a:prstGeom>
          <a:noFill/>
          <a:ln w="9525">
            <a:noFill/>
            <a:miter lim="800000"/>
            <a:headEnd/>
            <a:tailEnd/>
          </a:ln>
        </p:spPr>
      </p:pic>
      <p:sp>
        <p:nvSpPr>
          <p:cNvPr id="8" name="7 CuadroTexto"/>
          <p:cNvSpPr txBox="1"/>
          <p:nvPr/>
        </p:nvSpPr>
        <p:spPr>
          <a:xfrm>
            <a:off x="1042988" y="5233988"/>
            <a:ext cx="7610475" cy="369887"/>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El Paseo de España atraviesa de punta a punta el parque de Málaga.</a:t>
            </a:r>
          </a:p>
        </p:txBody>
      </p:sp>
    </p:spTree>
  </p:cSld>
  <p:clrMapOvr>
    <a:masterClrMapping/>
  </p:clrMapOvr>
  <mc:AlternateContent xmlns:mc="http://schemas.openxmlformats.org/markup-compatibility/2006">
    <mc:Choice xmlns:p14="http://schemas.microsoft.com/office/powerpoint/2010/main" Requires="p14">
      <p:transition spd="slow" p14:dur="2000" advTm="14000">
        <p14:doors dir="vert"/>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1" nodeType="withEffect">
                                  <p:stCondLst>
                                    <p:cond delay="0"/>
                                  </p:stCondLst>
                                  <p:childTnLst>
                                    <p:animRot by="21600000">
                                      <p:cBhvr>
                                        <p:cTn id="6" dur="3000" fill="hold"/>
                                        <p:tgtEl>
                                          <p:spTgt spid="6"/>
                                        </p:tgtEl>
                                        <p:attrNameLst>
                                          <p:attrName>r</p:attrName>
                                        </p:attrNameLst>
                                      </p:cBhvr>
                                    </p:animRot>
                                  </p:childTnLst>
                                </p:cTn>
                              </p:par>
                              <p:par>
                                <p:cTn id="7" presetID="13" presetClass="exit" presetSubtype="32" fill="hold" grpId="0" nodeType="withEffect">
                                  <p:stCondLst>
                                    <p:cond delay="0"/>
                                  </p:stCondLst>
                                  <p:childTnLst>
                                    <p:animEffect transition="out" filter="plus(out)">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par>
                                <p:cTn id="10" presetID="2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fltVal val="0"/>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rayer,-Indi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Prayer,-India.jpg"/>
          <p:cNvPicPr>
            <a:picLocks noChangeAspect="1"/>
          </p:cNvPicPr>
          <p:nvPr/>
        </p:nvPicPr>
        <p:blipFill>
          <a:blip r:embed="rId2"/>
          <a:srcRect/>
          <a:stretch>
            <a:fillRect/>
          </a:stretch>
        </p:blipFill>
        <p:spPr bwMode="auto">
          <a:xfrm>
            <a:off x="0" y="0"/>
            <a:ext cx="9144000" cy="56832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CuadroTexto"/>
          <p:cNvSpPr txBox="1"/>
          <p:nvPr/>
        </p:nvSpPr>
        <p:spPr>
          <a:xfrm>
            <a:off x="1763713" y="4868184"/>
            <a:ext cx="6249987"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Un paseo por el parque tiene beneficios terapéuticos y </a:t>
            </a:r>
          </a:p>
          <a:p>
            <a:pPr>
              <a:defRPr/>
            </a:pPr>
            <a:r>
              <a:rPr lang="es-ES" b="1" dirty="0">
                <a:effectLst>
                  <a:glow rad="101600">
                    <a:schemeClr val="accent3">
                      <a:satMod val="175000"/>
                      <a:alpha val="40000"/>
                    </a:schemeClr>
                  </a:glow>
                  <a:outerShdw blurRad="38100" dist="38100" dir="2700000" algn="tl">
                    <a:srgbClr val="000000">
                      <a:alpha val="43137"/>
                    </a:srgbClr>
                  </a:outerShdw>
                </a:effectLst>
              </a:rPr>
              <a:t>Psicológicos, para todo aquel que sufre depresión.</a:t>
            </a:r>
          </a:p>
        </p:txBody>
      </p:sp>
    </p:spTree>
  </p:cSld>
  <p:clrMapOvr>
    <a:masterClrMapping/>
  </p:clrMapOvr>
  <mc:AlternateContent xmlns:mc="http://schemas.openxmlformats.org/markup-compatibility/2006">
    <mc:Choice xmlns:p14="http://schemas.microsoft.com/office/powerpoint/2010/main" Requires="p14">
      <p:transition spd="slow" p14:dur="2000" advTm="18000">
        <p14:doors dir="vert"/>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3000"/>
                                        <p:tgtEl>
                                          <p:spTgt spid="4"/>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ostales-de-san-francisco-california-.jpg"/>
          <p:cNvPicPr>
            <a:picLocks noChangeAspect="1"/>
          </p:cNvPicPr>
          <p:nvPr/>
        </p:nvPicPr>
        <p:blipFill>
          <a:blip r:embed="rId2"/>
          <a:srcRect/>
          <a:stretch>
            <a:fillRect/>
          </a:stretch>
        </p:blipFill>
        <p:spPr bwMode="auto">
          <a:xfrm>
            <a:off x="0" y="0"/>
            <a:ext cx="9144000" cy="57118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b="1">
              <a:solidFill>
                <a:schemeClr val="tx1"/>
              </a:solidFill>
              <a:effectLst>
                <a:outerShdw blurRad="38100" dist="38100" dir="2700000" algn="tl">
                  <a:srgbClr val="000000"/>
                </a:outerShdw>
              </a:effectLst>
            </a:endParaRPr>
          </a:p>
        </p:txBody>
      </p:sp>
      <p:sp>
        <p:nvSpPr>
          <p:cNvPr id="7" name="6 CuadroTexto"/>
          <p:cNvSpPr txBox="1"/>
          <p:nvPr/>
        </p:nvSpPr>
        <p:spPr>
          <a:xfrm>
            <a:off x="900113" y="4586288"/>
            <a:ext cx="7704137"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El parque se extiende desde la Plaza de la Marina, al oeste, hasta la Plaza del General Torrijos, en La Malagueta, donde se encuentran el Hospital Noble y la Plaza de Toros de la Malagueta.</a:t>
            </a:r>
          </a:p>
        </p:txBody>
      </p:sp>
    </p:spTree>
  </p:cSld>
  <p:clrMapOvr>
    <a:masterClrMapping/>
  </p:clrMapOvr>
  <mc:AlternateContent xmlns:mc="http://schemas.openxmlformats.org/markup-compatibility/2006">
    <mc:Choice xmlns:p14="http://schemas.microsoft.com/office/powerpoint/2010/main" Requires="p14">
      <p:transition spd="slow" p14:dur="2000" advTm="24000">
        <p14:doors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3000"/>
                                        <p:tgtEl>
                                          <p:spTgt spid="4"/>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Piers_Sellers_spacewalk EN UN PASEO ESPACIAL.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024px-Piers_Sellers_spacewalk EN UN PASEO ESPACIAL.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lumMod val="50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8000">
        <p:wipe/>
      </p:transition>
    </mc:Choice>
    <mc:Fallback>
      <p:transition spd="slow" advTm="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a:srcRect/>
          <a:stretch>
            <a:fillRect/>
          </a:stretch>
        </p:blipFill>
        <p:spPr bwMode="auto">
          <a:xfrm>
            <a:off x="0" y="0"/>
            <a:ext cx="9144000" cy="57070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Imagen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755650" y="4802188"/>
            <a:ext cx="7777163"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En el lado sur del paseo se ubica el parque propiamente dicho, en una franja llana ganada al mar que separa la ciudad de su puerto.</a:t>
            </a:r>
          </a:p>
        </p:txBody>
      </p:sp>
    </p:spTree>
  </p:cSld>
  <p:clrMapOvr>
    <a:masterClrMapping/>
  </p:clrMapOvr>
  <mc:AlternateContent xmlns:mc="http://schemas.openxmlformats.org/markup-compatibility/2006">
    <mc:Choice xmlns:p14="http://schemas.microsoft.com/office/powerpoint/2010/main" Requires="p14">
      <p:transition spd="slow" p14:dur="2000" advTm="18000">
        <p14:doors/>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2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86184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486184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CuadroTexto"/>
          <p:cNvSpPr txBox="1"/>
          <p:nvPr/>
        </p:nvSpPr>
        <p:spPr>
          <a:xfrm>
            <a:off x="755650" y="4873625"/>
            <a:ext cx="7993063"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Alberga ejemplares de especies de gran singularidad, como el palo</a:t>
            </a:r>
            <a:r>
              <a:rPr lang="es-ES" b="1" u="sng" dirty="0">
                <a:effectLst>
                  <a:glow rad="101600">
                    <a:schemeClr val="accent3">
                      <a:satMod val="175000"/>
                      <a:alpha val="40000"/>
                    </a:schemeClr>
                  </a:glow>
                  <a:outerShdw blurRad="38100" dist="38100" dir="2700000" algn="tl">
                    <a:srgbClr val="000000">
                      <a:alpha val="43137"/>
                    </a:srgbClr>
                  </a:outerShdw>
                </a:effectLst>
              </a:rPr>
              <a:t> </a:t>
            </a:r>
            <a:r>
              <a:rPr lang="es-ES" b="1" dirty="0">
                <a:effectLst>
                  <a:glow rad="101600">
                    <a:schemeClr val="accent3">
                      <a:satMod val="175000"/>
                      <a:alpha val="40000"/>
                    </a:schemeClr>
                  </a:glow>
                  <a:outerShdw blurRad="38100" dist="38100" dir="2700000" algn="tl">
                    <a:srgbClr val="000000">
                      <a:alpha val="43137"/>
                    </a:srgbClr>
                  </a:outerShdw>
                </a:effectLst>
              </a:rPr>
              <a:t>borracho. Es la naturaleza propiamente dicha, en el centro de la ciudad.</a:t>
            </a:r>
          </a:p>
        </p:txBody>
      </p:sp>
    </p:spTree>
  </p:cSld>
  <p:clrMapOvr>
    <a:masterClrMapping/>
  </p:clrMapOvr>
  <mc:AlternateContent xmlns:mc="http://schemas.openxmlformats.org/markup-compatibility/2006">
    <mc:Choice xmlns:p14="http://schemas.microsoft.com/office/powerpoint/2010/main" Requires="p14">
      <p:transition spd="slow" p14:dur="2000" advTm="19000">
        <p14:doors/>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0"/>
                                  </p:stCondLst>
                                  <p:childTnLst>
                                    <p:animEffect transition="out" filter="wheel(4)">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 lluvia asi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403350" y="4873625"/>
            <a:ext cx="6697663"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El paseo fue trazado como una prolongación de la Alameda Principal y tiene su origen en una ley de 1896.</a:t>
            </a:r>
          </a:p>
        </p:txBody>
      </p:sp>
    </p:spTree>
  </p:cSld>
  <p:clrMapOvr>
    <a:masterClrMapping/>
  </p:clrMapOvr>
  <mc:AlternateContent xmlns:mc="http://schemas.openxmlformats.org/markup-compatibility/2006">
    <mc:Choice xmlns:p14="http://schemas.microsoft.com/office/powerpoint/2010/main" Requires="p14">
      <p:transition spd="slow" p14:dur="2000" advTm="16000">
        <p14:doors/>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3"/>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KAMA-SUTR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KAMA-SUTR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468313" y="4657725"/>
            <a:ext cx="842486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El entonces presidente del Consejo de Ministros, Antonio Cánovas del Castillo, impulsó un ambicioso proyecto para ampliar el recinto portuario y conformar la estructura moderna que ha conservado hasta la actualidad.</a:t>
            </a:r>
          </a:p>
        </p:txBody>
      </p:sp>
    </p:spTree>
  </p:cSld>
  <p:clrMapOvr>
    <a:masterClrMapping/>
  </p:clrMapOvr>
  <mc:AlternateContent xmlns:mc="http://schemas.openxmlformats.org/markup-compatibility/2006">
    <mc:Choice xmlns:p14="http://schemas.microsoft.com/office/powerpoint/2010/main" Requires="p14">
      <p:transition spd="slow" p14:dur="2000" advTm="26000">
        <p14:doors/>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42.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42.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Imagen42.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000" advTm="8000">
        <p14:doors/>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4/3*#ppt_w"/>
                                          </p:val>
                                        </p:tav>
                                        <p:tav tm="100000">
                                          <p:val>
                                            <p:strVal val="#ppt_w"/>
                                          </p:val>
                                        </p:tav>
                                      </p:tavLst>
                                    </p:anim>
                                    <p:anim calcmode="lin" valueType="num">
                                      <p:cBhvr>
                                        <p:cTn id="16" dur="3000" fill="hold"/>
                                        <p:tgtEl>
                                          <p:spTgt spid="7"/>
                                        </p:tgtEl>
                                        <p:attrNameLst>
                                          <p:attrName>ppt_h</p:attrName>
                                        </p:attrNameLst>
                                      </p:cBhvr>
                                      <p:tavLst>
                                        <p:tav tm="0">
                                          <p:val>
                                            <p:strVal val="4/3*#ppt_h"/>
                                          </p:val>
                                        </p:tav>
                                        <p:tav tm="100000">
                                          <p:val>
                                            <p:strVal val="#ppt_h"/>
                                          </p:val>
                                        </p:tav>
                                      </p:tavLst>
                                    </p:anim>
                                  </p:childTnLst>
                                </p:cTn>
                              </p:par>
                              <p:par>
                                <p:cTn id="17" presetID="18"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strips(downRight)">
                                      <p:cBhvr>
                                        <p:cTn id="19" dur="3000"/>
                                        <p:tgtEl>
                                          <p:spTgt spid="6"/>
                                        </p:tgtEl>
                                      </p:cBhvr>
                                    </p:animEffect>
                                  </p:childTnLst>
                                </p:cTn>
                              </p:par>
                              <p:par>
                                <p:cTn id="20" presetID="18" presetClass="entr" presetSubtype="1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strips(downLeft)">
                                      <p:cBhvr>
                                        <p:cTn id="22" dur="3000"/>
                                        <p:tgtEl>
                                          <p:spTgt spid="7"/>
                                        </p:tgtEl>
                                      </p:cBhvr>
                                    </p:animEffect>
                                  </p:childTnLst>
                                </p:cTn>
                              </p:par>
                              <p:par>
                                <p:cTn id="23" presetID="16" presetClass="entr" presetSubtype="4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outHorizontal)">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lladro.jpg"/>
          <p:cNvPicPr>
            <a:picLocks noChangeAspect="1"/>
          </p:cNvPicPr>
          <p:nvPr/>
        </p:nvPicPr>
        <p:blipFill>
          <a:blip r:embed="rId2"/>
          <a:srcRect/>
          <a:stretch>
            <a:fillRect/>
          </a:stretch>
        </p:blipFill>
        <p:spPr bwMode="auto">
          <a:xfrm>
            <a:off x="1763713" y="0"/>
            <a:ext cx="554513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heurón"/>
          <p:cNvSpPr/>
          <p:nvPr/>
        </p:nvSpPr>
        <p:spPr>
          <a:xfrm>
            <a:off x="0" y="0"/>
            <a:ext cx="1763713" cy="1357313"/>
          </a:xfrm>
          <a:prstGeom prst="chevron">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endParaRPr>
          </a:p>
        </p:txBody>
      </p:sp>
      <p:sp>
        <p:nvSpPr>
          <p:cNvPr id="8" name="7 Cheurón"/>
          <p:cNvSpPr/>
          <p:nvPr/>
        </p:nvSpPr>
        <p:spPr>
          <a:xfrm>
            <a:off x="0" y="1357313"/>
            <a:ext cx="1763713" cy="1382712"/>
          </a:xfrm>
          <a:prstGeom prst="chevron">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endParaRPr>
          </a:p>
        </p:txBody>
      </p:sp>
      <p:sp>
        <p:nvSpPr>
          <p:cNvPr id="10" name="9 Cheurón"/>
          <p:cNvSpPr/>
          <p:nvPr/>
        </p:nvSpPr>
        <p:spPr>
          <a:xfrm>
            <a:off x="0" y="2736850"/>
            <a:ext cx="1763713" cy="1441450"/>
          </a:xfrm>
          <a:prstGeom prst="chevron">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endParaRPr>
          </a:p>
        </p:txBody>
      </p:sp>
      <p:sp>
        <p:nvSpPr>
          <p:cNvPr id="11" name="10 Cheurón"/>
          <p:cNvSpPr/>
          <p:nvPr/>
        </p:nvSpPr>
        <p:spPr>
          <a:xfrm>
            <a:off x="0" y="4178300"/>
            <a:ext cx="1763713" cy="1536700"/>
          </a:xfrm>
          <a:prstGeom prst="chevron">
            <a:avLst>
              <a:gd name="adj" fmla="val 52016"/>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endParaRPr>
          </a:p>
        </p:txBody>
      </p:sp>
      <p:sp>
        <p:nvSpPr>
          <p:cNvPr id="16" name="15 Cheurón"/>
          <p:cNvSpPr/>
          <p:nvPr/>
        </p:nvSpPr>
        <p:spPr>
          <a:xfrm flipH="1">
            <a:off x="7308850" y="0"/>
            <a:ext cx="1835150" cy="1298575"/>
          </a:xfrm>
          <a:prstGeom prst="chevron">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endParaRPr>
          </a:p>
        </p:txBody>
      </p:sp>
      <p:sp>
        <p:nvSpPr>
          <p:cNvPr id="17" name="16 Cheurón"/>
          <p:cNvSpPr/>
          <p:nvPr/>
        </p:nvSpPr>
        <p:spPr>
          <a:xfrm flipH="1">
            <a:off x="7308850" y="1298575"/>
            <a:ext cx="1835150" cy="1500188"/>
          </a:xfrm>
          <a:prstGeom prst="chevron">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endParaRPr>
          </a:p>
        </p:txBody>
      </p:sp>
      <p:sp>
        <p:nvSpPr>
          <p:cNvPr id="19" name="18 Cheurón"/>
          <p:cNvSpPr/>
          <p:nvPr/>
        </p:nvSpPr>
        <p:spPr>
          <a:xfrm flipH="1">
            <a:off x="7308850" y="2798763"/>
            <a:ext cx="1835150" cy="1438275"/>
          </a:xfrm>
          <a:prstGeom prst="chevron">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endParaRPr>
          </a:p>
        </p:txBody>
      </p:sp>
      <p:sp>
        <p:nvSpPr>
          <p:cNvPr id="20" name="19 Cheurón"/>
          <p:cNvSpPr/>
          <p:nvPr/>
        </p:nvSpPr>
        <p:spPr>
          <a:xfrm flipH="1">
            <a:off x="7308850" y="4267200"/>
            <a:ext cx="1835150" cy="1447800"/>
          </a:xfrm>
          <a:prstGeom prst="chevron">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endParaRPr>
          </a:p>
        </p:txBody>
      </p:sp>
      <p:sp>
        <p:nvSpPr>
          <p:cNvPr id="23" name="22 Documento"/>
          <p:cNvSpPr/>
          <p:nvPr/>
        </p:nvSpPr>
        <p:spPr>
          <a:xfrm flipV="1">
            <a:off x="1763713" y="0"/>
            <a:ext cx="2808287" cy="5715000"/>
          </a:xfrm>
          <a:prstGeom prst="flowChartDocumen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4" name="23 Documento"/>
          <p:cNvSpPr/>
          <p:nvPr/>
        </p:nvSpPr>
        <p:spPr>
          <a:xfrm flipH="1" flipV="1">
            <a:off x="4572000" y="0"/>
            <a:ext cx="2736850" cy="5715000"/>
          </a:xfrm>
          <a:prstGeom prst="flowChartDocument">
            <a:avLst/>
          </a:prstGeom>
          <a:gradFill flip="none" rotWithShape="1">
            <a:gsLst>
              <a:gs pos="0">
                <a:schemeClr val="accent3">
                  <a:lumMod val="50000"/>
                  <a:shade val="30000"/>
                  <a:satMod val="115000"/>
                </a:schemeClr>
              </a:gs>
              <a:gs pos="50000">
                <a:schemeClr val="accent3">
                  <a:lumMod val="50000"/>
                  <a:shade val="67500"/>
                  <a:satMod val="115000"/>
                </a:schemeClr>
              </a:gs>
              <a:gs pos="100000">
                <a:schemeClr val="accent3">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8000">
        <p:wipe/>
      </p:transition>
    </mc:Choice>
    <mc:Fallback>
      <p:transition spd="slow" advTm="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Horizontal)">
                                      <p:cBhvr>
                                        <p:cTn id="7" dur="3000"/>
                                        <p:tgtEl>
                                          <p:spTgt spid="7"/>
                                        </p:tgtEl>
                                      </p:cBhvr>
                                    </p:animEffect>
                                  </p:childTnLst>
                                </p:cTn>
                              </p:par>
                              <p:par>
                                <p:cTn id="8" presetID="35"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3000"/>
                                        <p:tgtEl>
                                          <p:spTgt spid="7"/>
                                        </p:tgtEl>
                                      </p:cBhvr>
                                    </p:animEffect>
                                    <p:anim calcmode="lin" valueType="num">
                                      <p:cBhvr>
                                        <p:cTn id="11" dur="3000" fill="hold"/>
                                        <p:tgtEl>
                                          <p:spTgt spid="7"/>
                                        </p:tgtEl>
                                        <p:attrNameLst>
                                          <p:attrName>style.rotation</p:attrName>
                                        </p:attrNameLst>
                                      </p:cBhvr>
                                      <p:tavLst>
                                        <p:tav tm="0">
                                          <p:val>
                                            <p:fltVal val="720"/>
                                          </p:val>
                                        </p:tav>
                                        <p:tav tm="100000">
                                          <p:val>
                                            <p:fltVal val="0"/>
                                          </p:val>
                                        </p:tav>
                                      </p:tavLst>
                                    </p:anim>
                                    <p:anim calcmode="lin" valueType="num">
                                      <p:cBhvr>
                                        <p:cTn id="12" dur="3000" fill="hold"/>
                                        <p:tgtEl>
                                          <p:spTgt spid="7"/>
                                        </p:tgtEl>
                                        <p:attrNameLst>
                                          <p:attrName>ppt_h</p:attrName>
                                        </p:attrNameLst>
                                      </p:cBhvr>
                                      <p:tavLst>
                                        <p:tav tm="0">
                                          <p:val>
                                            <p:fltVal val="0"/>
                                          </p:val>
                                        </p:tav>
                                        <p:tav tm="100000">
                                          <p:val>
                                            <p:strVal val="#ppt_h"/>
                                          </p:val>
                                        </p:tav>
                                      </p:tavLst>
                                    </p:anim>
                                    <p:anim calcmode="lin" valueType="num">
                                      <p:cBhvr>
                                        <p:cTn id="13" dur="3000" fill="hold"/>
                                        <p:tgtEl>
                                          <p:spTgt spid="7"/>
                                        </p:tgtEl>
                                        <p:attrNameLst>
                                          <p:attrName>ppt_w</p:attrName>
                                        </p:attrNameLst>
                                      </p:cBhvr>
                                      <p:tavLst>
                                        <p:tav tm="0">
                                          <p:val>
                                            <p:fltVal val="0"/>
                                          </p:val>
                                        </p:tav>
                                        <p:tav tm="100000">
                                          <p:val>
                                            <p:strVal val="#ppt_w"/>
                                          </p:val>
                                        </p:tav>
                                      </p:tavLst>
                                    </p:anim>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35"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3000"/>
                                        <p:tgtEl>
                                          <p:spTgt spid="8"/>
                                        </p:tgtEl>
                                      </p:cBhvr>
                                    </p:animEffect>
                                    <p:anim calcmode="lin" valueType="num">
                                      <p:cBhvr>
                                        <p:cTn id="20" dur="3000" fill="hold"/>
                                        <p:tgtEl>
                                          <p:spTgt spid="8"/>
                                        </p:tgtEl>
                                        <p:attrNameLst>
                                          <p:attrName>style.rotation</p:attrName>
                                        </p:attrNameLst>
                                      </p:cBhvr>
                                      <p:tavLst>
                                        <p:tav tm="0">
                                          <p:val>
                                            <p:fltVal val="720"/>
                                          </p:val>
                                        </p:tav>
                                        <p:tav tm="100000">
                                          <p:val>
                                            <p:fltVal val="0"/>
                                          </p:val>
                                        </p:tav>
                                      </p:tavLst>
                                    </p:anim>
                                    <p:anim calcmode="lin" valueType="num">
                                      <p:cBhvr>
                                        <p:cTn id="21" dur="3000" fill="hold"/>
                                        <p:tgtEl>
                                          <p:spTgt spid="8"/>
                                        </p:tgtEl>
                                        <p:attrNameLst>
                                          <p:attrName>ppt_h</p:attrName>
                                        </p:attrNameLst>
                                      </p:cBhvr>
                                      <p:tavLst>
                                        <p:tav tm="0">
                                          <p:val>
                                            <p:fltVal val="0"/>
                                          </p:val>
                                        </p:tav>
                                        <p:tav tm="100000">
                                          <p:val>
                                            <p:strVal val="#ppt_h"/>
                                          </p:val>
                                        </p:tav>
                                      </p:tavLst>
                                    </p:anim>
                                    <p:anim calcmode="lin" valueType="num">
                                      <p:cBhvr>
                                        <p:cTn id="22" dur="3000" fill="hold"/>
                                        <p:tgtEl>
                                          <p:spTgt spid="8"/>
                                        </p:tgtEl>
                                        <p:attrNameLst>
                                          <p:attrName>ppt_w</p:attrName>
                                        </p:attrNameLst>
                                      </p:cBhvr>
                                      <p:tavLst>
                                        <p:tav tm="0">
                                          <p:val>
                                            <p:fltVal val="0"/>
                                          </p:val>
                                        </p:tav>
                                        <p:tav tm="100000">
                                          <p:val>
                                            <p:strVal val="#ppt_w"/>
                                          </p:val>
                                        </p:tav>
                                      </p:tavLst>
                                    </p:anim>
                                  </p:childTnLst>
                                </p:cTn>
                              </p:par>
                              <p:par>
                                <p:cTn id="23" presetID="16" presetClass="entr" presetSubtype="2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35" presetClass="entr" presetSubtype="0"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3000"/>
                                        <p:tgtEl>
                                          <p:spTgt spid="10"/>
                                        </p:tgtEl>
                                      </p:cBhvr>
                                    </p:animEffect>
                                    <p:anim calcmode="lin" valueType="num">
                                      <p:cBhvr>
                                        <p:cTn id="29" dur="3000" fill="hold"/>
                                        <p:tgtEl>
                                          <p:spTgt spid="10"/>
                                        </p:tgtEl>
                                        <p:attrNameLst>
                                          <p:attrName>style.rotation</p:attrName>
                                        </p:attrNameLst>
                                      </p:cBhvr>
                                      <p:tavLst>
                                        <p:tav tm="0">
                                          <p:val>
                                            <p:fltVal val="720"/>
                                          </p:val>
                                        </p:tav>
                                        <p:tav tm="100000">
                                          <p:val>
                                            <p:fltVal val="0"/>
                                          </p:val>
                                        </p:tav>
                                      </p:tavLst>
                                    </p:anim>
                                    <p:anim calcmode="lin" valueType="num">
                                      <p:cBhvr>
                                        <p:cTn id="30" dur="3000" fill="hold"/>
                                        <p:tgtEl>
                                          <p:spTgt spid="10"/>
                                        </p:tgtEl>
                                        <p:attrNameLst>
                                          <p:attrName>ppt_h</p:attrName>
                                        </p:attrNameLst>
                                      </p:cBhvr>
                                      <p:tavLst>
                                        <p:tav tm="0">
                                          <p:val>
                                            <p:fltVal val="0"/>
                                          </p:val>
                                        </p:tav>
                                        <p:tav tm="100000">
                                          <p:val>
                                            <p:strVal val="#ppt_h"/>
                                          </p:val>
                                        </p:tav>
                                      </p:tavLst>
                                    </p:anim>
                                    <p:anim calcmode="lin" valueType="num">
                                      <p:cBhvr>
                                        <p:cTn id="31" dur="3000" fill="hold"/>
                                        <p:tgtEl>
                                          <p:spTgt spid="10"/>
                                        </p:tgtEl>
                                        <p:attrNameLst>
                                          <p:attrName>ppt_w</p:attrName>
                                        </p:attrNameLst>
                                      </p:cBhvr>
                                      <p:tavLst>
                                        <p:tav tm="0">
                                          <p:val>
                                            <p:fltVal val="0"/>
                                          </p:val>
                                        </p:tav>
                                        <p:tav tm="100000">
                                          <p:val>
                                            <p:strVal val="#ppt_w"/>
                                          </p:val>
                                        </p:tav>
                                      </p:tavLst>
                                    </p:anim>
                                  </p:childTnLst>
                                </p:cTn>
                              </p:par>
                              <p:par>
                                <p:cTn id="32" presetID="16" presetClass="entr" presetSubtype="2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arn(inHorizontal)">
                                      <p:cBhvr>
                                        <p:cTn id="34" dur="3000"/>
                                        <p:tgtEl>
                                          <p:spTgt spid="11"/>
                                        </p:tgtEl>
                                      </p:cBhvr>
                                    </p:animEffect>
                                  </p:childTnLst>
                                </p:cTn>
                              </p:par>
                              <p:par>
                                <p:cTn id="35" presetID="35"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3000"/>
                                        <p:tgtEl>
                                          <p:spTgt spid="11"/>
                                        </p:tgtEl>
                                      </p:cBhvr>
                                    </p:animEffect>
                                    <p:anim calcmode="lin" valueType="num">
                                      <p:cBhvr>
                                        <p:cTn id="38" dur="3000" fill="hold"/>
                                        <p:tgtEl>
                                          <p:spTgt spid="11"/>
                                        </p:tgtEl>
                                        <p:attrNameLst>
                                          <p:attrName>style.rotation</p:attrName>
                                        </p:attrNameLst>
                                      </p:cBhvr>
                                      <p:tavLst>
                                        <p:tav tm="0">
                                          <p:val>
                                            <p:fltVal val="720"/>
                                          </p:val>
                                        </p:tav>
                                        <p:tav tm="100000">
                                          <p:val>
                                            <p:fltVal val="0"/>
                                          </p:val>
                                        </p:tav>
                                      </p:tavLst>
                                    </p:anim>
                                    <p:anim calcmode="lin" valueType="num">
                                      <p:cBhvr>
                                        <p:cTn id="39" dur="3000" fill="hold"/>
                                        <p:tgtEl>
                                          <p:spTgt spid="11"/>
                                        </p:tgtEl>
                                        <p:attrNameLst>
                                          <p:attrName>ppt_h</p:attrName>
                                        </p:attrNameLst>
                                      </p:cBhvr>
                                      <p:tavLst>
                                        <p:tav tm="0">
                                          <p:val>
                                            <p:fltVal val="0"/>
                                          </p:val>
                                        </p:tav>
                                        <p:tav tm="100000">
                                          <p:val>
                                            <p:strVal val="#ppt_h"/>
                                          </p:val>
                                        </p:tav>
                                      </p:tavLst>
                                    </p:anim>
                                    <p:anim calcmode="lin" valueType="num">
                                      <p:cBhvr>
                                        <p:cTn id="40" dur="3000" fill="hold"/>
                                        <p:tgtEl>
                                          <p:spTgt spid="11"/>
                                        </p:tgtEl>
                                        <p:attrNameLst>
                                          <p:attrName>ppt_w</p:attrName>
                                        </p:attrNameLst>
                                      </p:cBhvr>
                                      <p:tavLst>
                                        <p:tav tm="0">
                                          <p:val>
                                            <p:fltVal val="0"/>
                                          </p:val>
                                        </p:tav>
                                        <p:tav tm="100000">
                                          <p:val>
                                            <p:strVal val="#ppt_w"/>
                                          </p:val>
                                        </p:tav>
                                      </p:tavLst>
                                    </p:anim>
                                  </p:childTnLst>
                                </p:cTn>
                              </p:par>
                              <p:par>
                                <p:cTn id="41" presetID="16" presetClass="entr" presetSubtype="26"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barn(inHorizontal)">
                                      <p:cBhvr>
                                        <p:cTn id="43" dur="3000"/>
                                        <p:tgtEl>
                                          <p:spTgt spid="16"/>
                                        </p:tgtEl>
                                      </p:cBhvr>
                                    </p:animEffect>
                                  </p:childTnLst>
                                </p:cTn>
                              </p:par>
                              <p:par>
                                <p:cTn id="44" presetID="35" presetClass="entr" presetSubtype="0"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3000"/>
                                        <p:tgtEl>
                                          <p:spTgt spid="16"/>
                                        </p:tgtEl>
                                      </p:cBhvr>
                                    </p:animEffect>
                                    <p:anim calcmode="lin" valueType="num">
                                      <p:cBhvr>
                                        <p:cTn id="47" dur="3000" fill="hold"/>
                                        <p:tgtEl>
                                          <p:spTgt spid="16"/>
                                        </p:tgtEl>
                                        <p:attrNameLst>
                                          <p:attrName>style.rotation</p:attrName>
                                        </p:attrNameLst>
                                      </p:cBhvr>
                                      <p:tavLst>
                                        <p:tav tm="0">
                                          <p:val>
                                            <p:fltVal val="720"/>
                                          </p:val>
                                        </p:tav>
                                        <p:tav tm="100000">
                                          <p:val>
                                            <p:fltVal val="0"/>
                                          </p:val>
                                        </p:tav>
                                      </p:tavLst>
                                    </p:anim>
                                    <p:anim calcmode="lin" valueType="num">
                                      <p:cBhvr>
                                        <p:cTn id="48" dur="3000" fill="hold"/>
                                        <p:tgtEl>
                                          <p:spTgt spid="16"/>
                                        </p:tgtEl>
                                        <p:attrNameLst>
                                          <p:attrName>ppt_h</p:attrName>
                                        </p:attrNameLst>
                                      </p:cBhvr>
                                      <p:tavLst>
                                        <p:tav tm="0">
                                          <p:val>
                                            <p:fltVal val="0"/>
                                          </p:val>
                                        </p:tav>
                                        <p:tav tm="100000">
                                          <p:val>
                                            <p:strVal val="#ppt_h"/>
                                          </p:val>
                                        </p:tav>
                                      </p:tavLst>
                                    </p:anim>
                                    <p:anim calcmode="lin" valueType="num">
                                      <p:cBhvr>
                                        <p:cTn id="49" dur="3000" fill="hold"/>
                                        <p:tgtEl>
                                          <p:spTgt spid="16"/>
                                        </p:tgtEl>
                                        <p:attrNameLst>
                                          <p:attrName>ppt_w</p:attrName>
                                        </p:attrNameLst>
                                      </p:cBhvr>
                                      <p:tavLst>
                                        <p:tav tm="0">
                                          <p:val>
                                            <p:fltVal val="0"/>
                                          </p:val>
                                        </p:tav>
                                        <p:tav tm="100000">
                                          <p:val>
                                            <p:strVal val="#ppt_w"/>
                                          </p:val>
                                        </p:tav>
                                      </p:tavLst>
                                    </p:anim>
                                  </p:childTnLst>
                                </p:cTn>
                              </p:par>
                              <p:par>
                                <p:cTn id="50" presetID="35" presetClass="entr" presetSubtype="0" fill="hold"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3000"/>
                                        <p:tgtEl>
                                          <p:spTgt spid="17"/>
                                        </p:tgtEl>
                                      </p:cBhvr>
                                    </p:animEffect>
                                    <p:anim calcmode="lin" valueType="num">
                                      <p:cBhvr>
                                        <p:cTn id="53" dur="3000" fill="hold"/>
                                        <p:tgtEl>
                                          <p:spTgt spid="17"/>
                                        </p:tgtEl>
                                        <p:attrNameLst>
                                          <p:attrName>style.rotation</p:attrName>
                                        </p:attrNameLst>
                                      </p:cBhvr>
                                      <p:tavLst>
                                        <p:tav tm="0">
                                          <p:val>
                                            <p:fltVal val="720"/>
                                          </p:val>
                                        </p:tav>
                                        <p:tav tm="100000">
                                          <p:val>
                                            <p:fltVal val="0"/>
                                          </p:val>
                                        </p:tav>
                                      </p:tavLst>
                                    </p:anim>
                                    <p:anim calcmode="lin" valueType="num">
                                      <p:cBhvr>
                                        <p:cTn id="54" dur="3000" fill="hold"/>
                                        <p:tgtEl>
                                          <p:spTgt spid="17"/>
                                        </p:tgtEl>
                                        <p:attrNameLst>
                                          <p:attrName>ppt_h</p:attrName>
                                        </p:attrNameLst>
                                      </p:cBhvr>
                                      <p:tavLst>
                                        <p:tav tm="0">
                                          <p:val>
                                            <p:fltVal val="0"/>
                                          </p:val>
                                        </p:tav>
                                        <p:tav tm="100000">
                                          <p:val>
                                            <p:strVal val="#ppt_h"/>
                                          </p:val>
                                        </p:tav>
                                      </p:tavLst>
                                    </p:anim>
                                    <p:anim calcmode="lin" valueType="num">
                                      <p:cBhvr>
                                        <p:cTn id="55" dur="3000" fill="hold"/>
                                        <p:tgtEl>
                                          <p:spTgt spid="17"/>
                                        </p:tgtEl>
                                        <p:attrNameLst>
                                          <p:attrName>ppt_w</p:attrName>
                                        </p:attrNameLst>
                                      </p:cBhvr>
                                      <p:tavLst>
                                        <p:tav tm="0">
                                          <p:val>
                                            <p:fltVal val="0"/>
                                          </p:val>
                                        </p:tav>
                                        <p:tav tm="100000">
                                          <p:val>
                                            <p:strVal val="#ppt_w"/>
                                          </p:val>
                                        </p:tav>
                                      </p:tavLst>
                                    </p:anim>
                                  </p:childTnLst>
                                </p:cTn>
                              </p:par>
                              <p:par>
                                <p:cTn id="56" presetID="16" presetClass="entr" presetSubtype="26"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barn(inHorizontal)">
                                      <p:cBhvr>
                                        <p:cTn id="58" dur="3000"/>
                                        <p:tgtEl>
                                          <p:spTgt spid="17"/>
                                        </p:tgtEl>
                                      </p:cBhvr>
                                    </p:animEffect>
                                  </p:childTnLst>
                                </p:cTn>
                              </p:par>
                              <p:par>
                                <p:cTn id="59" presetID="16" presetClass="entr" presetSubtype="26"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barn(inHorizontal)">
                                      <p:cBhvr>
                                        <p:cTn id="61" dur="3000"/>
                                        <p:tgtEl>
                                          <p:spTgt spid="19"/>
                                        </p:tgtEl>
                                      </p:cBhvr>
                                    </p:animEffect>
                                  </p:childTnLst>
                                </p:cTn>
                              </p:par>
                              <p:par>
                                <p:cTn id="62" presetID="35" presetClass="entr" presetSubtype="0" fill="hold"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3000"/>
                                        <p:tgtEl>
                                          <p:spTgt spid="19"/>
                                        </p:tgtEl>
                                      </p:cBhvr>
                                    </p:animEffect>
                                    <p:anim calcmode="lin" valueType="num">
                                      <p:cBhvr>
                                        <p:cTn id="65" dur="3000" fill="hold"/>
                                        <p:tgtEl>
                                          <p:spTgt spid="19"/>
                                        </p:tgtEl>
                                        <p:attrNameLst>
                                          <p:attrName>style.rotation</p:attrName>
                                        </p:attrNameLst>
                                      </p:cBhvr>
                                      <p:tavLst>
                                        <p:tav tm="0">
                                          <p:val>
                                            <p:fltVal val="720"/>
                                          </p:val>
                                        </p:tav>
                                        <p:tav tm="100000">
                                          <p:val>
                                            <p:fltVal val="0"/>
                                          </p:val>
                                        </p:tav>
                                      </p:tavLst>
                                    </p:anim>
                                    <p:anim calcmode="lin" valueType="num">
                                      <p:cBhvr>
                                        <p:cTn id="66" dur="3000" fill="hold"/>
                                        <p:tgtEl>
                                          <p:spTgt spid="19"/>
                                        </p:tgtEl>
                                        <p:attrNameLst>
                                          <p:attrName>ppt_h</p:attrName>
                                        </p:attrNameLst>
                                      </p:cBhvr>
                                      <p:tavLst>
                                        <p:tav tm="0">
                                          <p:val>
                                            <p:fltVal val="0"/>
                                          </p:val>
                                        </p:tav>
                                        <p:tav tm="100000">
                                          <p:val>
                                            <p:strVal val="#ppt_h"/>
                                          </p:val>
                                        </p:tav>
                                      </p:tavLst>
                                    </p:anim>
                                    <p:anim calcmode="lin" valueType="num">
                                      <p:cBhvr>
                                        <p:cTn id="67" dur="3000" fill="hold"/>
                                        <p:tgtEl>
                                          <p:spTgt spid="19"/>
                                        </p:tgtEl>
                                        <p:attrNameLst>
                                          <p:attrName>ppt_w</p:attrName>
                                        </p:attrNameLst>
                                      </p:cBhvr>
                                      <p:tavLst>
                                        <p:tav tm="0">
                                          <p:val>
                                            <p:fltVal val="0"/>
                                          </p:val>
                                        </p:tav>
                                        <p:tav tm="100000">
                                          <p:val>
                                            <p:strVal val="#ppt_w"/>
                                          </p:val>
                                        </p:tav>
                                      </p:tavLst>
                                    </p:anim>
                                  </p:childTnLst>
                                </p:cTn>
                              </p:par>
                              <p:par>
                                <p:cTn id="68" presetID="16" presetClass="entr" presetSubtype="26"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barn(inHorizontal)">
                                      <p:cBhvr>
                                        <p:cTn id="70" dur="3000"/>
                                        <p:tgtEl>
                                          <p:spTgt spid="20"/>
                                        </p:tgtEl>
                                      </p:cBhvr>
                                    </p:animEffect>
                                  </p:childTnLst>
                                </p:cTn>
                              </p:par>
                              <p:par>
                                <p:cTn id="71" presetID="35" presetClass="entr" presetSubtype="0"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3000"/>
                                        <p:tgtEl>
                                          <p:spTgt spid="20"/>
                                        </p:tgtEl>
                                      </p:cBhvr>
                                    </p:animEffect>
                                    <p:anim calcmode="lin" valueType="num">
                                      <p:cBhvr>
                                        <p:cTn id="74" dur="3000" fill="hold"/>
                                        <p:tgtEl>
                                          <p:spTgt spid="20"/>
                                        </p:tgtEl>
                                        <p:attrNameLst>
                                          <p:attrName>style.rotation</p:attrName>
                                        </p:attrNameLst>
                                      </p:cBhvr>
                                      <p:tavLst>
                                        <p:tav tm="0">
                                          <p:val>
                                            <p:fltVal val="720"/>
                                          </p:val>
                                        </p:tav>
                                        <p:tav tm="100000">
                                          <p:val>
                                            <p:fltVal val="0"/>
                                          </p:val>
                                        </p:tav>
                                      </p:tavLst>
                                    </p:anim>
                                    <p:anim calcmode="lin" valueType="num">
                                      <p:cBhvr>
                                        <p:cTn id="75" dur="3000" fill="hold"/>
                                        <p:tgtEl>
                                          <p:spTgt spid="20"/>
                                        </p:tgtEl>
                                        <p:attrNameLst>
                                          <p:attrName>ppt_h</p:attrName>
                                        </p:attrNameLst>
                                      </p:cBhvr>
                                      <p:tavLst>
                                        <p:tav tm="0">
                                          <p:val>
                                            <p:fltVal val="0"/>
                                          </p:val>
                                        </p:tav>
                                        <p:tav tm="100000">
                                          <p:val>
                                            <p:strVal val="#ppt_h"/>
                                          </p:val>
                                        </p:tav>
                                      </p:tavLst>
                                    </p:anim>
                                    <p:anim calcmode="lin" valueType="num">
                                      <p:cBhvr>
                                        <p:cTn id="76" dur="3000" fill="hold"/>
                                        <p:tgtEl>
                                          <p:spTgt spid="20"/>
                                        </p:tgtEl>
                                        <p:attrNameLst>
                                          <p:attrName>ppt_w</p:attrName>
                                        </p:attrNameLst>
                                      </p:cBhvr>
                                      <p:tavLst>
                                        <p:tav tm="0">
                                          <p:val>
                                            <p:fltVal val="0"/>
                                          </p:val>
                                        </p:tav>
                                        <p:tav tm="100000">
                                          <p:val>
                                            <p:strVal val="#ppt_w"/>
                                          </p:val>
                                        </p:tav>
                                      </p:tavLst>
                                    </p:anim>
                                  </p:childTnLst>
                                </p:cTn>
                              </p:par>
                              <p:par>
                                <p:cTn id="77" presetID="17" presetClass="exit" presetSubtype="8" fill="hold" nodeType="withEffect">
                                  <p:stCondLst>
                                    <p:cond delay="0"/>
                                  </p:stCondLst>
                                  <p:childTnLst>
                                    <p:anim calcmode="lin" valueType="num">
                                      <p:cBhvr>
                                        <p:cTn id="78" dur="3000"/>
                                        <p:tgtEl>
                                          <p:spTgt spid="23"/>
                                        </p:tgtEl>
                                        <p:attrNameLst>
                                          <p:attrName>ppt_x</p:attrName>
                                        </p:attrNameLst>
                                      </p:cBhvr>
                                      <p:tavLst>
                                        <p:tav tm="0">
                                          <p:val>
                                            <p:strVal val="ppt_x"/>
                                          </p:val>
                                        </p:tav>
                                        <p:tav tm="100000">
                                          <p:val>
                                            <p:strVal val="ppt_x-ppt_w/2"/>
                                          </p:val>
                                        </p:tav>
                                      </p:tavLst>
                                    </p:anim>
                                    <p:anim calcmode="lin" valueType="num">
                                      <p:cBhvr>
                                        <p:cTn id="79" dur="3000"/>
                                        <p:tgtEl>
                                          <p:spTgt spid="23"/>
                                        </p:tgtEl>
                                        <p:attrNameLst>
                                          <p:attrName>ppt_y</p:attrName>
                                        </p:attrNameLst>
                                      </p:cBhvr>
                                      <p:tavLst>
                                        <p:tav tm="0">
                                          <p:val>
                                            <p:strVal val="ppt_y"/>
                                          </p:val>
                                        </p:tav>
                                        <p:tav tm="100000">
                                          <p:val>
                                            <p:strVal val="ppt_y"/>
                                          </p:val>
                                        </p:tav>
                                      </p:tavLst>
                                    </p:anim>
                                    <p:anim calcmode="lin" valueType="num">
                                      <p:cBhvr>
                                        <p:cTn id="80" dur="3000"/>
                                        <p:tgtEl>
                                          <p:spTgt spid="23"/>
                                        </p:tgtEl>
                                        <p:attrNameLst>
                                          <p:attrName>ppt_w</p:attrName>
                                        </p:attrNameLst>
                                      </p:cBhvr>
                                      <p:tavLst>
                                        <p:tav tm="0">
                                          <p:val>
                                            <p:strVal val="ppt_w"/>
                                          </p:val>
                                        </p:tav>
                                        <p:tav tm="100000">
                                          <p:val>
                                            <p:fltVal val="0"/>
                                          </p:val>
                                        </p:tav>
                                      </p:tavLst>
                                    </p:anim>
                                    <p:anim calcmode="lin" valueType="num">
                                      <p:cBhvr>
                                        <p:cTn id="81" dur="3000"/>
                                        <p:tgtEl>
                                          <p:spTgt spid="23"/>
                                        </p:tgtEl>
                                        <p:attrNameLst>
                                          <p:attrName>ppt_h</p:attrName>
                                        </p:attrNameLst>
                                      </p:cBhvr>
                                      <p:tavLst>
                                        <p:tav tm="0">
                                          <p:val>
                                            <p:strVal val="ppt_h"/>
                                          </p:val>
                                        </p:tav>
                                        <p:tav tm="100000">
                                          <p:val>
                                            <p:strVal val="ppt_h"/>
                                          </p:val>
                                        </p:tav>
                                      </p:tavLst>
                                    </p:anim>
                                    <p:set>
                                      <p:cBhvr>
                                        <p:cTn id="82" dur="1" fill="hold">
                                          <p:stCondLst>
                                            <p:cond delay="2999"/>
                                          </p:stCondLst>
                                        </p:cTn>
                                        <p:tgtEl>
                                          <p:spTgt spid="23"/>
                                        </p:tgtEl>
                                        <p:attrNameLst>
                                          <p:attrName>style.visibility</p:attrName>
                                        </p:attrNameLst>
                                      </p:cBhvr>
                                      <p:to>
                                        <p:strVal val="hidden"/>
                                      </p:to>
                                    </p:set>
                                  </p:childTnLst>
                                </p:cTn>
                              </p:par>
                              <p:par>
                                <p:cTn id="83" presetID="17" presetClass="exit" presetSubtype="2" fill="hold" nodeType="withEffect">
                                  <p:stCondLst>
                                    <p:cond delay="0"/>
                                  </p:stCondLst>
                                  <p:childTnLst>
                                    <p:anim calcmode="lin" valueType="num">
                                      <p:cBhvr>
                                        <p:cTn id="84" dur="3000"/>
                                        <p:tgtEl>
                                          <p:spTgt spid="24"/>
                                        </p:tgtEl>
                                        <p:attrNameLst>
                                          <p:attrName>ppt_x</p:attrName>
                                        </p:attrNameLst>
                                      </p:cBhvr>
                                      <p:tavLst>
                                        <p:tav tm="0">
                                          <p:val>
                                            <p:strVal val="ppt_x"/>
                                          </p:val>
                                        </p:tav>
                                        <p:tav tm="100000">
                                          <p:val>
                                            <p:strVal val="ppt_x+ppt_w/2"/>
                                          </p:val>
                                        </p:tav>
                                      </p:tavLst>
                                    </p:anim>
                                    <p:anim calcmode="lin" valueType="num">
                                      <p:cBhvr>
                                        <p:cTn id="85" dur="3000"/>
                                        <p:tgtEl>
                                          <p:spTgt spid="24"/>
                                        </p:tgtEl>
                                        <p:attrNameLst>
                                          <p:attrName>ppt_y</p:attrName>
                                        </p:attrNameLst>
                                      </p:cBhvr>
                                      <p:tavLst>
                                        <p:tav tm="0">
                                          <p:val>
                                            <p:strVal val="ppt_y"/>
                                          </p:val>
                                        </p:tav>
                                        <p:tav tm="100000">
                                          <p:val>
                                            <p:strVal val="ppt_y"/>
                                          </p:val>
                                        </p:tav>
                                      </p:tavLst>
                                    </p:anim>
                                    <p:anim calcmode="lin" valueType="num">
                                      <p:cBhvr>
                                        <p:cTn id="86" dur="3000"/>
                                        <p:tgtEl>
                                          <p:spTgt spid="24"/>
                                        </p:tgtEl>
                                        <p:attrNameLst>
                                          <p:attrName>ppt_w</p:attrName>
                                        </p:attrNameLst>
                                      </p:cBhvr>
                                      <p:tavLst>
                                        <p:tav tm="0">
                                          <p:val>
                                            <p:strVal val="ppt_w"/>
                                          </p:val>
                                        </p:tav>
                                        <p:tav tm="100000">
                                          <p:val>
                                            <p:fltVal val="0"/>
                                          </p:val>
                                        </p:tav>
                                      </p:tavLst>
                                    </p:anim>
                                    <p:anim calcmode="lin" valueType="num">
                                      <p:cBhvr>
                                        <p:cTn id="87" dur="3000"/>
                                        <p:tgtEl>
                                          <p:spTgt spid="24"/>
                                        </p:tgtEl>
                                        <p:attrNameLst>
                                          <p:attrName>ppt_h</p:attrName>
                                        </p:attrNameLst>
                                      </p:cBhvr>
                                      <p:tavLst>
                                        <p:tav tm="0">
                                          <p:val>
                                            <p:strVal val="ppt_h"/>
                                          </p:val>
                                        </p:tav>
                                        <p:tav tm="100000">
                                          <p:val>
                                            <p:strVal val="ppt_h"/>
                                          </p:val>
                                        </p:tav>
                                      </p:tavLst>
                                    </p:anim>
                                    <p:set>
                                      <p:cBhvr>
                                        <p:cTn id="88" dur="1" fill="hold">
                                          <p:stCondLst>
                                            <p:cond delay="2999"/>
                                          </p:stCondLst>
                                        </p:cTn>
                                        <p:tgtEl>
                                          <p:spTgt spid="24"/>
                                        </p:tgtEl>
                                        <p:attrNameLst>
                                          <p:attrName>style.visibility</p:attrName>
                                        </p:attrNameLst>
                                      </p:cBhvr>
                                      <p:to>
                                        <p:strVal val="hidden"/>
                                      </p:to>
                                    </p:set>
                                  </p:childTnLst>
                                </p:cTn>
                              </p:par>
                              <p:par>
                                <p:cTn id="89" presetID="17" presetClass="entr" presetSubtype="10"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3000" fill="hold"/>
                                        <p:tgtEl>
                                          <p:spTgt spid="4"/>
                                        </p:tgtEl>
                                        <p:attrNameLst>
                                          <p:attrName>ppt_w</p:attrName>
                                        </p:attrNameLst>
                                      </p:cBhvr>
                                      <p:tavLst>
                                        <p:tav tm="0">
                                          <p:val>
                                            <p:fltVal val="0"/>
                                          </p:val>
                                        </p:tav>
                                        <p:tav tm="100000">
                                          <p:val>
                                            <p:strVal val="#ppt_w"/>
                                          </p:val>
                                        </p:tav>
                                      </p:tavLst>
                                    </p:anim>
                                    <p:anim calcmode="lin" valueType="num">
                                      <p:cBhvr>
                                        <p:cTn id="92"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lifornia-wallpaper_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5" name="4 CuadroTexto"/>
          <p:cNvSpPr txBox="1"/>
          <p:nvPr/>
        </p:nvSpPr>
        <p:spPr>
          <a:xfrm>
            <a:off x="900113" y="4791075"/>
            <a:ext cx="633571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La idea visionaria del político malagueño se convirtió en una realidad gracias al proyecto que el ingeniero Rafael Yagüe terminó en el año 1876.</a:t>
            </a:r>
          </a:p>
        </p:txBody>
      </p:sp>
    </p:spTree>
  </p:cSld>
  <p:clrMapOvr>
    <a:masterClrMapping/>
  </p:clrMapOvr>
  <mc:AlternateContent xmlns:mc="http://schemas.openxmlformats.org/markup-compatibility/2006">
    <mc:Choice xmlns:p14="http://schemas.microsoft.com/office/powerpoint/2010/main" Requires="p14">
      <p:transition spd="slow" p14:dur="2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grpId="0" nodeType="withEffect">
                                  <p:stCondLst>
                                    <p:cond delay="0"/>
                                  </p:stCondLst>
                                  <p:childTnLst>
                                    <p:animEffect transition="out" filter="wheel(1)">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7366-1680x1050.jpg"/>
          <p:cNvPicPr>
            <a:picLocks noChangeAspect="1"/>
          </p:cNvPicPr>
          <p:nvPr/>
        </p:nvPicPr>
        <p:blipFill>
          <a:blip r:embed="rId2"/>
          <a:srcRect/>
          <a:stretch>
            <a:fillRect/>
          </a:stretch>
        </p:blipFill>
        <p:spPr bwMode="auto">
          <a:xfrm>
            <a:off x="0" y="0"/>
            <a:ext cx="9144000" cy="56959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17366-1680x1050.jpg"/>
          <p:cNvPicPr>
            <a:picLocks noChangeAspect="1"/>
          </p:cNvPicPr>
          <p:nvPr/>
        </p:nvPicPr>
        <p:blipFill>
          <a:blip r:embed="rId2"/>
          <a:srcRect/>
          <a:stretch>
            <a:fillRect/>
          </a:stretch>
        </p:blipFill>
        <p:spPr bwMode="auto">
          <a:xfrm>
            <a:off x="0" y="0"/>
            <a:ext cx="9144000" cy="56959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517366-1680x1050.jpg"/>
          <p:cNvPicPr>
            <a:picLocks noChangeAspect="1"/>
          </p:cNvPicPr>
          <p:nvPr/>
        </p:nvPicPr>
        <p:blipFill>
          <a:blip r:embed="rId2"/>
          <a:srcRect/>
          <a:stretch>
            <a:fillRect/>
          </a:stretch>
        </p:blipFill>
        <p:spPr bwMode="auto">
          <a:xfrm>
            <a:off x="0" y="0"/>
            <a:ext cx="9144000" cy="56959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11188" y="4792663"/>
            <a:ext cx="80645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La propuesta incluía el diseño de un puerto amplio que contemplaba la construcción de los muelles 1 y 2 tras una compleja obra para la época que hacía necesario ganarle al mar unos 150 metros de longitud.</a:t>
            </a:r>
          </a:p>
        </p:txBody>
      </p:sp>
    </p:spTree>
  </p:cSld>
  <p:clrMapOvr>
    <a:masterClrMapping/>
  </p:clrMapOvr>
  <mc:AlternateContent xmlns:mc="http://schemas.openxmlformats.org/markup-compatibility/2006">
    <mc:Choice xmlns:p14="http://schemas.microsoft.com/office/powerpoint/2010/main" Requires="p14">
      <p:transition spd="slow" p14:dur="25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plus(in)">
                                      <p:cBhvr>
                                        <p:cTn id="11" dur="3000"/>
                                        <p:tgtEl>
                                          <p:spTgt spid="7"/>
                                        </p:tgtEl>
                                      </p:cBhvr>
                                    </p:animEffect>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9863405.jpg"/>
          <p:cNvPicPr>
            <a:picLocks noGrp="1" noChangeAspect="1"/>
          </p:cNvPicPr>
          <p:nvPr>
            <p:ph idx="1"/>
          </p:nvPr>
        </p:nvPicPr>
        <p:blipFill>
          <a:blip r:embed="rId2"/>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986340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005C2A">
              <a:alpha val="7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2987675" y="265113"/>
            <a:ext cx="3138488" cy="461962"/>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dirty="0">
                <a:effectLst>
                  <a:glow rad="101600">
                    <a:schemeClr val="accent3">
                      <a:satMod val="175000"/>
                      <a:alpha val="40000"/>
                    </a:schemeClr>
                  </a:glow>
                  <a:outerShdw blurRad="38100" dist="38100" dir="2700000" algn="tl">
                    <a:srgbClr val="000000">
                      <a:alpha val="43137"/>
                    </a:srgbClr>
                  </a:outerShdw>
                </a:effectLst>
                <a:latin typeface="Lucida Calligraphy" pitchFamily="66" charset="0"/>
              </a:rPr>
              <a:t>Ninfa del cántaro</a:t>
            </a:r>
          </a:p>
        </p:txBody>
      </p:sp>
      <p:sp>
        <p:nvSpPr>
          <p:cNvPr id="9" name="8 CuadroTexto"/>
          <p:cNvSpPr txBox="1"/>
          <p:nvPr/>
        </p:nvSpPr>
        <p:spPr>
          <a:xfrm>
            <a:off x="755650" y="4657725"/>
            <a:ext cx="77771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Sólo había un inconveniente: la financiación. Unos 6 millones de las pesetas de entonces que obligaba a vender parte de esos terrenos conseguidos al rebajar la línea de muelle.</a:t>
            </a:r>
          </a:p>
        </p:txBody>
      </p:sp>
    </p:spTree>
  </p:cSld>
  <p:clrMapOvr>
    <a:masterClrMapping/>
  </p:clrMapOvr>
  <mc:AlternateContent xmlns:mc="http://schemas.openxmlformats.org/markup-compatibility/2006">
    <mc:Choice xmlns:p14="http://schemas.microsoft.com/office/powerpoint/2010/main" Requires="p14">
      <p:transition spd="slow" p14:dur="25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par>
                                <p:cTn id="18" presetID="17"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ppt_x</p:attrName>
                                        </p:attrNameLst>
                                      </p:cBhvr>
                                      <p:tavLst>
                                        <p:tav tm="0">
                                          <p:val>
                                            <p:strVal val="#ppt_x-#ppt_w/2"/>
                                          </p:val>
                                        </p:tav>
                                        <p:tav tm="100000">
                                          <p:val>
                                            <p:strVal val="#ppt_x"/>
                                          </p:val>
                                        </p:tav>
                                      </p:tavLst>
                                    </p:anim>
                                    <p:anim calcmode="lin" valueType="num">
                                      <p:cBhvr>
                                        <p:cTn id="21" dur="3000" fill="hold"/>
                                        <p:tgtEl>
                                          <p:spTgt spid="4"/>
                                        </p:tgtEl>
                                        <p:attrNameLst>
                                          <p:attrName>ppt_y</p:attrName>
                                        </p:attrNameLst>
                                      </p:cBhvr>
                                      <p:tavLst>
                                        <p:tav tm="0">
                                          <p:val>
                                            <p:strVal val="#ppt_y"/>
                                          </p:val>
                                        </p:tav>
                                        <p:tav tm="100000">
                                          <p:val>
                                            <p:strVal val="#ppt_y"/>
                                          </p:val>
                                        </p:tav>
                                      </p:tavLst>
                                    </p:anim>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par>
                          <p:cTn id="30" fill="hold">
                            <p:stCondLst>
                              <p:cond delay="18700"/>
                            </p:stCondLst>
                            <p:childTnLst>
                              <p:par>
                                <p:cTn id="31" presetID="23" presetClass="entr" presetSubtype="16" fill="hold" grpId="0" nodeType="afterEffect">
                                  <p:stCondLst>
                                    <p:cond delay="50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65529_pretty_women.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p:spPr>
      </p:pic>
      <p:sp>
        <p:nvSpPr>
          <p:cNvPr id="19459" name="4 CuadroTexto"/>
          <p:cNvSpPr txBox="1">
            <a:spLocks noChangeArrowheads="1"/>
          </p:cNvSpPr>
          <p:nvPr/>
        </p:nvSpPr>
        <p:spPr bwMode="auto">
          <a:xfrm>
            <a:off x="2143125" y="-1012825"/>
            <a:ext cx="184150" cy="369887"/>
          </a:xfrm>
          <a:prstGeom prst="rect">
            <a:avLst/>
          </a:prstGeom>
          <a:noFill/>
          <a:ln w="9525">
            <a:noFill/>
            <a:miter lim="800000"/>
            <a:headEnd/>
            <a:tailEnd/>
          </a:ln>
        </p:spPr>
        <p:txBody>
          <a:bodyPr wrap="none">
            <a:spAutoFit/>
          </a:bodyPr>
          <a:lstStyle/>
          <a:p>
            <a:pPr algn="ctr"/>
            <a:endParaRPr lang="es-ES">
              <a:latin typeface="Harrington" pitchFamily="82" charset="0"/>
            </a:endParaRPr>
          </a:p>
        </p:txBody>
      </p:sp>
      <p:pic>
        <p:nvPicPr>
          <p:cNvPr id="6" name="5 Imagen" descr="565529_pretty_women.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7" name="6 Imagen" descr="565529_pretty_women.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500" advTm="7000">
        <p14:glitter pattern="hexagon"/>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3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strVal val="4/3*#ppt_w"/>
                                          </p:val>
                                        </p:tav>
                                        <p:tav tm="100000">
                                          <p:val>
                                            <p:strVal val="#ppt_w"/>
                                          </p:val>
                                        </p:tav>
                                      </p:tavLst>
                                    </p:anim>
                                    <p:anim calcmode="lin" valueType="num">
                                      <p:cBhvr>
                                        <p:cTn id="11" dur="3000" fill="hold"/>
                                        <p:tgtEl>
                                          <p:spTgt spid="7"/>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524  florida - copia.jpg"/>
          <p:cNvPicPr>
            <a:picLocks noChangeAspect="1"/>
          </p:cNvPicPr>
          <p:nvPr/>
        </p:nvPicPr>
        <p:blipFill>
          <a:blip r:embed="rId2"/>
          <a:srcRect/>
          <a:stretch>
            <a:fillRect/>
          </a:stretch>
        </p:blipFill>
        <p:spPr bwMode="auto">
          <a:xfrm>
            <a:off x="0" y="0"/>
            <a:ext cx="9144000" cy="569595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accent3">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5" name="4 CuadroTexto"/>
          <p:cNvSpPr txBox="1"/>
          <p:nvPr/>
        </p:nvSpPr>
        <p:spPr>
          <a:xfrm>
            <a:off x="539750" y="4370388"/>
            <a:ext cx="8064500" cy="1200150"/>
          </a:xfrm>
          <a:prstGeom prst="rect">
            <a:avLst/>
          </a:prstGeom>
          <a:noFill/>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El escollo parecía solucionado cuando sobrevino una grave crisis que únicamente se pudo salvar, gracias a que el Estado adelantó el dinero necesario a la entonces Junta de Obras del Puerto, para que pudiera terminar la obra.</a:t>
            </a:r>
          </a:p>
        </p:txBody>
      </p:sp>
    </p:spTree>
  </p:cSld>
  <p:clrMapOvr>
    <a:masterClrMapping/>
  </p:clrMapOvr>
  <mc:AlternateContent xmlns:mc="http://schemas.openxmlformats.org/markup-compatibility/2006">
    <mc:Choice xmlns:p14="http://schemas.microsoft.com/office/powerpoint/2010/main" Requires="p14">
      <p:transition spd="slow" p14:dur="2500" advTm="27000">
        <p14:glitter pattern="hexagon"/>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3" fill="hold" grpId="0" nodeType="withEffect">
                                  <p:stCondLst>
                                    <p:cond delay="0"/>
                                  </p:stCondLst>
                                  <p:childTnLst>
                                    <p:animEffect transition="out" filter="wheel(3)">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ntana-a2344558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Fontana-a23445582.jpg"/>
          <p:cNvPicPr>
            <a:picLocks noChangeAspect="1"/>
          </p:cNvPicPr>
          <p:nvPr/>
        </p:nvPicPr>
        <p:blipFill>
          <a:blip r:embed="rId2"/>
          <a:srcRect/>
          <a:stretch>
            <a:fillRect/>
          </a:stretch>
        </p:blipFill>
        <p:spPr bwMode="auto">
          <a:xfrm>
            <a:off x="0" y="0"/>
            <a:ext cx="9144000" cy="5711825"/>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684213" y="4657725"/>
            <a:ext cx="7848600" cy="923925"/>
          </a:xfrm>
          <a:prstGeom prst="rect">
            <a:avLst/>
          </a:prstGeom>
          <a:noFill/>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El Parque está situado en el centro de Málaga y destaca por su gran valor histórico, ya que se encuentra directamente relacionado con la historia del siglo XIX.</a:t>
            </a:r>
          </a:p>
        </p:txBody>
      </p:sp>
    </p:spTree>
  </p:cSld>
  <p:clrMapOvr>
    <a:masterClrMapping/>
  </p:clrMapOvr>
  <mc:AlternateContent xmlns:mc="http://schemas.openxmlformats.org/markup-compatibility/2006">
    <mc:Choice xmlns:p14="http://schemas.microsoft.com/office/powerpoint/2010/main" Requires="p14">
      <p:transition spd="slow" p14:dur="2500" advTm="23000">
        <p14:glitter pattern="hexagon"/>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iterate type="lt">
                                    <p:tmPct val="0"/>
                                  </p:iterate>
                                  <p:childTnLst>
                                    <p:animRot by="21600000">
                                      <p:cBhvr>
                                        <p:cTn id="6" dur="3000" fill="hold"/>
                                        <p:tgtEl>
                                          <p:spTgt spid="7"/>
                                        </p:tgtEl>
                                        <p:attrNameLst>
                                          <p:attrName>r</p:attrName>
                                        </p:attrNameLst>
                                      </p:cBhvr>
                                    </p:animRot>
                                  </p:childTnLst>
                                </p:cTn>
                              </p:par>
                              <p:par>
                                <p:cTn id="7" presetID="8" presetClass="exit" presetSubtype="32" fill="hold" nodeType="withEffect">
                                  <p:stCondLst>
                                    <p:cond delay="0"/>
                                  </p:stCondLst>
                                  <p:iterate type="lt">
                                    <p:tmPct val="0"/>
                                  </p:iterate>
                                  <p:childTnLst>
                                    <p:animEffect transition="out" filter="diamond(out)">
                                      <p:cBhvr>
                                        <p:cTn id="8" dur="3000"/>
                                        <p:tgtEl>
                                          <p:spTgt spid="7"/>
                                        </p:tgtEl>
                                      </p:cBhvr>
                                    </p:animEffect>
                                    <p:set>
                                      <p:cBhvr>
                                        <p:cTn id="9" dur="1" fill="hold">
                                          <p:stCondLst>
                                            <p:cond delay="2999"/>
                                          </p:stCondLst>
                                        </p:cTn>
                                        <p:tgtEl>
                                          <p:spTgt spid="7"/>
                                        </p:tgtEl>
                                        <p:attrNameLst>
                                          <p:attrName>style.visibility</p:attrName>
                                        </p:attrNameLst>
                                      </p:cBhvr>
                                      <p:to>
                                        <p:strVal val="hidden"/>
                                      </p:to>
                                    </p:set>
                                  </p:childTnLst>
                                </p:cTn>
                              </p:par>
                              <p:par>
                                <p:cTn id="10" presetID="10" presetClass="exit" presetSubtype="0" fill="hold" grpId="0" nodeType="withEffect">
                                  <p:stCondLst>
                                    <p:cond delay="0"/>
                                  </p:stCondLst>
                                  <p:iterate type="lt">
                                    <p:tmPct val="0"/>
                                  </p:iterate>
                                  <p:childTnLst>
                                    <p:animEffect transition="out" filter="fade">
                                      <p:cBhvr>
                                        <p:cTn id="11" dur="3000"/>
                                        <p:tgtEl>
                                          <p:spTgt spid="7"/>
                                        </p:tgtEl>
                                      </p:cBhvr>
                                    </p:animEffect>
                                    <p:set>
                                      <p:cBhvr>
                                        <p:cTn id="12" dur="1" fill="hold">
                                          <p:stCondLst>
                                            <p:cond delay="2999"/>
                                          </p:stCondLst>
                                        </p:cTn>
                                        <p:tgtEl>
                                          <p:spTgt spid="7"/>
                                        </p:tgtEl>
                                        <p:attrNameLst>
                                          <p:attrName>style.visibility</p:attrName>
                                        </p:attrNameLst>
                                      </p:cBhvr>
                                      <p:to>
                                        <p:strVal val="hidden"/>
                                      </p:to>
                                    </p:set>
                                  </p:childTnLst>
                                </p:cTn>
                              </p:par>
                              <p:par>
                                <p:cTn id="13" presetID="8" presetClass="exit" presetSubtype="32" fill="hold" nodeType="withEffect">
                                  <p:stCondLst>
                                    <p:cond delay="0"/>
                                  </p:stCondLst>
                                  <p:childTnLst>
                                    <p:animEffect transition="out" filter="diamond(out)">
                                      <p:cBhvr>
                                        <p:cTn id="14" dur="3000"/>
                                        <p:tgtEl>
                                          <p:spTgt spid="5"/>
                                        </p:tgtEl>
                                      </p:cBhvr>
                                    </p:animEffect>
                                    <p:set>
                                      <p:cBhvr>
                                        <p:cTn id="15" dur="1" fill="hold">
                                          <p:stCondLst>
                                            <p:cond delay="2999"/>
                                          </p:stCondLst>
                                        </p:cTn>
                                        <p:tgtEl>
                                          <p:spTgt spid="5"/>
                                        </p:tgtEl>
                                        <p:attrNameLst>
                                          <p:attrName>style.visibility</p:attrName>
                                        </p:attrNameLst>
                                      </p:cBhvr>
                                      <p:to>
                                        <p:strVal val="hidden"/>
                                      </p:to>
                                    </p:se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4000" fill="hold"/>
                                        <p:tgtEl>
                                          <p:spTgt spid="4"/>
                                        </p:tgtEl>
                                        <p:attrNameLst>
                                          <p:attrName>ppt_w</p:attrName>
                                        </p:attrNameLst>
                                      </p:cBhvr>
                                      <p:tavLst>
                                        <p:tav tm="0">
                                          <p:val>
                                            <p:fltVal val="0"/>
                                          </p:val>
                                        </p:tav>
                                        <p:tav tm="100000">
                                          <p:val>
                                            <p:strVal val="#ppt_w"/>
                                          </p:val>
                                        </p:tav>
                                      </p:tavLst>
                                    </p:anim>
                                    <p:anim calcmode="lin" valueType="num">
                                      <p:cBhvr>
                                        <p:cTn id="19" dur="4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3000"/>
                                        <p:tgtEl>
                                          <p:spTgt spid="4"/>
                                        </p:tgtEl>
                                      </p:cBhvr>
                                    </p:animEffect>
                                  </p:childTnLst>
                                </p:cTn>
                              </p:par>
                              <p:par>
                                <p:cTn id="23" presetID="8" presetClass="emph" presetSubtype="0" fill="hold" nodeType="withEffect">
                                  <p:stCondLst>
                                    <p:cond delay="0"/>
                                  </p:stCondLst>
                                  <p:childTnLst>
                                    <p:animRot by="21600000">
                                      <p:cBhvr>
                                        <p:cTn id="24" dur="3000" fill="hold"/>
                                        <p:tgtEl>
                                          <p:spTgt spid="4"/>
                                        </p:tgtEl>
                                        <p:attrNameLst>
                                          <p:attrName>r</p:attrName>
                                        </p:attrNameLst>
                                      </p:cBhvr>
                                    </p:animRo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9oik.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i9oik.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bg2">
              <a:lumMod val="40000"/>
              <a:lumOff val="60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CuadroTexto"/>
          <p:cNvSpPr txBox="1"/>
          <p:nvPr/>
        </p:nvSpPr>
        <p:spPr>
          <a:xfrm>
            <a:off x="971550" y="4657725"/>
            <a:ext cx="7345363" cy="923925"/>
          </a:xfrm>
          <a:prstGeom prst="rect">
            <a:avLst/>
          </a:prstGeom>
          <a:noFill/>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Su plantación se ha ido enriqueciendo a lo largo del tiempo con especies de diferentes procedencias y para su construcción se le ganaron terrenos al mar a finales del siglo XIX.</a:t>
            </a:r>
          </a:p>
        </p:txBody>
      </p:sp>
    </p:spTree>
  </p:cSld>
  <p:clrMapOvr>
    <a:masterClrMapping/>
  </p:clrMapOvr>
  <mc:AlternateContent xmlns:mc="http://schemas.openxmlformats.org/markup-compatibility/2006">
    <mc:Choice xmlns:p14="http://schemas.microsoft.com/office/powerpoint/2010/main" Requires="p14">
      <p:transition spd="slow" p14:dur="2000" advTm="23000">
        <p:wipe/>
      </p:transition>
    </mc:Choice>
    <mc:Fallback>
      <p:transition spd="slow" advTm="2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iami_Publik_-_wallpaper_travels.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accent3">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b="1">
              <a:solidFill>
                <a:schemeClr val="tx1"/>
              </a:solidFill>
              <a:effectLst>
                <a:outerShdw blurRad="38100" dist="38100" dir="2700000" algn="tl">
                  <a:srgbClr val="000000"/>
                </a:outerShdw>
              </a:effectLst>
            </a:endParaRPr>
          </a:p>
        </p:txBody>
      </p:sp>
      <p:sp>
        <p:nvSpPr>
          <p:cNvPr id="5" name="4 CuadroTexto"/>
          <p:cNvSpPr txBox="1"/>
          <p:nvPr/>
        </p:nvSpPr>
        <p:spPr>
          <a:xfrm>
            <a:off x="611188" y="4586288"/>
            <a:ext cx="8281987" cy="922337"/>
          </a:xfrm>
          <a:prstGeom prst="rect">
            <a:avLst/>
          </a:prstGeom>
          <a:noFill/>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Con una extensión de 3,3 hectáreas en las que se puede observar una gran diversidad de vegetación en la que destacan las especies tropicales y subtropicales, además de palmeras, dragos, plátanos orientales o ficus.</a:t>
            </a:r>
          </a:p>
        </p:txBody>
      </p:sp>
    </p:spTree>
  </p:cSld>
  <p:clrMapOvr>
    <a:masterClrMapping/>
  </p:clrMapOvr>
  <mc:AlternateContent xmlns:mc="http://schemas.openxmlformats.org/markup-compatibility/2006">
    <mc:Choice xmlns:p14="http://schemas.microsoft.com/office/powerpoint/2010/main" Requires="p14">
      <p:transition spd="slow" p14:dur="2000" advTm="26000">
        <p14:prism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summer_rain_by_grosha77-d31velp.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p:spPr>
      </p:pic>
      <p:pic>
        <p:nvPicPr>
          <p:cNvPr id="7" name="6 Imagen" descr="summer_rain_by_grosha77-d31velp.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p:spPr>
      </p:pic>
      <p:sp>
        <p:nvSpPr>
          <p:cNvPr id="5" name="4 CuadroTexto"/>
          <p:cNvSpPr txBox="1"/>
          <p:nvPr/>
        </p:nvSpPr>
        <p:spPr>
          <a:xfrm>
            <a:off x="179388" y="4657725"/>
            <a:ext cx="8785225" cy="923925"/>
          </a:xfrm>
          <a:prstGeom prst="rect">
            <a:avLst/>
          </a:prstGeom>
          <a:noFill/>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El visitante podrá disfrutar de sus numerosas fuentes y monumentos. Su cercanía con el "Palmeral de las Sorpresas", lo sitúa en un lugar emblemático, además de ser uno de los mejores jardines subtropicales abiertos de Europa.</a:t>
            </a:r>
          </a:p>
        </p:txBody>
      </p:sp>
    </p:spTree>
  </p:cSld>
  <p:clrMapOvr>
    <a:masterClrMapping/>
  </p:clrMapOvr>
  <mc:AlternateContent xmlns:mc="http://schemas.openxmlformats.org/markup-compatibility/2006">
    <mc:Choice xmlns:p14="http://schemas.microsoft.com/office/powerpoint/2010/main" Requires="p14">
      <p:transition spd="slow" p14:dur="2000" advTm="28000">
        <p14:prism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strVal val="4/3*#ppt_w"/>
                                          </p:val>
                                        </p:tav>
                                        <p:tav tm="100000">
                                          <p:val>
                                            <p:strVal val="#ppt_w"/>
                                          </p:val>
                                        </p:tav>
                                      </p:tavLst>
                                    </p:anim>
                                    <p:anim calcmode="lin" valueType="num">
                                      <p:cBhvr>
                                        <p:cTn id="8" dur="2000" fill="hold"/>
                                        <p:tgtEl>
                                          <p:spTgt spid="7"/>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out)">
                                      <p:cBhvr>
                                        <p:cTn id="11" dur="3000"/>
                                        <p:tgtEl>
                                          <p:spTgt spid="7"/>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2)">
                                      <p:cBhvr>
                                        <p:cTn id="18" dur="3000"/>
                                        <p:tgtEl>
                                          <p:spTgt spid="6"/>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827584" y="337220"/>
            <a:ext cx="7344816" cy="1080120"/>
          </a:xfrm>
          <a:prstGeom prst="rect">
            <a:avLst/>
          </a:prstGeom>
          <a:noFill/>
        </p:spPr>
        <p:txBody>
          <a:bodyPr wrap="none">
            <a:prstTxWarp prst="textDeflateTop">
              <a:avLst>
                <a:gd name="adj" fmla="val 25155"/>
              </a:avLst>
            </a:prstTxWarp>
            <a:spAutoFit/>
            <a:scene3d>
              <a:camera prst="orthographicFront"/>
              <a:lightRig rig="threePt" dir="t"/>
            </a:scene3d>
            <a:sp3d extrusionH="57150">
              <a:bevelT w="38100" h="38100" prst="angle"/>
            </a:sp3d>
          </a:bodyPr>
          <a:lstStyle/>
          <a:p>
            <a:pPr>
              <a:defRPr/>
            </a:pPr>
            <a:r>
              <a:rPr lang="es-ES" sz="2000" dirty="0">
                <a:effectLst>
                  <a:glow rad="101600">
                    <a:schemeClr val="accent5">
                      <a:satMod val="175000"/>
                      <a:alpha val="40000"/>
                    </a:schemeClr>
                  </a:glow>
                  <a:outerShdw blurRad="38100" dist="38100" dir="2700000" algn="tl">
                    <a:srgbClr val="000000">
                      <a:alpha val="43137"/>
                    </a:srgbClr>
                  </a:outerShdw>
                </a:effectLst>
                <a:latin typeface="Algerian" pitchFamily="82" charset="0"/>
              </a:rPr>
              <a:t>  </a:t>
            </a:r>
            <a:r>
              <a:rPr lang="es-ES" sz="2000" dirty="0">
                <a:effectLst>
                  <a:glow rad="101600">
                    <a:schemeClr val="accent3">
                      <a:satMod val="175000"/>
                      <a:alpha val="40000"/>
                    </a:schemeClr>
                  </a:glow>
                  <a:outerShdw blurRad="38100" dist="38100" dir="2700000" algn="tl">
                    <a:srgbClr val="000000">
                      <a:alpha val="43137"/>
                    </a:srgbClr>
                  </a:outerShdw>
                </a:effectLst>
                <a:latin typeface="Algerian" pitchFamily="82" charset="0"/>
              </a:rPr>
              <a:t>Parque de La Paloma – Benalmádena (Málaga)  </a:t>
            </a:r>
          </a:p>
        </p:txBody>
      </p:sp>
      <p:sp>
        <p:nvSpPr>
          <p:cNvPr id="3" name="2 CuadroTexto"/>
          <p:cNvSpPr txBox="1"/>
          <p:nvPr/>
        </p:nvSpPr>
        <p:spPr>
          <a:xfrm>
            <a:off x="468313" y="1993900"/>
            <a:ext cx="8135937" cy="2676525"/>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400" b="1" dirty="0">
                <a:effectLst>
                  <a:glow rad="101600">
                    <a:schemeClr val="accent3">
                      <a:satMod val="175000"/>
                      <a:alpha val="40000"/>
                    </a:schemeClr>
                  </a:glow>
                  <a:outerShdw blurRad="38100" dist="38100" dir="2700000" algn="tl">
                    <a:srgbClr val="000000">
                      <a:alpha val="43137"/>
                    </a:srgbClr>
                  </a:outerShdw>
                </a:effectLst>
                <a:latin typeface="Lucida Bright" pitchFamily="18" charset="0"/>
              </a:rPr>
              <a:t>El parque abarca una superficie de más de 200.000 m</a:t>
            </a:r>
            <a:r>
              <a:rPr lang="es-ES" sz="2400" b="1" baseline="30000" dirty="0">
                <a:effectLst>
                  <a:glow rad="101600">
                    <a:schemeClr val="accent3">
                      <a:satMod val="175000"/>
                      <a:alpha val="40000"/>
                    </a:schemeClr>
                  </a:glow>
                  <a:outerShdw blurRad="38100" dist="38100" dir="2700000" algn="tl">
                    <a:srgbClr val="000000">
                      <a:alpha val="43137"/>
                    </a:srgbClr>
                  </a:outerShdw>
                </a:effectLst>
                <a:latin typeface="Lucida Bright" pitchFamily="18" charset="0"/>
              </a:rPr>
              <a:t>2</a:t>
            </a:r>
            <a:r>
              <a:rPr lang="es-ES" sz="2400" b="1" dirty="0">
                <a:effectLst>
                  <a:glow rad="101600">
                    <a:schemeClr val="accent3">
                      <a:satMod val="175000"/>
                      <a:alpha val="40000"/>
                    </a:schemeClr>
                  </a:glow>
                  <a:outerShdw blurRad="38100" dist="38100" dir="2700000" algn="tl">
                    <a:srgbClr val="000000">
                      <a:alpha val="43137"/>
                    </a:srgbClr>
                  </a:outerShdw>
                </a:effectLst>
                <a:latin typeface="Lucida Bright" pitchFamily="18" charset="0"/>
              </a:rPr>
              <a:t> y cuenta con un lago artificial, caminos adoquinados, zonas recreativas, aseos y establecimientos de restauración rodeados por jardines y zonas de descanso. A lo largo del parque es posible encontrar pavos reales, gallinas, patos, cisnes, tortugas y conejos.                                  </a:t>
            </a:r>
            <a:r>
              <a:rPr lang="es-ES" sz="2400" b="1" dirty="0">
                <a:effectLst>
                  <a:glow rad="101600">
                    <a:schemeClr val="accent5">
                      <a:satMod val="175000"/>
                      <a:alpha val="40000"/>
                    </a:schemeClr>
                  </a:glow>
                  <a:outerShdw blurRad="38100" dist="38100" dir="2700000" algn="tl">
                    <a:srgbClr val="000000">
                      <a:alpha val="43137"/>
                    </a:srgbClr>
                  </a:outerShdw>
                </a:effectLst>
                <a:latin typeface="Lucida Bright" pitchFamily="18" charset="0"/>
              </a:rPr>
              <a:t>                                                         </a:t>
            </a:r>
          </a:p>
        </p:txBody>
      </p:sp>
    </p:spTree>
  </p:cSld>
  <p:clrMapOvr>
    <a:masterClrMapping/>
  </p:clrMapOvr>
  <mc:AlternateContent xmlns:mc="http://schemas.openxmlformats.org/markup-compatibility/2006">
    <mc:Choice xmlns:p14="http://schemas.microsoft.com/office/powerpoint/2010/main" Requires="p14">
      <p:transition spd="slow" p14:dur="2000" advTm="34000">
        <p14:warp dir="i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10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468416.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5" name="4 Imagen" descr="8468416.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accent3">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971550" y="4873625"/>
            <a:ext cx="6985000" cy="646113"/>
          </a:xfrm>
          <a:prstGeom prst="rect">
            <a:avLst/>
          </a:prstGeom>
          <a:noFill/>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El Parque municipal de La Paloma se localiza en el municipio            malagueño de Benalmádena, España; inaugurado en 1995.</a:t>
            </a:r>
          </a:p>
        </p:txBody>
      </p:sp>
    </p:spTree>
  </p:cSld>
  <p:clrMapOvr>
    <a:masterClrMapping/>
  </p:clrMapOvr>
  <mc:AlternateContent xmlns:mc="http://schemas.openxmlformats.org/markup-compatibility/2006">
    <mc:Choice xmlns:p14="http://schemas.microsoft.com/office/powerpoint/2010/main" Requires="p14">
      <p:transition spd="slow" p14:dur="2000" advTm="18000">
        <p14:prism dir="r" isInverted="1"/>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ppt_x</p:attrName>
                                        </p:attrNameLst>
                                      </p:cBhvr>
                                      <p:tavLst>
                                        <p:tav tm="0">
                                          <p:val>
                                            <p:strVal val="#ppt_x+#ppt_w/2"/>
                                          </p:val>
                                        </p:tav>
                                        <p:tav tm="100000">
                                          <p:val>
                                            <p:strVal val="#ppt_x"/>
                                          </p:val>
                                        </p:tav>
                                      </p:tavLst>
                                    </p:anim>
                                    <p:anim calcmode="lin" valueType="num">
                                      <p:cBhvr>
                                        <p:cTn id="18" dur="3000" fill="hold"/>
                                        <p:tgtEl>
                                          <p:spTgt spid="4"/>
                                        </p:tgtEl>
                                        <p:attrNameLst>
                                          <p:attrName>ppt_y</p:attrName>
                                        </p:attrNameLst>
                                      </p:cBhvr>
                                      <p:tavLst>
                                        <p:tav tm="0">
                                          <p:val>
                                            <p:strVal val="#ppt_y"/>
                                          </p:val>
                                        </p:tav>
                                        <p:tav tm="100000">
                                          <p:val>
                                            <p:strVal val="#ppt_y"/>
                                          </p:val>
                                        </p:tav>
                                      </p:tavLst>
                                    </p:anim>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gra_fort_india.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agra_fort_india.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1">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323850" y="4657725"/>
            <a:ext cx="86407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El parque abarca una superficie de más de 200.000 m</a:t>
            </a:r>
            <a:r>
              <a:rPr lang="es-ES" b="1" baseline="30000" dirty="0">
                <a:effectLst>
                  <a:glow rad="101600">
                    <a:schemeClr val="accent3">
                      <a:satMod val="175000"/>
                      <a:alpha val="40000"/>
                    </a:schemeClr>
                  </a:glow>
                  <a:outerShdw blurRad="38100" dist="38100" dir="2700000" algn="tl">
                    <a:srgbClr val="000000">
                      <a:alpha val="43137"/>
                    </a:srgbClr>
                  </a:outerShdw>
                </a:effectLst>
              </a:rPr>
              <a:t>2</a:t>
            </a:r>
            <a:r>
              <a:rPr lang="es-ES" b="1" dirty="0">
                <a:effectLst>
                  <a:glow rad="101600">
                    <a:schemeClr val="accent3">
                      <a:satMod val="175000"/>
                      <a:alpha val="40000"/>
                    </a:schemeClr>
                  </a:glow>
                  <a:outerShdw blurRad="38100" dist="38100" dir="2700000" algn="tl">
                    <a:srgbClr val="000000">
                      <a:alpha val="43137"/>
                    </a:srgbClr>
                  </a:outerShdw>
                </a:effectLst>
              </a:rPr>
              <a:t> y cuenta con un lago        artificial, caminos adoquinados, zonas recreativas, aseos y establecimientos              de restauración rodeados por jardines y zonas de descanso.</a:t>
            </a:r>
          </a:p>
        </p:txBody>
      </p:sp>
    </p:spTree>
  </p:cSld>
  <p:clrMapOvr>
    <a:masterClrMapping/>
  </p:clrMapOvr>
  <mc:AlternateContent xmlns:mc="http://schemas.openxmlformats.org/markup-compatibility/2006">
    <mc:Choice xmlns:p14="http://schemas.microsoft.com/office/powerpoint/2010/main" Requires="p14">
      <p:transition spd="slow" p14:dur="2000" advTm="26000">
        <p14:prism dir="r"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7667625" y="0"/>
            <a:ext cx="1476375" cy="5715000"/>
          </a:xfrm>
          <a:prstGeom prst="rect">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p:cNvSpPr/>
          <p:nvPr/>
        </p:nvSpPr>
        <p:spPr>
          <a:xfrm>
            <a:off x="0" y="0"/>
            <a:ext cx="1476375" cy="5715000"/>
          </a:xfrm>
          <a:prstGeom prst="rect">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pic>
        <p:nvPicPr>
          <p:cNvPr id="4" name="3 Imagen" descr="61fwMrX1GfL._SL1000_.jpg"/>
          <p:cNvPicPr>
            <a:picLocks noChangeAspect="1"/>
          </p:cNvPicPr>
          <p:nvPr/>
        </p:nvPicPr>
        <p:blipFill>
          <a:blip r:embed="rId2"/>
          <a:srcRect/>
          <a:stretch>
            <a:fillRect/>
          </a:stretch>
        </p:blipFill>
        <p:spPr bwMode="auto">
          <a:xfrm>
            <a:off x="1476375" y="0"/>
            <a:ext cx="61912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0" name="29 Triángulo isósceles"/>
          <p:cNvSpPr/>
          <p:nvPr/>
        </p:nvSpPr>
        <p:spPr>
          <a:xfrm>
            <a:off x="0" y="0"/>
            <a:ext cx="1476375" cy="1717675"/>
          </a:xfrm>
          <a:prstGeom prst="triangle">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31" name="30 Triángulo isósceles"/>
          <p:cNvSpPr/>
          <p:nvPr/>
        </p:nvSpPr>
        <p:spPr>
          <a:xfrm>
            <a:off x="0" y="1298575"/>
            <a:ext cx="1476375" cy="1858963"/>
          </a:xfrm>
          <a:prstGeom prst="triangle">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32" name="31 Triángulo isósceles"/>
          <p:cNvSpPr/>
          <p:nvPr/>
        </p:nvSpPr>
        <p:spPr>
          <a:xfrm>
            <a:off x="0" y="2678113"/>
            <a:ext cx="1476375" cy="1739900"/>
          </a:xfrm>
          <a:prstGeom prst="triangle">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33" name="32 Triángulo isósceles"/>
          <p:cNvSpPr/>
          <p:nvPr/>
        </p:nvSpPr>
        <p:spPr>
          <a:xfrm>
            <a:off x="0" y="3997325"/>
            <a:ext cx="1476375" cy="1717675"/>
          </a:xfrm>
          <a:prstGeom prst="triangle">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38" name="37 Triángulo isósceles"/>
          <p:cNvSpPr/>
          <p:nvPr/>
        </p:nvSpPr>
        <p:spPr>
          <a:xfrm>
            <a:off x="7667625" y="0"/>
            <a:ext cx="1476375" cy="1717675"/>
          </a:xfrm>
          <a:prstGeom prst="triangle">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39" name="38 Triángulo isósceles"/>
          <p:cNvSpPr/>
          <p:nvPr/>
        </p:nvSpPr>
        <p:spPr>
          <a:xfrm>
            <a:off x="7667625" y="1298575"/>
            <a:ext cx="1476375" cy="1858963"/>
          </a:xfrm>
          <a:prstGeom prst="triangle">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41" name="40 Triángulo isósceles"/>
          <p:cNvSpPr/>
          <p:nvPr/>
        </p:nvSpPr>
        <p:spPr>
          <a:xfrm>
            <a:off x="7667625" y="2798763"/>
            <a:ext cx="1476375" cy="1679575"/>
          </a:xfrm>
          <a:prstGeom prst="triangle">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43" name="42 Triángulo isósceles"/>
          <p:cNvSpPr/>
          <p:nvPr/>
        </p:nvSpPr>
        <p:spPr>
          <a:xfrm>
            <a:off x="7667625" y="3975100"/>
            <a:ext cx="1476375" cy="1739900"/>
          </a:xfrm>
          <a:prstGeom prst="triangle">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8000">
        <p14:prism dir="u" isInverted="1"/>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3000"/>
                                        <p:tgtEl>
                                          <p:spTgt spid="30"/>
                                        </p:tgtEl>
                                      </p:cBhvr>
                                    </p:animEffect>
                                  </p:childTnLst>
                                </p:cTn>
                              </p:par>
                              <p:par>
                                <p:cTn id="8" presetID="16" presetClass="entr" presetSubtype="21"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barn(inVertical)">
                                      <p:cBhvr>
                                        <p:cTn id="10" dur="3000"/>
                                        <p:tgtEl>
                                          <p:spTgt spid="31"/>
                                        </p:tgtEl>
                                      </p:cBhvr>
                                    </p:animEffect>
                                  </p:childTnLst>
                                </p:cTn>
                              </p:par>
                              <p:par>
                                <p:cTn id="11" presetID="16" presetClass="entr" presetSubtype="21"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barn(inVertical)">
                                      <p:cBhvr>
                                        <p:cTn id="13" dur="3000"/>
                                        <p:tgtEl>
                                          <p:spTgt spid="32"/>
                                        </p:tgtEl>
                                      </p:cBhvr>
                                    </p:animEffect>
                                  </p:childTnLst>
                                </p:cTn>
                              </p:par>
                              <p:par>
                                <p:cTn id="14" presetID="16" presetClass="entr" presetSubtype="21" fill="hold"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barn(inVertical)">
                                      <p:cBhvr>
                                        <p:cTn id="16" dur="3000"/>
                                        <p:tgtEl>
                                          <p:spTgt spid="33"/>
                                        </p:tgtEl>
                                      </p:cBhvr>
                                    </p:animEffect>
                                  </p:childTnLst>
                                </p:cTn>
                              </p:par>
                              <p:par>
                                <p:cTn id="17" presetID="2" presetClass="entr" presetSubtype="4"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3000" fill="hold"/>
                                        <p:tgtEl>
                                          <p:spTgt spid="30"/>
                                        </p:tgtEl>
                                        <p:attrNameLst>
                                          <p:attrName>ppt_x</p:attrName>
                                        </p:attrNameLst>
                                      </p:cBhvr>
                                      <p:tavLst>
                                        <p:tav tm="0">
                                          <p:val>
                                            <p:strVal val="#ppt_x"/>
                                          </p:val>
                                        </p:tav>
                                        <p:tav tm="100000">
                                          <p:val>
                                            <p:strVal val="#ppt_x"/>
                                          </p:val>
                                        </p:tav>
                                      </p:tavLst>
                                    </p:anim>
                                    <p:anim calcmode="lin" valueType="num">
                                      <p:cBhvr additive="base">
                                        <p:cTn id="20" dur="3000" fill="hold"/>
                                        <p:tgtEl>
                                          <p:spTgt spid="3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3000" fill="hold"/>
                                        <p:tgtEl>
                                          <p:spTgt spid="31"/>
                                        </p:tgtEl>
                                        <p:attrNameLst>
                                          <p:attrName>ppt_x</p:attrName>
                                        </p:attrNameLst>
                                      </p:cBhvr>
                                      <p:tavLst>
                                        <p:tav tm="0">
                                          <p:val>
                                            <p:strVal val="#ppt_x"/>
                                          </p:val>
                                        </p:tav>
                                        <p:tav tm="100000">
                                          <p:val>
                                            <p:strVal val="#ppt_x"/>
                                          </p:val>
                                        </p:tav>
                                      </p:tavLst>
                                    </p:anim>
                                    <p:anim calcmode="lin" valueType="num">
                                      <p:cBhvr additive="base">
                                        <p:cTn id="24" dur="3000" fill="hold"/>
                                        <p:tgtEl>
                                          <p:spTgt spid="3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additive="base">
                                        <p:cTn id="27" dur="3000" fill="hold"/>
                                        <p:tgtEl>
                                          <p:spTgt spid="32"/>
                                        </p:tgtEl>
                                        <p:attrNameLst>
                                          <p:attrName>ppt_x</p:attrName>
                                        </p:attrNameLst>
                                      </p:cBhvr>
                                      <p:tavLst>
                                        <p:tav tm="0">
                                          <p:val>
                                            <p:strVal val="#ppt_x"/>
                                          </p:val>
                                        </p:tav>
                                        <p:tav tm="100000">
                                          <p:val>
                                            <p:strVal val="#ppt_x"/>
                                          </p:val>
                                        </p:tav>
                                      </p:tavLst>
                                    </p:anim>
                                    <p:anim calcmode="lin" valueType="num">
                                      <p:cBhvr additive="base">
                                        <p:cTn id="28" dur="3000" fill="hold"/>
                                        <p:tgtEl>
                                          <p:spTgt spid="32"/>
                                        </p:tgtEl>
                                        <p:attrNameLst>
                                          <p:attrName>ppt_y</p:attrName>
                                        </p:attrNameLst>
                                      </p:cBhvr>
                                      <p:tavLst>
                                        <p:tav tm="0">
                                          <p:val>
                                            <p:strVal val="1+#ppt_h/2"/>
                                          </p:val>
                                        </p:tav>
                                        <p:tav tm="100000">
                                          <p:val>
                                            <p:strVal val="#ppt_y"/>
                                          </p:val>
                                        </p:tav>
                                      </p:tavLst>
                                    </p:anim>
                                  </p:childTnLst>
                                </p:cTn>
                              </p:par>
                              <p:par>
                                <p:cTn id="29" presetID="16" presetClass="entr" presetSubtype="21"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barn(inVertical)">
                                      <p:cBhvr>
                                        <p:cTn id="31" dur="3000"/>
                                        <p:tgtEl>
                                          <p:spTgt spid="38"/>
                                        </p:tgtEl>
                                      </p:cBhvr>
                                    </p:animEffect>
                                  </p:childTnLst>
                                </p:cTn>
                              </p:par>
                              <p:par>
                                <p:cTn id="32" presetID="2" presetClass="entr" presetSubtype="4" fill="hold" nodeType="with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additive="base">
                                        <p:cTn id="34" dur="3000" fill="hold"/>
                                        <p:tgtEl>
                                          <p:spTgt spid="33"/>
                                        </p:tgtEl>
                                        <p:attrNameLst>
                                          <p:attrName>ppt_x</p:attrName>
                                        </p:attrNameLst>
                                      </p:cBhvr>
                                      <p:tavLst>
                                        <p:tav tm="0">
                                          <p:val>
                                            <p:strVal val="#ppt_x"/>
                                          </p:val>
                                        </p:tav>
                                        <p:tav tm="100000">
                                          <p:val>
                                            <p:strVal val="#ppt_x"/>
                                          </p:val>
                                        </p:tav>
                                      </p:tavLst>
                                    </p:anim>
                                    <p:anim calcmode="lin" valueType="num">
                                      <p:cBhvr additive="base">
                                        <p:cTn id="35" dur="3000" fill="hold"/>
                                        <p:tgtEl>
                                          <p:spTgt spid="33"/>
                                        </p:tgtEl>
                                        <p:attrNameLst>
                                          <p:attrName>ppt_y</p:attrName>
                                        </p:attrNameLst>
                                      </p:cBhvr>
                                      <p:tavLst>
                                        <p:tav tm="0">
                                          <p:val>
                                            <p:strVal val="1+#ppt_h/2"/>
                                          </p:val>
                                        </p:tav>
                                        <p:tav tm="100000">
                                          <p:val>
                                            <p:strVal val="#ppt_y"/>
                                          </p:val>
                                        </p:tav>
                                      </p:tavLst>
                                    </p:anim>
                                  </p:childTnLst>
                                </p:cTn>
                              </p:par>
                              <p:par>
                                <p:cTn id="36" presetID="16" presetClass="entr" presetSubtype="21" fill="hold" nodeType="with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barn(inVertical)">
                                      <p:cBhvr>
                                        <p:cTn id="38" dur="3000"/>
                                        <p:tgtEl>
                                          <p:spTgt spid="39"/>
                                        </p:tgtEl>
                                      </p:cBhvr>
                                    </p:animEffect>
                                  </p:childTnLst>
                                </p:cTn>
                              </p:par>
                              <p:par>
                                <p:cTn id="39" presetID="16" presetClass="entr" presetSubtype="21" fill="hold"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barn(inVertical)">
                                      <p:cBhvr>
                                        <p:cTn id="41" dur="3000"/>
                                        <p:tgtEl>
                                          <p:spTgt spid="41"/>
                                        </p:tgtEl>
                                      </p:cBhvr>
                                    </p:animEffect>
                                  </p:childTnLst>
                                </p:cTn>
                              </p:par>
                              <p:par>
                                <p:cTn id="42" presetID="16" presetClass="entr" presetSubtype="21" fill="hold" nodeType="with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barn(inVertical)">
                                      <p:cBhvr>
                                        <p:cTn id="44" dur="3000"/>
                                        <p:tgtEl>
                                          <p:spTgt spid="43"/>
                                        </p:tgtEl>
                                      </p:cBhvr>
                                    </p:animEffect>
                                  </p:childTnLst>
                                </p:cTn>
                              </p:par>
                              <p:par>
                                <p:cTn id="45" presetID="2" presetClass="entr" presetSubtype="4" fill="hold" nodeType="with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3000" fill="hold"/>
                                        <p:tgtEl>
                                          <p:spTgt spid="38"/>
                                        </p:tgtEl>
                                        <p:attrNameLst>
                                          <p:attrName>ppt_x</p:attrName>
                                        </p:attrNameLst>
                                      </p:cBhvr>
                                      <p:tavLst>
                                        <p:tav tm="0">
                                          <p:val>
                                            <p:strVal val="#ppt_x"/>
                                          </p:val>
                                        </p:tav>
                                        <p:tav tm="100000">
                                          <p:val>
                                            <p:strVal val="#ppt_x"/>
                                          </p:val>
                                        </p:tav>
                                      </p:tavLst>
                                    </p:anim>
                                    <p:anim calcmode="lin" valueType="num">
                                      <p:cBhvr additive="base">
                                        <p:cTn id="48" dur="30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3000" fill="hold"/>
                                        <p:tgtEl>
                                          <p:spTgt spid="39"/>
                                        </p:tgtEl>
                                        <p:attrNameLst>
                                          <p:attrName>ppt_x</p:attrName>
                                        </p:attrNameLst>
                                      </p:cBhvr>
                                      <p:tavLst>
                                        <p:tav tm="0">
                                          <p:val>
                                            <p:strVal val="#ppt_x"/>
                                          </p:val>
                                        </p:tav>
                                        <p:tav tm="100000">
                                          <p:val>
                                            <p:strVal val="#ppt_x"/>
                                          </p:val>
                                        </p:tav>
                                      </p:tavLst>
                                    </p:anim>
                                    <p:anim calcmode="lin" valueType="num">
                                      <p:cBhvr additive="base">
                                        <p:cTn id="52" dur="3000" fill="hold"/>
                                        <p:tgtEl>
                                          <p:spTgt spid="39"/>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3000" fill="hold"/>
                                        <p:tgtEl>
                                          <p:spTgt spid="41"/>
                                        </p:tgtEl>
                                        <p:attrNameLst>
                                          <p:attrName>ppt_x</p:attrName>
                                        </p:attrNameLst>
                                      </p:cBhvr>
                                      <p:tavLst>
                                        <p:tav tm="0">
                                          <p:val>
                                            <p:strVal val="#ppt_x"/>
                                          </p:val>
                                        </p:tav>
                                        <p:tav tm="100000">
                                          <p:val>
                                            <p:strVal val="#ppt_x"/>
                                          </p:val>
                                        </p:tav>
                                      </p:tavLst>
                                    </p:anim>
                                    <p:anim calcmode="lin" valueType="num">
                                      <p:cBhvr additive="base">
                                        <p:cTn id="56" dur="3000" fill="hold"/>
                                        <p:tgtEl>
                                          <p:spTgt spid="41"/>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43"/>
                                        </p:tgtEl>
                                        <p:attrNameLst>
                                          <p:attrName>style.visibility</p:attrName>
                                        </p:attrNameLst>
                                      </p:cBhvr>
                                      <p:to>
                                        <p:strVal val="visible"/>
                                      </p:to>
                                    </p:set>
                                    <p:anim calcmode="lin" valueType="num">
                                      <p:cBhvr additive="base">
                                        <p:cTn id="59" dur="3000" fill="hold"/>
                                        <p:tgtEl>
                                          <p:spTgt spid="43"/>
                                        </p:tgtEl>
                                        <p:attrNameLst>
                                          <p:attrName>ppt_x</p:attrName>
                                        </p:attrNameLst>
                                      </p:cBhvr>
                                      <p:tavLst>
                                        <p:tav tm="0">
                                          <p:val>
                                            <p:strVal val="#ppt_x"/>
                                          </p:val>
                                        </p:tav>
                                        <p:tav tm="100000">
                                          <p:val>
                                            <p:strVal val="#ppt_x"/>
                                          </p:val>
                                        </p:tav>
                                      </p:tavLst>
                                    </p:anim>
                                    <p:anim calcmode="lin" valueType="num">
                                      <p:cBhvr additive="base">
                                        <p:cTn id="60" dur="3000" fill="hold"/>
                                        <p:tgtEl>
                                          <p:spTgt spid="43"/>
                                        </p:tgtEl>
                                        <p:attrNameLst>
                                          <p:attrName>ppt_y</p:attrName>
                                        </p:attrNameLst>
                                      </p:cBhvr>
                                      <p:tavLst>
                                        <p:tav tm="0">
                                          <p:val>
                                            <p:strVal val="1+#ppt_h/2"/>
                                          </p:val>
                                        </p:tav>
                                        <p:tav tm="100000">
                                          <p:val>
                                            <p:strVal val="#ppt_y"/>
                                          </p:val>
                                        </p:tav>
                                      </p:tavLst>
                                    </p:anim>
                                  </p:childTnLst>
                                </p:cTn>
                              </p:par>
                              <p:par>
                                <p:cTn id="61" presetID="16" presetClass="entr" presetSubtype="21"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arn(inVertical)">
                                      <p:cBhvr>
                                        <p:cTn id="63" dur="3000"/>
                                        <p:tgtEl>
                                          <p:spTgt spid="4"/>
                                        </p:tgtEl>
                                      </p:cBhvr>
                                    </p:animEffect>
                                  </p:childTnLst>
                                </p:cTn>
                              </p:par>
                              <p:par>
                                <p:cTn id="64" presetID="23" presetClass="entr" presetSubtype="27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3000" fill="hold"/>
                                        <p:tgtEl>
                                          <p:spTgt spid="4"/>
                                        </p:tgtEl>
                                        <p:attrNameLst>
                                          <p:attrName>ppt_w</p:attrName>
                                        </p:attrNameLst>
                                      </p:cBhvr>
                                      <p:tavLst>
                                        <p:tav tm="0">
                                          <p:val>
                                            <p:strVal val="2/3*#ppt_w"/>
                                          </p:val>
                                        </p:tav>
                                        <p:tav tm="100000">
                                          <p:val>
                                            <p:strVal val="#ppt_w"/>
                                          </p:val>
                                        </p:tav>
                                      </p:tavLst>
                                    </p:anim>
                                    <p:anim calcmode="lin" valueType="num">
                                      <p:cBhvr>
                                        <p:cTn id="67" dur="3000" fill="hold"/>
                                        <p:tgtEl>
                                          <p:spTgt spid="4"/>
                                        </p:tgtEl>
                                        <p:attrNameLst>
                                          <p:attrName>ppt_h</p:attrName>
                                        </p:attrNameLst>
                                      </p:cBhvr>
                                      <p:tavLst>
                                        <p:tav tm="0">
                                          <p:val>
                                            <p:strVal val="2/3*#ppt_h"/>
                                          </p:val>
                                        </p:tav>
                                        <p:tav tm="100000">
                                          <p:val>
                                            <p:strVal val="#ppt_h"/>
                                          </p:val>
                                        </p:tav>
                                      </p:tavLst>
                                    </p:anim>
                                  </p:childTnLst>
                                </p:cTn>
                              </p:par>
                              <p:par>
                                <p:cTn id="68" presetID="17"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ppt_x</p:attrName>
                                        </p:attrNameLst>
                                      </p:cBhvr>
                                      <p:tavLst>
                                        <p:tav tm="0">
                                          <p:val>
                                            <p:strVal val="#ppt_x"/>
                                          </p:val>
                                        </p:tav>
                                        <p:tav tm="100000">
                                          <p:val>
                                            <p:strVal val="#ppt_x"/>
                                          </p:val>
                                        </p:tav>
                                      </p:tavLst>
                                    </p:anim>
                                    <p:anim calcmode="lin" valueType="num">
                                      <p:cBhvr>
                                        <p:cTn id="71" dur="3000" fill="hold"/>
                                        <p:tgtEl>
                                          <p:spTgt spid="11"/>
                                        </p:tgtEl>
                                        <p:attrNameLst>
                                          <p:attrName>ppt_y</p:attrName>
                                        </p:attrNameLst>
                                      </p:cBhvr>
                                      <p:tavLst>
                                        <p:tav tm="0">
                                          <p:val>
                                            <p:strVal val="#ppt_y-#ppt_h/2"/>
                                          </p:val>
                                        </p:tav>
                                        <p:tav tm="100000">
                                          <p:val>
                                            <p:strVal val="#ppt_y"/>
                                          </p:val>
                                        </p:tav>
                                      </p:tavLst>
                                    </p:anim>
                                    <p:anim calcmode="lin" valueType="num">
                                      <p:cBhvr>
                                        <p:cTn id="72" dur="3000" fill="hold"/>
                                        <p:tgtEl>
                                          <p:spTgt spid="11"/>
                                        </p:tgtEl>
                                        <p:attrNameLst>
                                          <p:attrName>ppt_w</p:attrName>
                                        </p:attrNameLst>
                                      </p:cBhvr>
                                      <p:tavLst>
                                        <p:tav tm="0">
                                          <p:val>
                                            <p:strVal val="#ppt_w"/>
                                          </p:val>
                                        </p:tav>
                                        <p:tav tm="100000">
                                          <p:val>
                                            <p:strVal val="#ppt_w"/>
                                          </p:val>
                                        </p:tav>
                                      </p:tavLst>
                                    </p:anim>
                                    <p:anim calcmode="lin" valueType="num">
                                      <p:cBhvr>
                                        <p:cTn id="73" dur="3000" fill="hold"/>
                                        <p:tgtEl>
                                          <p:spTgt spid="11"/>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p:cTn id="76" dur="3000" fill="hold"/>
                                        <p:tgtEl>
                                          <p:spTgt spid="12"/>
                                        </p:tgtEl>
                                        <p:attrNameLst>
                                          <p:attrName>ppt_x</p:attrName>
                                        </p:attrNameLst>
                                      </p:cBhvr>
                                      <p:tavLst>
                                        <p:tav tm="0">
                                          <p:val>
                                            <p:strVal val="#ppt_x"/>
                                          </p:val>
                                        </p:tav>
                                        <p:tav tm="100000">
                                          <p:val>
                                            <p:strVal val="#ppt_x"/>
                                          </p:val>
                                        </p:tav>
                                      </p:tavLst>
                                    </p:anim>
                                    <p:anim calcmode="lin" valueType="num">
                                      <p:cBhvr>
                                        <p:cTn id="77" dur="3000" fill="hold"/>
                                        <p:tgtEl>
                                          <p:spTgt spid="12"/>
                                        </p:tgtEl>
                                        <p:attrNameLst>
                                          <p:attrName>ppt_y</p:attrName>
                                        </p:attrNameLst>
                                      </p:cBhvr>
                                      <p:tavLst>
                                        <p:tav tm="0">
                                          <p:val>
                                            <p:strVal val="#ppt_y-#ppt_h/2"/>
                                          </p:val>
                                        </p:tav>
                                        <p:tav tm="100000">
                                          <p:val>
                                            <p:strVal val="#ppt_y"/>
                                          </p:val>
                                        </p:tav>
                                      </p:tavLst>
                                    </p:anim>
                                    <p:anim calcmode="lin" valueType="num">
                                      <p:cBhvr>
                                        <p:cTn id="78" dur="3000" fill="hold"/>
                                        <p:tgtEl>
                                          <p:spTgt spid="12"/>
                                        </p:tgtEl>
                                        <p:attrNameLst>
                                          <p:attrName>ppt_w</p:attrName>
                                        </p:attrNameLst>
                                      </p:cBhvr>
                                      <p:tavLst>
                                        <p:tav tm="0">
                                          <p:val>
                                            <p:strVal val="#ppt_w"/>
                                          </p:val>
                                        </p:tav>
                                        <p:tav tm="100000">
                                          <p:val>
                                            <p:strVal val="#ppt_w"/>
                                          </p:val>
                                        </p:tav>
                                      </p:tavLst>
                                    </p:anim>
                                    <p:anim calcmode="lin" valueType="num">
                                      <p:cBhvr>
                                        <p:cTn id="79" dur="3000" fill="hold"/>
                                        <p:tgtEl>
                                          <p:spTgt spid="12"/>
                                        </p:tgtEl>
                                        <p:attrNameLst>
                                          <p:attrName>ppt_h</p:attrName>
                                        </p:attrNameLst>
                                      </p:cBhvr>
                                      <p:tavLst>
                                        <p:tav tm="0">
                                          <p:val>
                                            <p:fltVal val="0"/>
                                          </p:val>
                                        </p:tav>
                                        <p:tav tm="100000">
                                          <p:val>
                                            <p:strVal val="#ppt_h"/>
                                          </p:val>
                                        </p:tav>
                                      </p:tavLst>
                                    </p:anim>
                                  </p:childTnLst>
                                </p:cTn>
                              </p:par>
                              <p:par>
                                <p:cTn id="80" presetID="3"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horizontal)">
                                      <p:cBhvr>
                                        <p:cTn id="82" dur="3000"/>
                                        <p:tgtEl>
                                          <p:spTgt spid="11"/>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horizontal)">
                                      <p:cBhvr>
                                        <p:cTn id="85"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n_image_0.size.chatham-bars-inn-cape-cod-cape-cod-massachusetts-104121-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9699" name="4 CuadroTexto"/>
          <p:cNvSpPr txBox="1">
            <a:spLocks noChangeArrowheads="1"/>
          </p:cNvSpPr>
          <p:nvPr/>
        </p:nvSpPr>
        <p:spPr bwMode="auto">
          <a:xfrm>
            <a:off x="0" y="5357813"/>
            <a:ext cx="184150" cy="3698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a:latin typeface="Calibri" pitchFamily="34" charset="0"/>
            </a:endParaRPr>
          </a:p>
        </p:txBody>
      </p:sp>
      <p:sp>
        <p:nvSpPr>
          <p:cNvPr id="6" name="5 Rectángulo"/>
          <p:cNvSpPr/>
          <p:nvPr/>
        </p:nvSpPr>
        <p:spPr>
          <a:xfrm>
            <a:off x="0" y="0"/>
            <a:ext cx="9144000" cy="5715000"/>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5" name="4 CuadroTexto"/>
          <p:cNvSpPr txBox="1"/>
          <p:nvPr/>
        </p:nvSpPr>
        <p:spPr>
          <a:xfrm>
            <a:off x="1116013" y="4945063"/>
            <a:ext cx="6551612"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Entre la masa arbórea de pinos encontramos vallados con animales como emúes y muflones.</a:t>
            </a:r>
          </a:p>
        </p:txBody>
      </p:sp>
    </p:spTree>
  </p:cSld>
  <p:clrMapOvr>
    <a:masterClrMapping/>
  </p:clrMapOvr>
  <mc:AlternateContent xmlns:mc="http://schemas.openxmlformats.org/markup-compatibility/2006">
    <mc:Choice xmlns:p14="http://schemas.microsoft.com/office/powerpoint/2010/main" Requires="p14">
      <p:transition spd="slow" p14:dur="2000" advTm="15000">
        <p14:prism dir="u" isInverted="1"/>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3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910377115_a29801f313_b.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910377115_a29801f313_b.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4910377115_a29801f313_b.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692275" y="4945063"/>
            <a:ext cx="5688013"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A lo largo del parque es posible encontrar pavos reales, gallinas, patos, cisnes, tortugas y conejos.</a:t>
            </a:r>
          </a:p>
        </p:txBody>
      </p:sp>
    </p:spTree>
  </p:cSld>
  <p:clrMapOvr>
    <a:masterClrMapping/>
  </p:clrMapOvr>
  <mc:AlternateContent xmlns:mc="http://schemas.openxmlformats.org/markup-compatibility/2006">
    <mc:Choice xmlns:p14="http://schemas.microsoft.com/office/powerpoint/2010/main" Requires="p14">
      <p:transition spd="slow" p14:dur="2000" advTm="16000">
        <p:split orient="vert"/>
      </p:transition>
    </mc:Choice>
    <mc:Fallback>
      <p:transition spd="slow" advTm="1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4/3*#ppt_w"/>
                                          </p:val>
                                        </p:tav>
                                        <p:tav tm="100000">
                                          <p:val>
                                            <p:strVal val="#ppt_w"/>
                                          </p:val>
                                        </p:tav>
                                      </p:tavLst>
                                    </p:anim>
                                    <p:anim calcmode="lin" valueType="num">
                                      <p:cBhvr>
                                        <p:cTn id="8" dur="3000" fill="hold"/>
                                        <p:tgtEl>
                                          <p:spTgt spid="7"/>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out)">
                                      <p:cBhvr>
                                        <p:cTn id="11" dur="3000"/>
                                        <p:tgtEl>
                                          <p:spTgt spid="7"/>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8)">
                                      <p:cBhvr>
                                        <p:cTn id="18" dur="3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94905.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029490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1">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1042988" y="4586288"/>
            <a:ext cx="6697662"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En cuanto a la flora, existen una gran variedad especies arbóreas, tanto de hoja caduca como perenne, destacando los eucaliptos, palmeras, cipreses.</a:t>
            </a:r>
          </a:p>
        </p:txBody>
      </p:sp>
    </p:spTree>
  </p:cSld>
  <p:clrMapOvr>
    <a:masterClrMapping/>
  </p:clrMapOvr>
  <mc:AlternateContent xmlns:mc="http://schemas.openxmlformats.org/markup-compatibility/2006">
    <mc:Choice xmlns:p14="http://schemas.microsoft.com/office/powerpoint/2010/main" Requires="p14">
      <p:transition spd="slow" p14:dur="2500" advTm="20000">
        <p14:reveal/>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grpId="0"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ppt_w*0.70"/>
                                          </p:val>
                                        </p:tav>
                                      </p:tavLst>
                                    </p:anim>
                                    <p:anim calcmode="lin" valueType="num">
                                      <p:cBhvr>
                                        <p:cTn id="7" dur="3000"/>
                                        <p:tgtEl>
                                          <p:spTgt spid="6"/>
                                        </p:tgtEl>
                                        <p:attrNameLst>
                                          <p:attrName>ppt_h</p:attrName>
                                        </p:attrNameLst>
                                      </p:cBhvr>
                                      <p:tavLst>
                                        <p:tav tm="0">
                                          <p:val>
                                            <p:strVal val="ppt_h"/>
                                          </p:val>
                                        </p:tav>
                                        <p:tav tm="100000">
                                          <p:val>
                                            <p:strVal val="ppt_h"/>
                                          </p:val>
                                        </p:tav>
                                      </p:tavLst>
                                    </p:anim>
                                    <p:animEffect transition="out" filter="fade">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par>
                                <p:cTn id="10" presetID="16" presetClass="exit" presetSubtype="37" fill="hold" nodeType="withEffect">
                                  <p:stCondLst>
                                    <p:cond delay="0"/>
                                  </p:stCondLst>
                                  <p:childTnLst>
                                    <p:animEffect transition="out" filter="barn(outVertical)">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63" presetClass="path" presetSubtype="0" accel="50000" decel="50000" fill="hold" nodeType="withEffect">
                                  <p:stCondLst>
                                    <p:cond delay="0"/>
                                  </p:stCondLst>
                                  <p:childTnLst>
                                    <p:animMotion origin="layout" path="M -0.25 -3.33333E-6 L -2.5E-6 -3.33333E-6 " pathEditMode="relative" rAng="0" ptsTypes="AA">
                                      <p:cBhvr>
                                        <p:cTn id="21" dur="2000" fill="hold"/>
                                        <p:tgtEl>
                                          <p:spTgt spid="4"/>
                                        </p:tgtEl>
                                        <p:attrNameLst>
                                          <p:attrName>ppt_x</p:attrName>
                                          <p:attrName>ppt_y</p:attrName>
                                        </p:attrNameLst>
                                      </p:cBhvr>
                                      <p:rCtr x="125" y="0"/>
                                    </p:animMotion>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s.jpg"/>
          <p:cNvPicPr>
            <a:picLocks noChangeAspect="1"/>
          </p:cNvPicPr>
          <p:nvPr/>
        </p:nvPicPr>
        <p:blipFill>
          <a:blip r:embed="rId2"/>
          <a:srcRect/>
          <a:stretch>
            <a:fillRect/>
          </a:stretch>
        </p:blipFill>
        <p:spPr bwMode="auto">
          <a:xfrm>
            <a:off x="971550" y="0"/>
            <a:ext cx="72009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Decisión"/>
          <p:cNvSpPr/>
          <p:nvPr/>
        </p:nvSpPr>
        <p:spPr>
          <a:xfrm>
            <a:off x="1" y="0"/>
            <a:ext cx="971599" cy="1117865"/>
          </a:xfrm>
          <a:prstGeom prst="flowChartDecision">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6" name="15 Decisión"/>
          <p:cNvSpPr/>
          <p:nvPr/>
        </p:nvSpPr>
        <p:spPr>
          <a:xfrm>
            <a:off x="1" y="1117865"/>
            <a:ext cx="971599" cy="1199885"/>
          </a:xfrm>
          <a:prstGeom prst="flowChartDecision">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7" name="16 Decisión"/>
          <p:cNvSpPr/>
          <p:nvPr/>
        </p:nvSpPr>
        <p:spPr>
          <a:xfrm>
            <a:off x="1" y="2317751"/>
            <a:ext cx="971599" cy="1140354"/>
          </a:xfrm>
          <a:prstGeom prst="flowChartDecision">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8" name="17 Decisión"/>
          <p:cNvSpPr/>
          <p:nvPr/>
        </p:nvSpPr>
        <p:spPr>
          <a:xfrm>
            <a:off x="1" y="3458104"/>
            <a:ext cx="971599" cy="1139032"/>
          </a:xfrm>
          <a:prstGeom prst="flowChartDecision">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9" name="18 Decisión"/>
          <p:cNvSpPr/>
          <p:nvPr/>
        </p:nvSpPr>
        <p:spPr>
          <a:xfrm>
            <a:off x="1" y="4597136"/>
            <a:ext cx="971599" cy="1117864"/>
          </a:xfrm>
          <a:prstGeom prst="flowChartDecision">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6" name="25 Decisión"/>
          <p:cNvSpPr/>
          <p:nvPr/>
        </p:nvSpPr>
        <p:spPr>
          <a:xfrm>
            <a:off x="8172400" y="0"/>
            <a:ext cx="971601" cy="1117865"/>
          </a:xfrm>
          <a:prstGeom prst="flowChartDecision">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7" name="26 Decisión"/>
          <p:cNvSpPr/>
          <p:nvPr/>
        </p:nvSpPr>
        <p:spPr>
          <a:xfrm>
            <a:off x="8172400" y="1117865"/>
            <a:ext cx="971601" cy="1199885"/>
          </a:xfrm>
          <a:prstGeom prst="flowChartDecision">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8" name="27 Decisión"/>
          <p:cNvSpPr/>
          <p:nvPr/>
        </p:nvSpPr>
        <p:spPr>
          <a:xfrm>
            <a:off x="8172400" y="2317751"/>
            <a:ext cx="971601" cy="1140354"/>
          </a:xfrm>
          <a:prstGeom prst="flowChartDecision">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30" name="29 Decisión"/>
          <p:cNvSpPr/>
          <p:nvPr/>
        </p:nvSpPr>
        <p:spPr>
          <a:xfrm>
            <a:off x="8172400" y="3458104"/>
            <a:ext cx="971601" cy="1139032"/>
          </a:xfrm>
          <a:prstGeom prst="flowChartDecision">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31" name="30 Decisión"/>
          <p:cNvSpPr/>
          <p:nvPr/>
        </p:nvSpPr>
        <p:spPr>
          <a:xfrm>
            <a:off x="8172400" y="4597136"/>
            <a:ext cx="971601" cy="1117864"/>
          </a:xfrm>
          <a:prstGeom prst="flowChartDecision">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4" name="13 CuadroTexto"/>
          <p:cNvSpPr txBox="1"/>
          <p:nvPr/>
        </p:nvSpPr>
        <p:spPr>
          <a:xfrm>
            <a:off x="1116013" y="4873625"/>
            <a:ext cx="684053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rgbClr val="92D050">
                      <a:alpha val="60000"/>
                    </a:srgbClr>
                  </a:glow>
                  <a:outerShdw blurRad="38100" dist="38100" dir="2700000" algn="tl">
                    <a:srgbClr val="1F497D"/>
                  </a:outerShdw>
                </a:effectLst>
              </a:rPr>
              <a:t>Así como amplias extensiones de jardines. Además, dentro del parque se encuentra un "Jardín de Cactus y Suculentas“.</a:t>
            </a:r>
          </a:p>
        </p:txBody>
      </p:sp>
    </p:spTree>
  </p:cSld>
  <p:clrMapOvr>
    <a:masterClrMapping/>
  </p:clrMapOvr>
  <mc:AlternateContent xmlns:mc="http://schemas.openxmlformats.org/markup-compatibility/2006">
    <mc:Choice xmlns:p14="http://schemas.microsoft.com/office/powerpoint/2010/main" Requires="p14">
      <p:transition spd="slow" p14:dur="2000" advTm="18000">
        <p14:prism isContent="1" isInverted="1"/>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amond(in)">
                                      <p:cBhvr>
                                        <p:cTn id="7" dur="3000"/>
                                        <p:tgtEl>
                                          <p:spTgt spid="15"/>
                                        </p:tgtEl>
                                      </p:cBhvr>
                                    </p:animEffect>
                                  </p:childTnLst>
                                </p:cTn>
                              </p:par>
                              <p:par>
                                <p:cTn id="8" presetID="2" presetClass="entr" presetSubtype="4"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ppt_x"/>
                                          </p:val>
                                        </p:tav>
                                        <p:tav tm="100000">
                                          <p:val>
                                            <p:strVal val="#ppt_x"/>
                                          </p:val>
                                        </p:tav>
                                      </p:tavLst>
                                    </p:anim>
                                    <p:anim calcmode="lin" valueType="num">
                                      <p:cBhvr additive="base">
                                        <p:cTn id="11" dur="3000" fill="hold"/>
                                        <p:tgtEl>
                                          <p:spTgt spid="15"/>
                                        </p:tgtEl>
                                        <p:attrNameLst>
                                          <p:attrName>ppt_y</p:attrName>
                                        </p:attrNameLst>
                                      </p:cBhvr>
                                      <p:tavLst>
                                        <p:tav tm="0">
                                          <p:val>
                                            <p:strVal val="1+#ppt_h/2"/>
                                          </p:val>
                                        </p:tav>
                                        <p:tav tm="100000">
                                          <p:val>
                                            <p:strVal val="#ppt_y"/>
                                          </p:val>
                                        </p:tav>
                                      </p:tavLst>
                                    </p:anim>
                                  </p:childTnLst>
                                </p:cTn>
                              </p:par>
                              <p:par>
                                <p:cTn id="12" presetID="8" presetClass="entr" presetSubtype="16"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diamond(in)">
                                      <p:cBhvr>
                                        <p:cTn id="14" dur="3000"/>
                                        <p:tgtEl>
                                          <p:spTgt spid="16"/>
                                        </p:tgtEl>
                                      </p:cBhvr>
                                    </p:animEffect>
                                  </p:childTnLst>
                                </p:cTn>
                              </p:par>
                              <p:par>
                                <p:cTn id="15" presetID="2" presetClass="entr" presetSubtype="4"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3000" fill="hold"/>
                                        <p:tgtEl>
                                          <p:spTgt spid="16"/>
                                        </p:tgtEl>
                                        <p:attrNameLst>
                                          <p:attrName>ppt_x</p:attrName>
                                        </p:attrNameLst>
                                      </p:cBhvr>
                                      <p:tavLst>
                                        <p:tav tm="0">
                                          <p:val>
                                            <p:strVal val="#ppt_x"/>
                                          </p:val>
                                        </p:tav>
                                        <p:tav tm="100000">
                                          <p:val>
                                            <p:strVal val="#ppt_x"/>
                                          </p:val>
                                        </p:tav>
                                      </p:tavLst>
                                    </p:anim>
                                    <p:anim calcmode="lin" valueType="num">
                                      <p:cBhvr additive="base">
                                        <p:cTn id="18" dur="3000" fill="hold"/>
                                        <p:tgtEl>
                                          <p:spTgt spid="16"/>
                                        </p:tgtEl>
                                        <p:attrNameLst>
                                          <p:attrName>ppt_y</p:attrName>
                                        </p:attrNameLst>
                                      </p:cBhvr>
                                      <p:tavLst>
                                        <p:tav tm="0">
                                          <p:val>
                                            <p:strVal val="1+#ppt_h/2"/>
                                          </p:val>
                                        </p:tav>
                                        <p:tav tm="100000">
                                          <p:val>
                                            <p:strVal val="#ppt_y"/>
                                          </p:val>
                                        </p:tav>
                                      </p:tavLst>
                                    </p:anim>
                                  </p:childTnLst>
                                </p:cTn>
                              </p:par>
                              <p:par>
                                <p:cTn id="19" presetID="8" presetClass="entr" presetSubtype="16"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diamond(in)">
                                      <p:cBhvr>
                                        <p:cTn id="21" dur="3000"/>
                                        <p:tgtEl>
                                          <p:spTgt spid="17"/>
                                        </p:tgtEl>
                                      </p:cBhvr>
                                    </p:animEffect>
                                  </p:childTnLst>
                                </p:cTn>
                              </p:par>
                              <p:par>
                                <p:cTn id="22" presetID="2" presetClass="entr" presetSubtype="4"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3000" fill="hold"/>
                                        <p:tgtEl>
                                          <p:spTgt spid="17"/>
                                        </p:tgtEl>
                                        <p:attrNameLst>
                                          <p:attrName>ppt_x</p:attrName>
                                        </p:attrNameLst>
                                      </p:cBhvr>
                                      <p:tavLst>
                                        <p:tav tm="0">
                                          <p:val>
                                            <p:strVal val="#ppt_x"/>
                                          </p:val>
                                        </p:tav>
                                        <p:tav tm="100000">
                                          <p:val>
                                            <p:strVal val="#ppt_x"/>
                                          </p:val>
                                        </p:tav>
                                      </p:tavLst>
                                    </p:anim>
                                    <p:anim calcmode="lin" valueType="num">
                                      <p:cBhvr additive="base">
                                        <p:cTn id="25" dur="3000" fill="hold"/>
                                        <p:tgtEl>
                                          <p:spTgt spid="17"/>
                                        </p:tgtEl>
                                        <p:attrNameLst>
                                          <p:attrName>ppt_y</p:attrName>
                                        </p:attrNameLst>
                                      </p:cBhvr>
                                      <p:tavLst>
                                        <p:tav tm="0">
                                          <p:val>
                                            <p:strVal val="1+#ppt_h/2"/>
                                          </p:val>
                                        </p:tav>
                                        <p:tav tm="100000">
                                          <p:val>
                                            <p:strVal val="#ppt_y"/>
                                          </p:val>
                                        </p:tav>
                                      </p:tavLst>
                                    </p:anim>
                                  </p:childTnLst>
                                </p:cTn>
                              </p:par>
                              <p:par>
                                <p:cTn id="26" presetID="8" presetClass="entr" presetSubtype="16"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diamond(in)">
                                      <p:cBhvr>
                                        <p:cTn id="28" dur="3000"/>
                                        <p:tgtEl>
                                          <p:spTgt spid="18"/>
                                        </p:tgtEl>
                                      </p:cBhvr>
                                    </p:animEffect>
                                  </p:childTnLst>
                                </p:cTn>
                              </p:par>
                              <p:par>
                                <p:cTn id="29" presetID="2" presetClass="entr" presetSubtype="4"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ppt_x"/>
                                          </p:val>
                                        </p:tav>
                                        <p:tav tm="100000">
                                          <p:val>
                                            <p:strVal val="#ppt_x"/>
                                          </p:val>
                                        </p:tav>
                                      </p:tavLst>
                                    </p:anim>
                                    <p:anim calcmode="lin" valueType="num">
                                      <p:cBhvr additive="base">
                                        <p:cTn id="32" dur="3000" fill="hold"/>
                                        <p:tgtEl>
                                          <p:spTgt spid="18"/>
                                        </p:tgtEl>
                                        <p:attrNameLst>
                                          <p:attrName>ppt_y</p:attrName>
                                        </p:attrNameLst>
                                      </p:cBhvr>
                                      <p:tavLst>
                                        <p:tav tm="0">
                                          <p:val>
                                            <p:strVal val="1+#ppt_h/2"/>
                                          </p:val>
                                        </p:tav>
                                        <p:tav tm="100000">
                                          <p:val>
                                            <p:strVal val="#ppt_y"/>
                                          </p:val>
                                        </p:tav>
                                      </p:tavLst>
                                    </p:anim>
                                  </p:childTnLst>
                                </p:cTn>
                              </p:par>
                              <p:par>
                                <p:cTn id="33" presetID="8" presetClass="entr" presetSubtype="16"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diamond(in)">
                                      <p:cBhvr>
                                        <p:cTn id="35" dur="3000"/>
                                        <p:tgtEl>
                                          <p:spTgt spid="19"/>
                                        </p:tgtEl>
                                      </p:cBhvr>
                                    </p:animEffect>
                                  </p:childTnLst>
                                </p:cTn>
                              </p:par>
                              <p:par>
                                <p:cTn id="36" presetID="2" presetClass="entr" presetSubtype="4"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8" presetClass="entr" presetSubtype="16" fill="hold"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diamond(in)">
                                      <p:cBhvr>
                                        <p:cTn id="42" dur="3000"/>
                                        <p:tgtEl>
                                          <p:spTgt spid="26"/>
                                        </p:tgtEl>
                                      </p:cBhvr>
                                    </p:animEffect>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3000" fill="hold"/>
                                        <p:tgtEl>
                                          <p:spTgt spid="26"/>
                                        </p:tgtEl>
                                        <p:attrNameLst>
                                          <p:attrName>ppt_x</p:attrName>
                                        </p:attrNameLst>
                                      </p:cBhvr>
                                      <p:tavLst>
                                        <p:tav tm="0">
                                          <p:val>
                                            <p:strVal val="#ppt_x"/>
                                          </p:val>
                                        </p:tav>
                                        <p:tav tm="100000">
                                          <p:val>
                                            <p:strVal val="#ppt_x"/>
                                          </p:val>
                                        </p:tav>
                                      </p:tavLst>
                                    </p:anim>
                                    <p:anim calcmode="lin" valueType="num">
                                      <p:cBhvr additive="base">
                                        <p:cTn id="46" dur="3000" fill="hold"/>
                                        <p:tgtEl>
                                          <p:spTgt spid="26"/>
                                        </p:tgtEl>
                                        <p:attrNameLst>
                                          <p:attrName>ppt_y</p:attrName>
                                        </p:attrNameLst>
                                      </p:cBhvr>
                                      <p:tavLst>
                                        <p:tav tm="0">
                                          <p:val>
                                            <p:strVal val="1+#ppt_h/2"/>
                                          </p:val>
                                        </p:tav>
                                        <p:tav tm="100000">
                                          <p:val>
                                            <p:strVal val="#ppt_y"/>
                                          </p:val>
                                        </p:tav>
                                      </p:tavLst>
                                    </p:anim>
                                  </p:childTnLst>
                                </p:cTn>
                              </p:par>
                              <p:par>
                                <p:cTn id="47" presetID="8" presetClass="entr" presetSubtype="16"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diamond(in)">
                                      <p:cBhvr>
                                        <p:cTn id="49" dur="3000"/>
                                        <p:tgtEl>
                                          <p:spTgt spid="27"/>
                                        </p:tgtEl>
                                      </p:cBhvr>
                                    </p:animEffect>
                                  </p:childTnLst>
                                </p:cTn>
                              </p:par>
                              <p:par>
                                <p:cTn id="50" presetID="2" presetClass="entr" presetSubtype="4" fill="hold"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additive="base">
                                        <p:cTn id="52" dur="3000" fill="hold"/>
                                        <p:tgtEl>
                                          <p:spTgt spid="27"/>
                                        </p:tgtEl>
                                        <p:attrNameLst>
                                          <p:attrName>ppt_x</p:attrName>
                                        </p:attrNameLst>
                                      </p:cBhvr>
                                      <p:tavLst>
                                        <p:tav tm="0">
                                          <p:val>
                                            <p:strVal val="#ppt_x"/>
                                          </p:val>
                                        </p:tav>
                                        <p:tav tm="100000">
                                          <p:val>
                                            <p:strVal val="#ppt_x"/>
                                          </p:val>
                                        </p:tav>
                                      </p:tavLst>
                                    </p:anim>
                                    <p:anim calcmode="lin" valueType="num">
                                      <p:cBhvr additive="base">
                                        <p:cTn id="53" dur="3000" fill="hold"/>
                                        <p:tgtEl>
                                          <p:spTgt spid="27"/>
                                        </p:tgtEl>
                                        <p:attrNameLst>
                                          <p:attrName>ppt_y</p:attrName>
                                        </p:attrNameLst>
                                      </p:cBhvr>
                                      <p:tavLst>
                                        <p:tav tm="0">
                                          <p:val>
                                            <p:strVal val="1+#ppt_h/2"/>
                                          </p:val>
                                        </p:tav>
                                        <p:tav tm="100000">
                                          <p:val>
                                            <p:strVal val="#ppt_y"/>
                                          </p:val>
                                        </p:tav>
                                      </p:tavLst>
                                    </p:anim>
                                  </p:childTnLst>
                                </p:cTn>
                              </p:par>
                              <p:par>
                                <p:cTn id="54" presetID="8" presetClass="entr" presetSubtype="16" fill="hold" nodeType="with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diamond(in)">
                                      <p:cBhvr>
                                        <p:cTn id="56" dur="3000"/>
                                        <p:tgtEl>
                                          <p:spTgt spid="28"/>
                                        </p:tgtEl>
                                      </p:cBhvr>
                                    </p:animEffect>
                                  </p:childTnLst>
                                </p:cTn>
                              </p:par>
                              <p:par>
                                <p:cTn id="57" presetID="2" presetClass="entr" presetSubtype="4" fill="hold" nodeType="with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additive="base">
                                        <p:cTn id="59" dur="3000" fill="hold"/>
                                        <p:tgtEl>
                                          <p:spTgt spid="28"/>
                                        </p:tgtEl>
                                        <p:attrNameLst>
                                          <p:attrName>ppt_x</p:attrName>
                                        </p:attrNameLst>
                                      </p:cBhvr>
                                      <p:tavLst>
                                        <p:tav tm="0">
                                          <p:val>
                                            <p:strVal val="#ppt_x"/>
                                          </p:val>
                                        </p:tav>
                                        <p:tav tm="100000">
                                          <p:val>
                                            <p:strVal val="#ppt_x"/>
                                          </p:val>
                                        </p:tav>
                                      </p:tavLst>
                                    </p:anim>
                                    <p:anim calcmode="lin" valueType="num">
                                      <p:cBhvr additive="base">
                                        <p:cTn id="60" dur="3000" fill="hold"/>
                                        <p:tgtEl>
                                          <p:spTgt spid="28"/>
                                        </p:tgtEl>
                                        <p:attrNameLst>
                                          <p:attrName>ppt_y</p:attrName>
                                        </p:attrNameLst>
                                      </p:cBhvr>
                                      <p:tavLst>
                                        <p:tav tm="0">
                                          <p:val>
                                            <p:strVal val="1+#ppt_h/2"/>
                                          </p:val>
                                        </p:tav>
                                        <p:tav tm="100000">
                                          <p:val>
                                            <p:strVal val="#ppt_y"/>
                                          </p:val>
                                        </p:tav>
                                      </p:tavLst>
                                    </p:anim>
                                  </p:childTnLst>
                                </p:cTn>
                              </p:par>
                              <p:par>
                                <p:cTn id="61" presetID="8" presetClass="entr" presetSubtype="16"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diamond(in)">
                                      <p:cBhvr>
                                        <p:cTn id="63" dur="3000"/>
                                        <p:tgtEl>
                                          <p:spTgt spid="30"/>
                                        </p:tgtEl>
                                      </p:cBhvr>
                                    </p:animEffect>
                                  </p:childTnLst>
                                </p:cTn>
                              </p:par>
                              <p:par>
                                <p:cTn id="64" presetID="2" presetClass="entr" presetSubtype="4" fill="hold"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3000" fill="hold"/>
                                        <p:tgtEl>
                                          <p:spTgt spid="30"/>
                                        </p:tgtEl>
                                        <p:attrNameLst>
                                          <p:attrName>ppt_x</p:attrName>
                                        </p:attrNameLst>
                                      </p:cBhvr>
                                      <p:tavLst>
                                        <p:tav tm="0">
                                          <p:val>
                                            <p:strVal val="#ppt_x"/>
                                          </p:val>
                                        </p:tav>
                                        <p:tav tm="100000">
                                          <p:val>
                                            <p:strVal val="#ppt_x"/>
                                          </p:val>
                                        </p:tav>
                                      </p:tavLst>
                                    </p:anim>
                                    <p:anim calcmode="lin" valueType="num">
                                      <p:cBhvr additive="base">
                                        <p:cTn id="67" dur="3000" fill="hold"/>
                                        <p:tgtEl>
                                          <p:spTgt spid="30"/>
                                        </p:tgtEl>
                                        <p:attrNameLst>
                                          <p:attrName>ppt_y</p:attrName>
                                        </p:attrNameLst>
                                      </p:cBhvr>
                                      <p:tavLst>
                                        <p:tav tm="0">
                                          <p:val>
                                            <p:strVal val="1+#ppt_h/2"/>
                                          </p:val>
                                        </p:tav>
                                        <p:tav tm="100000">
                                          <p:val>
                                            <p:strVal val="#ppt_y"/>
                                          </p:val>
                                        </p:tav>
                                      </p:tavLst>
                                    </p:anim>
                                  </p:childTnLst>
                                </p:cTn>
                              </p:par>
                              <p:par>
                                <p:cTn id="68" presetID="8" presetClass="entr" presetSubtype="16"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diamond(in)">
                                      <p:cBhvr>
                                        <p:cTn id="70" dur="3000"/>
                                        <p:tgtEl>
                                          <p:spTgt spid="31"/>
                                        </p:tgtEl>
                                      </p:cBhvr>
                                    </p:animEffect>
                                  </p:childTnLst>
                                </p:cTn>
                              </p:par>
                              <p:par>
                                <p:cTn id="71" presetID="2" presetClass="entr" presetSubtype="4" fill="hold" nodeType="with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additive="base">
                                        <p:cTn id="73" dur="3000" fill="hold"/>
                                        <p:tgtEl>
                                          <p:spTgt spid="31"/>
                                        </p:tgtEl>
                                        <p:attrNameLst>
                                          <p:attrName>ppt_x</p:attrName>
                                        </p:attrNameLst>
                                      </p:cBhvr>
                                      <p:tavLst>
                                        <p:tav tm="0">
                                          <p:val>
                                            <p:strVal val="#ppt_x"/>
                                          </p:val>
                                        </p:tav>
                                        <p:tav tm="100000">
                                          <p:val>
                                            <p:strVal val="#ppt_x"/>
                                          </p:val>
                                        </p:tav>
                                      </p:tavLst>
                                    </p:anim>
                                    <p:anim calcmode="lin" valueType="num">
                                      <p:cBhvr additive="base">
                                        <p:cTn id="74" dur="3000" fill="hold"/>
                                        <p:tgtEl>
                                          <p:spTgt spid="31"/>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additive="base">
                                        <p:cTn id="77" dur="3000" fill="hold"/>
                                        <p:tgtEl>
                                          <p:spTgt spid="5"/>
                                        </p:tgtEl>
                                        <p:attrNameLst>
                                          <p:attrName>ppt_x</p:attrName>
                                        </p:attrNameLst>
                                      </p:cBhvr>
                                      <p:tavLst>
                                        <p:tav tm="0">
                                          <p:val>
                                            <p:strVal val="#ppt_x"/>
                                          </p:val>
                                        </p:tav>
                                        <p:tav tm="100000">
                                          <p:val>
                                            <p:strVal val="#ppt_x"/>
                                          </p:val>
                                        </p:tav>
                                      </p:tavLst>
                                    </p:anim>
                                    <p:anim calcmode="lin" valueType="num">
                                      <p:cBhvr additive="base">
                                        <p:cTn id="78" dur="3000" fill="hold"/>
                                        <p:tgtEl>
                                          <p:spTgt spid="5"/>
                                        </p:tgtEl>
                                        <p:attrNameLst>
                                          <p:attrName>ppt_y</p:attrName>
                                        </p:attrNameLst>
                                      </p:cBhvr>
                                      <p:tavLst>
                                        <p:tav tm="0">
                                          <p:val>
                                            <p:strVal val="1+#ppt_h/2"/>
                                          </p:val>
                                        </p:tav>
                                        <p:tav tm="100000">
                                          <p:val>
                                            <p:strVal val="#ppt_y"/>
                                          </p:val>
                                        </p:tav>
                                      </p:tavLst>
                                    </p:anim>
                                  </p:childTnLst>
                                </p:cTn>
                              </p:par>
                              <p:par>
                                <p:cTn id="79" presetID="16" presetClass="entr" presetSubtype="37" fill="hold" nodeType="with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barn(outVertical)">
                                      <p:cBhvr>
                                        <p:cTn id="81" dur="3000"/>
                                        <p:tgtEl>
                                          <p:spTgt spid="5"/>
                                        </p:tgtEl>
                                      </p:cBhvr>
                                    </p:animEffect>
                                  </p:childTnLst>
                                </p:cTn>
                              </p:par>
                            </p:childTnLst>
                          </p:cTn>
                        </p:par>
                        <p:par>
                          <p:cTn id="82" fill="hold">
                            <p:stCondLst>
                              <p:cond delay="3000"/>
                            </p:stCondLst>
                            <p:childTnLst>
                              <p:par>
                                <p:cTn id="83" presetID="40" presetClass="entr" presetSubtype="0" fill="hold" grpId="0" nodeType="afterEffect">
                                  <p:stCondLst>
                                    <p:cond delay="0"/>
                                  </p:stCondLst>
                                  <p:iterate type="lt">
                                    <p:tmPct val="10000"/>
                                  </p:iterate>
                                  <p:childTnLst>
                                    <p:set>
                                      <p:cBhvr>
                                        <p:cTn id="84" dur="1" fill="hold">
                                          <p:stCondLst>
                                            <p:cond delay="0"/>
                                          </p:stCondLst>
                                        </p:cTn>
                                        <p:tgtEl>
                                          <p:spTgt spid="14"/>
                                        </p:tgtEl>
                                        <p:attrNameLst>
                                          <p:attrName>style.visibility</p:attrName>
                                        </p:attrNameLst>
                                      </p:cBhvr>
                                      <p:to>
                                        <p:strVal val="visible"/>
                                      </p:to>
                                    </p:set>
                                    <p:animEffect transition="in" filter="fade">
                                      <p:cBhvr>
                                        <p:cTn id="85" dur="1000"/>
                                        <p:tgtEl>
                                          <p:spTgt spid="14"/>
                                        </p:tgtEl>
                                      </p:cBhvr>
                                    </p:animEffect>
                                    <p:anim calcmode="lin" valueType="num">
                                      <p:cBhvr>
                                        <p:cTn id="86" dur="1000" fill="hold"/>
                                        <p:tgtEl>
                                          <p:spTgt spid="14"/>
                                        </p:tgtEl>
                                        <p:attrNameLst>
                                          <p:attrName>ppt_x</p:attrName>
                                        </p:attrNameLst>
                                      </p:cBhvr>
                                      <p:tavLst>
                                        <p:tav tm="0">
                                          <p:val>
                                            <p:strVal val="#ppt_x-.1"/>
                                          </p:val>
                                        </p:tav>
                                        <p:tav tm="100000">
                                          <p:val>
                                            <p:strVal val="#ppt_x"/>
                                          </p:val>
                                        </p:tav>
                                      </p:tavLst>
                                    </p:anim>
                                    <p:anim calcmode="lin" valueType="num">
                                      <p:cBhvr>
                                        <p:cTn id="87"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1MHtVwGC9L._SL1000_.jpg"/>
          <p:cNvPicPr>
            <a:picLocks noChangeAspect="1"/>
          </p:cNvPicPr>
          <p:nvPr/>
        </p:nvPicPr>
        <p:blipFill>
          <a:blip r:embed="rId2"/>
          <a:srcRect/>
          <a:stretch>
            <a:fillRect/>
          </a:stretch>
        </p:blipFill>
        <p:spPr bwMode="auto">
          <a:xfrm>
            <a:off x="1403350" y="0"/>
            <a:ext cx="63373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1" name="30 Imagen" descr="61MHtVwGC9L._SL1000_.jpg"/>
          <p:cNvPicPr>
            <a:picLocks noChangeAspect="1"/>
          </p:cNvPicPr>
          <p:nvPr/>
        </p:nvPicPr>
        <p:blipFill>
          <a:blip r:embed="rId2"/>
          <a:srcRect/>
          <a:stretch>
            <a:fillRect/>
          </a:stretch>
        </p:blipFill>
        <p:spPr bwMode="auto">
          <a:xfrm>
            <a:off x="1403350" y="0"/>
            <a:ext cx="63373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Anillo"/>
          <p:cNvSpPr/>
          <p:nvPr/>
        </p:nvSpPr>
        <p:spPr>
          <a:xfrm>
            <a:off x="250825" y="0"/>
            <a:ext cx="1152525" cy="1117600"/>
          </a:xfrm>
          <a:prstGeom prst="donut">
            <a:avLst>
              <a:gd name="adj" fmla="val 16017"/>
            </a:avLst>
          </a:prstGeom>
          <a:gradFill>
            <a:gsLst>
              <a:gs pos="0">
                <a:srgbClr val="DDEBCF"/>
              </a:gs>
              <a:gs pos="50000">
                <a:srgbClr val="9CB86E"/>
              </a:gs>
              <a:gs pos="100000">
                <a:srgbClr val="156B13"/>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nillo"/>
          <p:cNvSpPr/>
          <p:nvPr/>
        </p:nvSpPr>
        <p:spPr>
          <a:xfrm>
            <a:off x="250825" y="912813"/>
            <a:ext cx="1152525" cy="1104900"/>
          </a:xfrm>
          <a:prstGeom prst="donut">
            <a:avLst>
              <a:gd name="adj" fmla="val 16017"/>
            </a:avLst>
          </a:prstGeom>
          <a:gradFill>
            <a:gsLst>
              <a:gs pos="0">
                <a:srgbClr val="DDEBCF"/>
              </a:gs>
              <a:gs pos="50000">
                <a:srgbClr val="9CB86E"/>
              </a:gs>
              <a:gs pos="100000">
                <a:srgbClr val="156B13"/>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nillo"/>
          <p:cNvSpPr/>
          <p:nvPr/>
        </p:nvSpPr>
        <p:spPr>
          <a:xfrm>
            <a:off x="179388" y="1717675"/>
            <a:ext cx="1223962" cy="1200150"/>
          </a:xfrm>
          <a:prstGeom prst="donut">
            <a:avLst>
              <a:gd name="adj" fmla="val 16017"/>
            </a:avLst>
          </a:prstGeom>
          <a:gradFill>
            <a:gsLst>
              <a:gs pos="0">
                <a:srgbClr val="DDEBCF"/>
              </a:gs>
              <a:gs pos="50000">
                <a:srgbClr val="9CB86E"/>
              </a:gs>
              <a:gs pos="100000">
                <a:srgbClr val="156B13"/>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a:off x="179388" y="2617788"/>
            <a:ext cx="1223962" cy="1200150"/>
          </a:xfrm>
          <a:prstGeom prst="donut">
            <a:avLst>
              <a:gd name="adj" fmla="val 16017"/>
            </a:avLst>
          </a:prstGeom>
          <a:gradFill>
            <a:gsLst>
              <a:gs pos="0">
                <a:srgbClr val="DDEBCF"/>
              </a:gs>
              <a:gs pos="50000">
                <a:srgbClr val="9CB86E"/>
              </a:gs>
              <a:gs pos="100000">
                <a:srgbClr val="156B13"/>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Anillo"/>
          <p:cNvSpPr/>
          <p:nvPr/>
        </p:nvSpPr>
        <p:spPr>
          <a:xfrm>
            <a:off x="179388" y="3576638"/>
            <a:ext cx="1223962" cy="1200150"/>
          </a:xfrm>
          <a:prstGeom prst="donut">
            <a:avLst>
              <a:gd name="adj" fmla="val 16017"/>
            </a:avLst>
          </a:prstGeom>
          <a:gradFill>
            <a:gsLst>
              <a:gs pos="0">
                <a:srgbClr val="DDEBCF"/>
              </a:gs>
              <a:gs pos="50000">
                <a:srgbClr val="9CB86E"/>
              </a:gs>
              <a:gs pos="100000">
                <a:srgbClr val="156B13"/>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a:off x="179388" y="4514850"/>
            <a:ext cx="1223962" cy="1200150"/>
          </a:xfrm>
          <a:prstGeom prst="donut">
            <a:avLst>
              <a:gd name="adj" fmla="val 16017"/>
            </a:avLst>
          </a:prstGeom>
          <a:gradFill>
            <a:gsLst>
              <a:gs pos="0">
                <a:srgbClr val="DDEBCF"/>
              </a:gs>
              <a:gs pos="50000">
                <a:srgbClr val="9CB86E"/>
              </a:gs>
              <a:gs pos="100000">
                <a:srgbClr val="156B13"/>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7740650" y="0"/>
            <a:ext cx="1223963" cy="1117600"/>
          </a:xfrm>
          <a:prstGeom prst="donut">
            <a:avLst>
              <a:gd name="adj" fmla="val 16017"/>
            </a:avLst>
          </a:prstGeom>
          <a:gradFill>
            <a:gsLst>
              <a:gs pos="0">
                <a:srgbClr val="DDEBCF"/>
              </a:gs>
              <a:gs pos="50000">
                <a:srgbClr val="9CB86E"/>
              </a:gs>
              <a:gs pos="100000">
                <a:srgbClr val="156B13"/>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nillo"/>
          <p:cNvSpPr/>
          <p:nvPr/>
        </p:nvSpPr>
        <p:spPr>
          <a:xfrm>
            <a:off x="7740650" y="912813"/>
            <a:ext cx="1223963" cy="1104900"/>
          </a:xfrm>
          <a:prstGeom prst="donut">
            <a:avLst>
              <a:gd name="adj" fmla="val 16017"/>
            </a:avLst>
          </a:prstGeom>
          <a:gradFill>
            <a:gsLst>
              <a:gs pos="0">
                <a:srgbClr val="DDEBCF"/>
              </a:gs>
              <a:gs pos="50000">
                <a:srgbClr val="9CB86E"/>
              </a:gs>
              <a:gs pos="100000">
                <a:srgbClr val="156B13"/>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Anillo"/>
          <p:cNvSpPr/>
          <p:nvPr/>
        </p:nvSpPr>
        <p:spPr>
          <a:xfrm>
            <a:off x="7740650" y="1778000"/>
            <a:ext cx="1223963" cy="1200150"/>
          </a:xfrm>
          <a:prstGeom prst="donut">
            <a:avLst>
              <a:gd name="adj" fmla="val 16017"/>
            </a:avLst>
          </a:prstGeom>
          <a:gradFill>
            <a:gsLst>
              <a:gs pos="0">
                <a:srgbClr val="DDEBCF"/>
              </a:gs>
              <a:gs pos="50000">
                <a:srgbClr val="9CB86E"/>
              </a:gs>
              <a:gs pos="100000">
                <a:srgbClr val="156B13"/>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Anillo"/>
          <p:cNvSpPr/>
          <p:nvPr/>
        </p:nvSpPr>
        <p:spPr>
          <a:xfrm>
            <a:off x="7740650" y="2736850"/>
            <a:ext cx="1223963" cy="1200150"/>
          </a:xfrm>
          <a:prstGeom prst="donut">
            <a:avLst>
              <a:gd name="adj" fmla="val 16017"/>
            </a:avLst>
          </a:prstGeom>
          <a:gradFill>
            <a:gsLst>
              <a:gs pos="0">
                <a:srgbClr val="DDEBCF"/>
              </a:gs>
              <a:gs pos="50000">
                <a:srgbClr val="9CB86E"/>
              </a:gs>
              <a:gs pos="100000">
                <a:srgbClr val="156B13"/>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Anillo"/>
          <p:cNvSpPr/>
          <p:nvPr/>
        </p:nvSpPr>
        <p:spPr>
          <a:xfrm>
            <a:off x="7740650" y="3638550"/>
            <a:ext cx="1223963" cy="1138238"/>
          </a:xfrm>
          <a:prstGeom prst="donut">
            <a:avLst>
              <a:gd name="adj" fmla="val 16017"/>
            </a:avLst>
          </a:prstGeom>
          <a:gradFill>
            <a:gsLst>
              <a:gs pos="0">
                <a:srgbClr val="DDEBCF"/>
              </a:gs>
              <a:gs pos="50000">
                <a:srgbClr val="9CB86E"/>
              </a:gs>
              <a:gs pos="100000">
                <a:srgbClr val="156B13"/>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Anillo"/>
          <p:cNvSpPr/>
          <p:nvPr/>
        </p:nvSpPr>
        <p:spPr>
          <a:xfrm>
            <a:off x="7740650" y="4537075"/>
            <a:ext cx="1223963" cy="1177925"/>
          </a:xfrm>
          <a:prstGeom prst="donut">
            <a:avLst>
              <a:gd name="adj" fmla="val 16017"/>
            </a:avLst>
          </a:prstGeom>
          <a:gradFill>
            <a:gsLst>
              <a:gs pos="0">
                <a:srgbClr val="DDEBCF"/>
              </a:gs>
              <a:gs pos="50000">
                <a:srgbClr val="9CB86E"/>
              </a:gs>
              <a:gs pos="100000">
                <a:srgbClr val="156B13"/>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9000">
        <p14:prism dir="d" isContent="1" isInverted="1"/>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3000"/>
                                        <p:tgtEl>
                                          <p:spTgt spid="12"/>
                                        </p:tgtEl>
                                      </p:cBhvr>
                                    </p:animEffect>
                                  </p:childTnLst>
                                </p:cTn>
                              </p:par>
                              <p:par>
                                <p:cTn id="8" presetID="2" presetClass="entr" presetSubtype="4"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ppt_x"/>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16" presetClass="entr" presetSubtype="21"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barn(inVertical)">
                                      <p:cBhvr>
                                        <p:cTn id="14" dur="3000"/>
                                        <p:tgtEl>
                                          <p:spTgt spid="13"/>
                                        </p:tgtEl>
                                      </p:cBhvr>
                                    </p:animEffect>
                                  </p:childTnLst>
                                </p:cTn>
                              </p:par>
                              <p:par>
                                <p:cTn id="15" presetID="2" presetClass="entr" presetSubtype="4"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ppt_x"/>
                                          </p:val>
                                        </p:tav>
                                        <p:tav tm="100000">
                                          <p:val>
                                            <p:strVal val="#ppt_x"/>
                                          </p:val>
                                        </p:tav>
                                      </p:tavLst>
                                    </p:anim>
                                    <p:anim calcmode="lin" valueType="num">
                                      <p:cBhvr additive="base">
                                        <p:cTn id="18" dur="3000" fill="hold"/>
                                        <p:tgtEl>
                                          <p:spTgt spid="13"/>
                                        </p:tgtEl>
                                        <p:attrNameLst>
                                          <p:attrName>ppt_y</p:attrName>
                                        </p:attrNameLst>
                                      </p:cBhvr>
                                      <p:tavLst>
                                        <p:tav tm="0">
                                          <p:val>
                                            <p:strVal val="1+#ppt_h/2"/>
                                          </p:val>
                                        </p:tav>
                                        <p:tav tm="100000">
                                          <p:val>
                                            <p:strVal val="#ppt_y"/>
                                          </p:val>
                                        </p:tav>
                                      </p:tavLst>
                                    </p:anim>
                                  </p:childTnLst>
                                </p:cTn>
                              </p:par>
                              <p:par>
                                <p:cTn id="19" presetID="16" presetClass="entr" presetSubtype="21"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barn(inVertical)">
                                      <p:cBhvr>
                                        <p:cTn id="21" dur="3000"/>
                                        <p:tgtEl>
                                          <p:spTgt spid="14"/>
                                        </p:tgtEl>
                                      </p:cBhvr>
                                    </p:animEffect>
                                  </p:childTnLst>
                                </p:cTn>
                              </p:par>
                              <p:par>
                                <p:cTn id="22" presetID="2" presetClass="entr" presetSubtype="4"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3000" fill="hold"/>
                                        <p:tgtEl>
                                          <p:spTgt spid="14"/>
                                        </p:tgtEl>
                                        <p:attrNameLst>
                                          <p:attrName>ppt_x</p:attrName>
                                        </p:attrNameLst>
                                      </p:cBhvr>
                                      <p:tavLst>
                                        <p:tav tm="0">
                                          <p:val>
                                            <p:strVal val="#ppt_x"/>
                                          </p:val>
                                        </p:tav>
                                        <p:tav tm="100000">
                                          <p:val>
                                            <p:strVal val="#ppt_x"/>
                                          </p:val>
                                        </p:tav>
                                      </p:tavLst>
                                    </p:anim>
                                    <p:anim calcmode="lin" valueType="num">
                                      <p:cBhvr additive="base">
                                        <p:cTn id="25" dur="3000" fill="hold"/>
                                        <p:tgtEl>
                                          <p:spTgt spid="14"/>
                                        </p:tgtEl>
                                        <p:attrNameLst>
                                          <p:attrName>ppt_y</p:attrName>
                                        </p:attrNameLst>
                                      </p:cBhvr>
                                      <p:tavLst>
                                        <p:tav tm="0">
                                          <p:val>
                                            <p:strVal val="1+#ppt_h/2"/>
                                          </p:val>
                                        </p:tav>
                                        <p:tav tm="100000">
                                          <p:val>
                                            <p:strVal val="#ppt_y"/>
                                          </p:val>
                                        </p:tav>
                                      </p:tavLst>
                                    </p:anim>
                                  </p:childTnLst>
                                </p:cTn>
                              </p:par>
                              <p:par>
                                <p:cTn id="26" presetID="16" presetClass="entr" presetSubtype="21"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inVertical)">
                                      <p:cBhvr>
                                        <p:cTn id="28" dur="3000"/>
                                        <p:tgtEl>
                                          <p:spTgt spid="15"/>
                                        </p:tgtEl>
                                      </p:cBhvr>
                                    </p:animEffect>
                                  </p:childTnLst>
                                </p:cTn>
                              </p:par>
                              <p:par>
                                <p:cTn id="29" presetID="2" presetClass="entr" presetSubtype="4"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ppt_x"/>
                                          </p:val>
                                        </p:tav>
                                        <p:tav tm="100000">
                                          <p:val>
                                            <p:strVal val="#ppt_x"/>
                                          </p:val>
                                        </p:tav>
                                      </p:tavLst>
                                    </p:anim>
                                    <p:anim calcmode="lin" valueType="num">
                                      <p:cBhvr additive="base">
                                        <p:cTn id="32" dur="3000" fill="hold"/>
                                        <p:tgtEl>
                                          <p:spTgt spid="15"/>
                                        </p:tgtEl>
                                        <p:attrNameLst>
                                          <p:attrName>ppt_y</p:attrName>
                                        </p:attrNameLst>
                                      </p:cBhvr>
                                      <p:tavLst>
                                        <p:tav tm="0">
                                          <p:val>
                                            <p:strVal val="1+#ppt_h/2"/>
                                          </p:val>
                                        </p:tav>
                                        <p:tav tm="100000">
                                          <p:val>
                                            <p:strVal val="#ppt_y"/>
                                          </p:val>
                                        </p:tav>
                                      </p:tavLst>
                                    </p:anim>
                                  </p:childTnLst>
                                </p:cTn>
                              </p:par>
                              <p:par>
                                <p:cTn id="33" presetID="16" presetClass="entr" presetSubtype="21"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barn(inVertical)">
                                      <p:cBhvr>
                                        <p:cTn id="35" dur="3000"/>
                                        <p:tgtEl>
                                          <p:spTgt spid="16"/>
                                        </p:tgtEl>
                                      </p:cBhvr>
                                    </p:animEffect>
                                  </p:childTnLst>
                                </p:cTn>
                              </p:par>
                              <p:par>
                                <p:cTn id="36" presetID="2" presetClass="entr" presetSubtype="4"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ppt_x"/>
                                          </p:val>
                                        </p:tav>
                                        <p:tav tm="100000">
                                          <p:val>
                                            <p:strVal val="#ppt_x"/>
                                          </p:val>
                                        </p:tav>
                                      </p:tavLst>
                                    </p:anim>
                                    <p:anim calcmode="lin" valueType="num">
                                      <p:cBhvr additive="base">
                                        <p:cTn id="39" dur="3000" fill="hold"/>
                                        <p:tgtEl>
                                          <p:spTgt spid="16"/>
                                        </p:tgtEl>
                                        <p:attrNameLst>
                                          <p:attrName>ppt_y</p:attrName>
                                        </p:attrNameLst>
                                      </p:cBhvr>
                                      <p:tavLst>
                                        <p:tav tm="0">
                                          <p:val>
                                            <p:strVal val="1+#ppt_h/2"/>
                                          </p:val>
                                        </p:tav>
                                        <p:tav tm="100000">
                                          <p:val>
                                            <p:strVal val="#ppt_y"/>
                                          </p:val>
                                        </p:tav>
                                      </p:tavLst>
                                    </p:anim>
                                  </p:childTnLst>
                                </p:cTn>
                              </p:par>
                              <p:par>
                                <p:cTn id="40" presetID="16" presetClass="entr" presetSubtype="21" fill="hold"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arn(inVertical)">
                                      <p:cBhvr>
                                        <p:cTn id="42" dur="3000"/>
                                        <p:tgtEl>
                                          <p:spTgt spid="17"/>
                                        </p:tgtEl>
                                      </p:cBhvr>
                                    </p:animEffect>
                                  </p:childTnLst>
                                </p:cTn>
                              </p:par>
                              <p:par>
                                <p:cTn id="43" presetID="2" presetClass="entr" presetSubtype="4"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3000" fill="hold"/>
                                        <p:tgtEl>
                                          <p:spTgt spid="17"/>
                                        </p:tgtEl>
                                        <p:attrNameLst>
                                          <p:attrName>ppt_x</p:attrName>
                                        </p:attrNameLst>
                                      </p:cBhvr>
                                      <p:tavLst>
                                        <p:tav tm="0">
                                          <p:val>
                                            <p:strVal val="#ppt_x"/>
                                          </p:val>
                                        </p:tav>
                                        <p:tav tm="100000">
                                          <p:val>
                                            <p:strVal val="#ppt_x"/>
                                          </p:val>
                                        </p:tav>
                                      </p:tavLst>
                                    </p:anim>
                                    <p:anim calcmode="lin" valueType="num">
                                      <p:cBhvr additive="base">
                                        <p:cTn id="46" dur="3000" fill="hold"/>
                                        <p:tgtEl>
                                          <p:spTgt spid="17"/>
                                        </p:tgtEl>
                                        <p:attrNameLst>
                                          <p:attrName>ppt_y</p:attrName>
                                        </p:attrNameLst>
                                      </p:cBhvr>
                                      <p:tavLst>
                                        <p:tav tm="0">
                                          <p:val>
                                            <p:strVal val="1+#ppt_h/2"/>
                                          </p:val>
                                        </p:tav>
                                        <p:tav tm="100000">
                                          <p:val>
                                            <p:strVal val="#ppt_y"/>
                                          </p:val>
                                        </p:tav>
                                      </p:tavLst>
                                    </p:anim>
                                  </p:childTnLst>
                                </p:cTn>
                              </p:par>
                              <p:par>
                                <p:cTn id="47" presetID="8" presetClass="emph" presetSubtype="0" fill="hold" nodeType="withEffect">
                                  <p:stCondLst>
                                    <p:cond delay="0"/>
                                  </p:stCondLst>
                                  <p:childTnLst>
                                    <p:animRot by="21600000">
                                      <p:cBhvr>
                                        <p:cTn id="48" dur="3000" fill="hold"/>
                                        <p:tgtEl>
                                          <p:spTgt spid="12"/>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4"/>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7"/>
                                        </p:tgtEl>
                                        <p:attrNameLst>
                                          <p:attrName>r</p:attrName>
                                        </p:attrNameLst>
                                      </p:cBhvr>
                                    </p:animRot>
                                  </p:childTnLst>
                                </p:cTn>
                              </p:par>
                              <p:par>
                                <p:cTn id="59" presetID="16" presetClass="entr" presetSubtype="21"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barn(inVertical)">
                                      <p:cBhvr>
                                        <p:cTn id="61" dur="3000"/>
                                        <p:tgtEl>
                                          <p:spTgt spid="25"/>
                                        </p:tgtEl>
                                      </p:cBhvr>
                                    </p:animEffect>
                                  </p:childTnLst>
                                </p:cTn>
                              </p:par>
                              <p:par>
                                <p:cTn id="62" presetID="2" presetClass="entr" presetSubtype="4" fill="hold"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3000" fill="hold"/>
                                        <p:tgtEl>
                                          <p:spTgt spid="25"/>
                                        </p:tgtEl>
                                        <p:attrNameLst>
                                          <p:attrName>ppt_x</p:attrName>
                                        </p:attrNameLst>
                                      </p:cBhvr>
                                      <p:tavLst>
                                        <p:tav tm="0">
                                          <p:val>
                                            <p:strVal val="#ppt_x"/>
                                          </p:val>
                                        </p:tav>
                                        <p:tav tm="100000">
                                          <p:val>
                                            <p:strVal val="#ppt_x"/>
                                          </p:val>
                                        </p:tav>
                                      </p:tavLst>
                                    </p:anim>
                                    <p:anim calcmode="lin" valueType="num">
                                      <p:cBhvr additive="base">
                                        <p:cTn id="65" dur="3000" fill="hold"/>
                                        <p:tgtEl>
                                          <p:spTgt spid="25"/>
                                        </p:tgtEl>
                                        <p:attrNameLst>
                                          <p:attrName>ppt_y</p:attrName>
                                        </p:attrNameLst>
                                      </p:cBhvr>
                                      <p:tavLst>
                                        <p:tav tm="0">
                                          <p:val>
                                            <p:strVal val="1+#ppt_h/2"/>
                                          </p:val>
                                        </p:tav>
                                        <p:tav tm="100000">
                                          <p:val>
                                            <p:strVal val="#ppt_y"/>
                                          </p:val>
                                        </p:tav>
                                      </p:tavLst>
                                    </p:anim>
                                  </p:childTnLst>
                                </p:cTn>
                              </p:par>
                              <p:par>
                                <p:cTn id="66" presetID="16" presetClass="entr" presetSubtype="21" fill="hold" nodeType="with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barn(inVertical)">
                                      <p:cBhvr>
                                        <p:cTn id="68" dur="3000"/>
                                        <p:tgtEl>
                                          <p:spTgt spid="26"/>
                                        </p:tgtEl>
                                      </p:cBhvr>
                                    </p:animEffect>
                                  </p:childTnLst>
                                </p:cTn>
                              </p:par>
                              <p:par>
                                <p:cTn id="69" presetID="2" presetClass="entr" presetSubtype="4" fill="hold" nodeType="withEffect">
                                  <p:stCondLst>
                                    <p:cond delay="0"/>
                                  </p:stCondLst>
                                  <p:childTnLst>
                                    <p:set>
                                      <p:cBhvr>
                                        <p:cTn id="70" dur="1" fill="hold">
                                          <p:stCondLst>
                                            <p:cond delay="0"/>
                                          </p:stCondLst>
                                        </p:cTn>
                                        <p:tgtEl>
                                          <p:spTgt spid="26"/>
                                        </p:tgtEl>
                                        <p:attrNameLst>
                                          <p:attrName>style.visibility</p:attrName>
                                        </p:attrNameLst>
                                      </p:cBhvr>
                                      <p:to>
                                        <p:strVal val="visible"/>
                                      </p:to>
                                    </p:set>
                                    <p:anim calcmode="lin" valueType="num">
                                      <p:cBhvr additive="base">
                                        <p:cTn id="71" dur="3000" fill="hold"/>
                                        <p:tgtEl>
                                          <p:spTgt spid="26"/>
                                        </p:tgtEl>
                                        <p:attrNameLst>
                                          <p:attrName>ppt_x</p:attrName>
                                        </p:attrNameLst>
                                      </p:cBhvr>
                                      <p:tavLst>
                                        <p:tav tm="0">
                                          <p:val>
                                            <p:strVal val="#ppt_x"/>
                                          </p:val>
                                        </p:tav>
                                        <p:tav tm="100000">
                                          <p:val>
                                            <p:strVal val="#ppt_x"/>
                                          </p:val>
                                        </p:tav>
                                      </p:tavLst>
                                    </p:anim>
                                    <p:anim calcmode="lin" valueType="num">
                                      <p:cBhvr additive="base">
                                        <p:cTn id="72" dur="3000" fill="hold"/>
                                        <p:tgtEl>
                                          <p:spTgt spid="26"/>
                                        </p:tgtEl>
                                        <p:attrNameLst>
                                          <p:attrName>ppt_y</p:attrName>
                                        </p:attrNameLst>
                                      </p:cBhvr>
                                      <p:tavLst>
                                        <p:tav tm="0">
                                          <p:val>
                                            <p:strVal val="1+#ppt_h/2"/>
                                          </p:val>
                                        </p:tav>
                                        <p:tav tm="100000">
                                          <p:val>
                                            <p:strVal val="#ppt_y"/>
                                          </p:val>
                                        </p:tav>
                                      </p:tavLst>
                                    </p:anim>
                                  </p:childTnLst>
                                </p:cTn>
                              </p:par>
                              <p:par>
                                <p:cTn id="73" presetID="16" presetClass="entr" presetSubtype="21" fill="hold" nodeType="with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barn(inVertical)">
                                      <p:cBhvr>
                                        <p:cTn id="75" dur="3000"/>
                                        <p:tgtEl>
                                          <p:spTgt spid="27"/>
                                        </p:tgtEl>
                                      </p:cBhvr>
                                    </p:animEffect>
                                  </p:childTnLst>
                                </p:cTn>
                              </p:par>
                              <p:par>
                                <p:cTn id="76" presetID="2" presetClass="entr" presetSubtype="4" fill="hold" nodeType="withEffect">
                                  <p:stCondLst>
                                    <p:cond delay="0"/>
                                  </p:stCondLst>
                                  <p:childTnLst>
                                    <p:set>
                                      <p:cBhvr>
                                        <p:cTn id="77" dur="1" fill="hold">
                                          <p:stCondLst>
                                            <p:cond delay="0"/>
                                          </p:stCondLst>
                                        </p:cTn>
                                        <p:tgtEl>
                                          <p:spTgt spid="27"/>
                                        </p:tgtEl>
                                        <p:attrNameLst>
                                          <p:attrName>style.visibility</p:attrName>
                                        </p:attrNameLst>
                                      </p:cBhvr>
                                      <p:to>
                                        <p:strVal val="visible"/>
                                      </p:to>
                                    </p:set>
                                    <p:anim calcmode="lin" valueType="num">
                                      <p:cBhvr additive="base">
                                        <p:cTn id="78" dur="3000" fill="hold"/>
                                        <p:tgtEl>
                                          <p:spTgt spid="27"/>
                                        </p:tgtEl>
                                        <p:attrNameLst>
                                          <p:attrName>ppt_x</p:attrName>
                                        </p:attrNameLst>
                                      </p:cBhvr>
                                      <p:tavLst>
                                        <p:tav tm="0">
                                          <p:val>
                                            <p:strVal val="#ppt_x"/>
                                          </p:val>
                                        </p:tav>
                                        <p:tav tm="100000">
                                          <p:val>
                                            <p:strVal val="#ppt_x"/>
                                          </p:val>
                                        </p:tav>
                                      </p:tavLst>
                                    </p:anim>
                                    <p:anim calcmode="lin" valueType="num">
                                      <p:cBhvr additive="base">
                                        <p:cTn id="79" dur="3000" fill="hold"/>
                                        <p:tgtEl>
                                          <p:spTgt spid="27"/>
                                        </p:tgtEl>
                                        <p:attrNameLst>
                                          <p:attrName>ppt_y</p:attrName>
                                        </p:attrNameLst>
                                      </p:cBhvr>
                                      <p:tavLst>
                                        <p:tav tm="0">
                                          <p:val>
                                            <p:strVal val="1+#ppt_h/2"/>
                                          </p:val>
                                        </p:tav>
                                        <p:tav tm="100000">
                                          <p:val>
                                            <p:strVal val="#ppt_y"/>
                                          </p:val>
                                        </p:tav>
                                      </p:tavLst>
                                    </p:anim>
                                  </p:childTnLst>
                                </p:cTn>
                              </p:par>
                              <p:par>
                                <p:cTn id="80" presetID="16" presetClass="entr" presetSubtype="21" fill="hold" nodeType="withEffect">
                                  <p:stCondLst>
                                    <p:cond delay="0"/>
                                  </p:stCondLst>
                                  <p:childTnLst>
                                    <p:set>
                                      <p:cBhvr>
                                        <p:cTn id="81" dur="1" fill="hold">
                                          <p:stCondLst>
                                            <p:cond delay="0"/>
                                          </p:stCondLst>
                                        </p:cTn>
                                        <p:tgtEl>
                                          <p:spTgt spid="28"/>
                                        </p:tgtEl>
                                        <p:attrNameLst>
                                          <p:attrName>style.visibility</p:attrName>
                                        </p:attrNameLst>
                                      </p:cBhvr>
                                      <p:to>
                                        <p:strVal val="visible"/>
                                      </p:to>
                                    </p:set>
                                    <p:animEffect transition="in" filter="barn(inVertical)">
                                      <p:cBhvr>
                                        <p:cTn id="82" dur="3000"/>
                                        <p:tgtEl>
                                          <p:spTgt spid="28"/>
                                        </p:tgtEl>
                                      </p:cBhvr>
                                    </p:animEffect>
                                  </p:childTnLst>
                                </p:cTn>
                              </p:par>
                              <p:par>
                                <p:cTn id="83" presetID="2" presetClass="entr" presetSubtype="4" fill="hold" nodeType="with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3000" fill="hold"/>
                                        <p:tgtEl>
                                          <p:spTgt spid="28"/>
                                        </p:tgtEl>
                                        <p:attrNameLst>
                                          <p:attrName>ppt_x</p:attrName>
                                        </p:attrNameLst>
                                      </p:cBhvr>
                                      <p:tavLst>
                                        <p:tav tm="0">
                                          <p:val>
                                            <p:strVal val="#ppt_x"/>
                                          </p:val>
                                        </p:tav>
                                        <p:tav tm="100000">
                                          <p:val>
                                            <p:strVal val="#ppt_x"/>
                                          </p:val>
                                        </p:tav>
                                      </p:tavLst>
                                    </p:anim>
                                    <p:anim calcmode="lin" valueType="num">
                                      <p:cBhvr additive="base">
                                        <p:cTn id="86" dur="3000" fill="hold"/>
                                        <p:tgtEl>
                                          <p:spTgt spid="28"/>
                                        </p:tgtEl>
                                        <p:attrNameLst>
                                          <p:attrName>ppt_y</p:attrName>
                                        </p:attrNameLst>
                                      </p:cBhvr>
                                      <p:tavLst>
                                        <p:tav tm="0">
                                          <p:val>
                                            <p:strVal val="1+#ppt_h/2"/>
                                          </p:val>
                                        </p:tav>
                                        <p:tav tm="100000">
                                          <p:val>
                                            <p:strVal val="#ppt_y"/>
                                          </p:val>
                                        </p:tav>
                                      </p:tavLst>
                                    </p:anim>
                                  </p:childTnLst>
                                </p:cTn>
                              </p:par>
                              <p:par>
                                <p:cTn id="87" presetID="16" presetClass="entr" presetSubtype="21" fill="hold" nodeType="with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barn(inVertical)">
                                      <p:cBhvr>
                                        <p:cTn id="89" dur="3000"/>
                                        <p:tgtEl>
                                          <p:spTgt spid="29"/>
                                        </p:tgtEl>
                                      </p:cBhvr>
                                    </p:animEffect>
                                  </p:childTnLst>
                                </p:cTn>
                              </p:par>
                              <p:par>
                                <p:cTn id="90" presetID="2" presetClass="entr" presetSubtype="4" fill="hold" nodeType="with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additive="base">
                                        <p:cTn id="92" dur="3000" fill="hold"/>
                                        <p:tgtEl>
                                          <p:spTgt spid="29"/>
                                        </p:tgtEl>
                                        <p:attrNameLst>
                                          <p:attrName>ppt_x</p:attrName>
                                        </p:attrNameLst>
                                      </p:cBhvr>
                                      <p:tavLst>
                                        <p:tav tm="0">
                                          <p:val>
                                            <p:strVal val="#ppt_x"/>
                                          </p:val>
                                        </p:tav>
                                        <p:tav tm="100000">
                                          <p:val>
                                            <p:strVal val="#ppt_x"/>
                                          </p:val>
                                        </p:tav>
                                      </p:tavLst>
                                    </p:anim>
                                    <p:anim calcmode="lin" valueType="num">
                                      <p:cBhvr additive="base">
                                        <p:cTn id="93" dur="3000" fill="hold"/>
                                        <p:tgtEl>
                                          <p:spTgt spid="29"/>
                                        </p:tgtEl>
                                        <p:attrNameLst>
                                          <p:attrName>ppt_y</p:attrName>
                                        </p:attrNameLst>
                                      </p:cBhvr>
                                      <p:tavLst>
                                        <p:tav tm="0">
                                          <p:val>
                                            <p:strVal val="1+#ppt_h/2"/>
                                          </p:val>
                                        </p:tav>
                                        <p:tav tm="100000">
                                          <p:val>
                                            <p:strVal val="#ppt_y"/>
                                          </p:val>
                                        </p:tav>
                                      </p:tavLst>
                                    </p:anim>
                                  </p:childTnLst>
                                </p:cTn>
                              </p:par>
                              <p:par>
                                <p:cTn id="94" presetID="16" presetClass="entr" presetSubtype="21" fill="hold"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inVertical)">
                                      <p:cBhvr>
                                        <p:cTn id="96" dur="3000"/>
                                        <p:tgtEl>
                                          <p:spTgt spid="30"/>
                                        </p:tgtEl>
                                      </p:cBhvr>
                                    </p:animEffect>
                                  </p:childTnLst>
                                </p:cTn>
                              </p:par>
                              <p:par>
                                <p:cTn id="97" presetID="2" presetClass="entr" presetSubtype="4" fill="hold" nodeType="withEffect">
                                  <p:stCondLst>
                                    <p:cond delay="0"/>
                                  </p:stCondLst>
                                  <p:childTnLst>
                                    <p:set>
                                      <p:cBhvr>
                                        <p:cTn id="98" dur="1" fill="hold">
                                          <p:stCondLst>
                                            <p:cond delay="0"/>
                                          </p:stCondLst>
                                        </p:cTn>
                                        <p:tgtEl>
                                          <p:spTgt spid="30"/>
                                        </p:tgtEl>
                                        <p:attrNameLst>
                                          <p:attrName>style.visibility</p:attrName>
                                        </p:attrNameLst>
                                      </p:cBhvr>
                                      <p:to>
                                        <p:strVal val="visible"/>
                                      </p:to>
                                    </p:set>
                                    <p:anim calcmode="lin" valueType="num">
                                      <p:cBhvr additive="base">
                                        <p:cTn id="99" dur="3000" fill="hold"/>
                                        <p:tgtEl>
                                          <p:spTgt spid="30"/>
                                        </p:tgtEl>
                                        <p:attrNameLst>
                                          <p:attrName>ppt_x</p:attrName>
                                        </p:attrNameLst>
                                      </p:cBhvr>
                                      <p:tavLst>
                                        <p:tav tm="0">
                                          <p:val>
                                            <p:strVal val="#ppt_x"/>
                                          </p:val>
                                        </p:tav>
                                        <p:tav tm="100000">
                                          <p:val>
                                            <p:strVal val="#ppt_x"/>
                                          </p:val>
                                        </p:tav>
                                      </p:tavLst>
                                    </p:anim>
                                    <p:anim calcmode="lin" valueType="num">
                                      <p:cBhvr additive="base">
                                        <p:cTn id="100" dur="3000" fill="hold"/>
                                        <p:tgtEl>
                                          <p:spTgt spid="30"/>
                                        </p:tgtEl>
                                        <p:attrNameLst>
                                          <p:attrName>ppt_y</p:attrName>
                                        </p:attrNameLst>
                                      </p:cBhvr>
                                      <p:tavLst>
                                        <p:tav tm="0">
                                          <p:val>
                                            <p:strVal val="1+#ppt_h/2"/>
                                          </p:val>
                                        </p:tav>
                                        <p:tav tm="100000">
                                          <p:val>
                                            <p:strVal val="#ppt_y"/>
                                          </p:val>
                                        </p:tav>
                                      </p:tavLst>
                                    </p:anim>
                                  </p:childTnLst>
                                </p:cTn>
                              </p:par>
                              <p:par>
                                <p:cTn id="101" presetID="8" presetClass="emph" presetSubtype="0" fill="hold" nodeType="withEffect">
                                  <p:stCondLst>
                                    <p:cond delay="0"/>
                                  </p:stCondLst>
                                  <p:childTnLst>
                                    <p:animRot by="21600000">
                                      <p:cBhvr>
                                        <p:cTn id="102" dur="3000" fill="hold"/>
                                        <p:tgtEl>
                                          <p:spTgt spid="2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26"/>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27"/>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28"/>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29"/>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30"/>
                                        </p:tgtEl>
                                        <p:attrNameLst>
                                          <p:attrName>r</p:attrName>
                                        </p:attrNameLst>
                                      </p:cBhvr>
                                    </p:animRot>
                                  </p:childTnLst>
                                </p:cTn>
                              </p:par>
                              <p:par>
                                <p:cTn id="113" presetID="17" presetClass="exit" presetSubtype="8" repeatCount="2000" fill="hold" nodeType="withEffect">
                                  <p:stCondLst>
                                    <p:cond delay="0"/>
                                  </p:stCondLst>
                                  <p:childTnLst>
                                    <p:anim calcmode="lin" valueType="num">
                                      <p:cBhvr>
                                        <p:cTn id="114" dur="2000"/>
                                        <p:tgtEl>
                                          <p:spTgt spid="31"/>
                                        </p:tgtEl>
                                        <p:attrNameLst>
                                          <p:attrName>ppt_x</p:attrName>
                                        </p:attrNameLst>
                                      </p:cBhvr>
                                      <p:tavLst>
                                        <p:tav tm="0">
                                          <p:val>
                                            <p:strVal val="ppt_x"/>
                                          </p:val>
                                        </p:tav>
                                        <p:tav tm="100000">
                                          <p:val>
                                            <p:strVal val="ppt_x-ppt_w/2"/>
                                          </p:val>
                                        </p:tav>
                                      </p:tavLst>
                                    </p:anim>
                                    <p:anim calcmode="lin" valueType="num">
                                      <p:cBhvr>
                                        <p:cTn id="115" dur="2000"/>
                                        <p:tgtEl>
                                          <p:spTgt spid="31"/>
                                        </p:tgtEl>
                                        <p:attrNameLst>
                                          <p:attrName>ppt_y</p:attrName>
                                        </p:attrNameLst>
                                      </p:cBhvr>
                                      <p:tavLst>
                                        <p:tav tm="0">
                                          <p:val>
                                            <p:strVal val="ppt_y"/>
                                          </p:val>
                                        </p:tav>
                                        <p:tav tm="100000">
                                          <p:val>
                                            <p:strVal val="ppt_y"/>
                                          </p:val>
                                        </p:tav>
                                      </p:tavLst>
                                    </p:anim>
                                    <p:anim calcmode="lin" valueType="num">
                                      <p:cBhvr>
                                        <p:cTn id="116" dur="2000"/>
                                        <p:tgtEl>
                                          <p:spTgt spid="31"/>
                                        </p:tgtEl>
                                        <p:attrNameLst>
                                          <p:attrName>ppt_w</p:attrName>
                                        </p:attrNameLst>
                                      </p:cBhvr>
                                      <p:tavLst>
                                        <p:tav tm="0">
                                          <p:val>
                                            <p:strVal val="ppt_w"/>
                                          </p:val>
                                        </p:tav>
                                        <p:tav tm="100000">
                                          <p:val>
                                            <p:fltVal val="0"/>
                                          </p:val>
                                        </p:tav>
                                      </p:tavLst>
                                    </p:anim>
                                    <p:anim calcmode="lin" valueType="num">
                                      <p:cBhvr>
                                        <p:cTn id="117" dur="2000"/>
                                        <p:tgtEl>
                                          <p:spTgt spid="31"/>
                                        </p:tgtEl>
                                        <p:attrNameLst>
                                          <p:attrName>ppt_h</p:attrName>
                                        </p:attrNameLst>
                                      </p:cBhvr>
                                      <p:tavLst>
                                        <p:tav tm="0">
                                          <p:val>
                                            <p:strVal val="ppt_h"/>
                                          </p:val>
                                        </p:tav>
                                        <p:tav tm="100000">
                                          <p:val>
                                            <p:strVal val="ppt_h"/>
                                          </p:val>
                                        </p:tav>
                                      </p:tavLst>
                                    </p:anim>
                                    <p:set>
                                      <p:cBhvr>
                                        <p:cTn id="118" dur="1" fill="hold">
                                          <p:stCondLst>
                                            <p:cond delay="1999"/>
                                          </p:stCondLst>
                                        </p:cTn>
                                        <p:tgtEl>
                                          <p:spTgt spid="31"/>
                                        </p:tgtEl>
                                        <p:attrNameLst>
                                          <p:attrName>style.visibility</p:attrName>
                                        </p:attrNameLst>
                                      </p:cBhvr>
                                      <p:to>
                                        <p:strVal val="hidden"/>
                                      </p:to>
                                    </p:set>
                                  </p:childTnLst>
                                </p:cTn>
                              </p:par>
                              <p:par>
                                <p:cTn id="119" presetID="17" presetClass="entr" presetSubtype="2" repeatCount="2000" fill="hold"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p:cTn id="121" dur="2000" fill="hold"/>
                                        <p:tgtEl>
                                          <p:spTgt spid="4"/>
                                        </p:tgtEl>
                                        <p:attrNameLst>
                                          <p:attrName>ppt_x</p:attrName>
                                        </p:attrNameLst>
                                      </p:cBhvr>
                                      <p:tavLst>
                                        <p:tav tm="0">
                                          <p:val>
                                            <p:strVal val="#ppt_x+#ppt_w/2"/>
                                          </p:val>
                                        </p:tav>
                                        <p:tav tm="100000">
                                          <p:val>
                                            <p:strVal val="#ppt_x"/>
                                          </p:val>
                                        </p:tav>
                                      </p:tavLst>
                                    </p:anim>
                                    <p:anim calcmode="lin" valueType="num">
                                      <p:cBhvr>
                                        <p:cTn id="122" dur="2000" fill="hold"/>
                                        <p:tgtEl>
                                          <p:spTgt spid="4"/>
                                        </p:tgtEl>
                                        <p:attrNameLst>
                                          <p:attrName>ppt_y</p:attrName>
                                        </p:attrNameLst>
                                      </p:cBhvr>
                                      <p:tavLst>
                                        <p:tav tm="0">
                                          <p:val>
                                            <p:strVal val="#ppt_y"/>
                                          </p:val>
                                        </p:tav>
                                        <p:tav tm="100000">
                                          <p:val>
                                            <p:strVal val="#ppt_y"/>
                                          </p:val>
                                        </p:tav>
                                      </p:tavLst>
                                    </p:anim>
                                    <p:anim calcmode="lin" valueType="num">
                                      <p:cBhvr>
                                        <p:cTn id="123" dur="2000" fill="hold"/>
                                        <p:tgtEl>
                                          <p:spTgt spid="4"/>
                                        </p:tgtEl>
                                        <p:attrNameLst>
                                          <p:attrName>ppt_w</p:attrName>
                                        </p:attrNameLst>
                                      </p:cBhvr>
                                      <p:tavLst>
                                        <p:tav tm="0">
                                          <p:val>
                                            <p:fltVal val="0"/>
                                          </p:val>
                                        </p:tav>
                                        <p:tav tm="100000">
                                          <p:val>
                                            <p:strVal val="#ppt_w"/>
                                          </p:val>
                                        </p:tav>
                                      </p:tavLst>
                                    </p:anim>
                                    <p:anim calcmode="lin" valueType="num">
                                      <p:cBhvr>
                                        <p:cTn id="124"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784.jpg"/>
          <p:cNvPicPr>
            <a:picLocks noChangeAspect="1"/>
          </p:cNvPicPr>
          <p:nvPr/>
        </p:nvPicPr>
        <p:blipFill>
          <a:blip r:embed="rId2"/>
          <a:srcRect/>
          <a:stretch>
            <a:fillRect/>
          </a:stretch>
        </p:blipFill>
        <p:spPr bwMode="auto">
          <a:xfrm>
            <a:off x="1500188" y="0"/>
            <a:ext cx="6143625" cy="58816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Rectángulo"/>
          <p:cNvSpPr/>
          <p:nvPr/>
        </p:nvSpPr>
        <p:spPr>
          <a:xfrm>
            <a:off x="0" y="0"/>
            <a:ext cx="1476375" cy="1177925"/>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4" name="13 Rectángulo"/>
          <p:cNvSpPr/>
          <p:nvPr/>
        </p:nvSpPr>
        <p:spPr>
          <a:xfrm>
            <a:off x="0" y="1177925"/>
            <a:ext cx="1476375" cy="1139825"/>
          </a:xfrm>
          <a:prstGeom prst="rect">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6" name="15 Rectángulo"/>
          <p:cNvSpPr/>
          <p:nvPr/>
        </p:nvSpPr>
        <p:spPr>
          <a:xfrm>
            <a:off x="0" y="2317750"/>
            <a:ext cx="1476375" cy="1139825"/>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7" name="16 Rectángulo"/>
          <p:cNvSpPr/>
          <p:nvPr/>
        </p:nvSpPr>
        <p:spPr>
          <a:xfrm>
            <a:off x="0" y="3457575"/>
            <a:ext cx="1476375" cy="1139825"/>
          </a:xfrm>
          <a:prstGeom prst="rect">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8" name="17 Rectángulo"/>
          <p:cNvSpPr/>
          <p:nvPr/>
        </p:nvSpPr>
        <p:spPr>
          <a:xfrm>
            <a:off x="0" y="4597400"/>
            <a:ext cx="1476375" cy="1117600"/>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1" name="20 Rectángulo"/>
          <p:cNvSpPr/>
          <p:nvPr/>
        </p:nvSpPr>
        <p:spPr>
          <a:xfrm>
            <a:off x="7667625" y="0"/>
            <a:ext cx="1476375" cy="1177925"/>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2" name="21 Rectángulo"/>
          <p:cNvSpPr/>
          <p:nvPr/>
        </p:nvSpPr>
        <p:spPr>
          <a:xfrm>
            <a:off x="7667625" y="1177925"/>
            <a:ext cx="1476375" cy="1139825"/>
          </a:xfrm>
          <a:prstGeom prst="rect">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3" name="22 Rectángulo"/>
          <p:cNvSpPr/>
          <p:nvPr/>
        </p:nvSpPr>
        <p:spPr>
          <a:xfrm>
            <a:off x="7667625" y="2317750"/>
            <a:ext cx="1476375" cy="1139825"/>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4" name="23 Rectángulo"/>
          <p:cNvSpPr/>
          <p:nvPr/>
        </p:nvSpPr>
        <p:spPr>
          <a:xfrm>
            <a:off x="7667625" y="3457575"/>
            <a:ext cx="1476375" cy="1139825"/>
          </a:xfrm>
          <a:prstGeom prst="rect">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5" name="24 Rectángulo"/>
          <p:cNvSpPr/>
          <p:nvPr/>
        </p:nvSpPr>
        <p:spPr>
          <a:xfrm>
            <a:off x="7667625" y="4597400"/>
            <a:ext cx="1476375" cy="1117600"/>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8000">
        <p14:prism dir="u" isContent="1" isInverted="1"/>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13"/>
                                        </p:tgtEl>
                                        <p:attrNameLst>
                                          <p:attrName>style.visibility</p:attrName>
                                        </p:attrNameLst>
                                      </p:cBhvr>
                                      <p:to>
                                        <p:strVal val="visible"/>
                                      </p:to>
                                    </p:set>
                                    <p:animEffect transition="in" filter="plus(in)">
                                      <p:cBhvr>
                                        <p:cTn id="7" dur="3000"/>
                                        <p:tgtEl>
                                          <p:spTgt spid="13"/>
                                        </p:tgtEl>
                                      </p:cBhvr>
                                    </p:animEffect>
                                  </p:childTnLst>
                                </p:cTn>
                              </p:par>
                              <p:par>
                                <p:cTn id="8" presetID="13" presetClass="entr" presetSubtype="16" fill="hold" nodeType="withEffect">
                                  <p:stCondLst>
                                    <p:cond delay="0"/>
                                  </p:stCondLst>
                                  <p:iterate type="lt">
                                    <p:tmPct val="0"/>
                                  </p:iterate>
                                  <p:childTnLst>
                                    <p:set>
                                      <p:cBhvr>
                                        <p:cTn id="9" dur="1" fill="hold">
                                          <p:stCondLst>
                                            <p:cond delay="0"/>
                                          </p:stCondLst>
                                        </p:cTn>
                                        <p:tgtEl>
                                          <p:spTgt spid="14"/>
                                        </p:tgtEl>
                                        <p:attrNameLst>
                                          <p:attrName>style.visibility</p:attrName>
                                        </p:attrNameLst>
                                      </p:cBhvr>
                                      <p:to>
                                        <p:strVal val="visible"/>
                                      </p:to>
                                    </p:set>
                                    <p:animEffect transition="in" filter="plus(in)">
                                      <p:cBhvr>
                                        <p:cTn id="10" dur="3000"/>
                                        <p:tgtEl>
                                          <p:spTgt spid="14"/>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6"/>
                                        </p:tgtEl>
                                        <p:attrNameLst>
                                          <p:attrName>style.visibility</p:attrName>
                                        </p:attrNameLst>
                                      </p:cBhvr>
                                      <p:to>
                                        <p:strVal val="visible"/>
                                      </p:to>
                                    </p:set>
                                    <p:animEffect transition="in" filter="plus(in)">
                                      <p:cBhvr>
                                        <p:cTn id="13" dur="3000"/>
                                        <p:tgtEl>
                                          <p:spTgt spid="16"/>
                                        </p:tgtEl>
                                      </p:cBhvr>
                                    </p:animEffect>
                                  </p:childTnLst>
                                </p:cTn>
                              </p:par>
                              <p:par>
                                <p:cTn id="14" presetID="13" presetClass="entr" presetSubtype="16" fill="hold" nodeType="withEffect">
                                  <p:stCondLst>
                                    <p:cond delay="0"/>
                                  </p:stCondLst>
                                  <p:iterate type="lt">
                                    <p:tmPct val="0"/>
                                  </p:iterate>
                                  <p:childTnLst>
                                    <p:set>
                                      <p:cBhvr>
                                        <p:cTn id="15" dur="1" fill="hold">
                                          <p:stCondLst>
                                            <p:cond delay="0"/>
                                          </p:stCondLst>
                                        </p:cTn>
                                        <p:tgtEl>
                                          <p:spTgt spid="17"/>
                                        </p:tgtEl>
                                        <p:attrNameLst>
                                          <p:attrName>style.visibility</p:attrName>
                                        </p:attrNameLst>
                                      </p:cBhvr>
                                      <p:to>
                                        <p:strVal val="visible"/>
                                      </p:to>
                                    </p:set>
                                    <p:animEffect transition="in" filter="plus(in)">
                                      <p:cBhvr>
                                        <p:cTn id="16" dur="3000"/>
                                        <p:tgtEl>
                                          <p:spTgt spid="17"/>
                                        </p:tgtEl>
                                      </p:cBhvr>
                                    </p:animEffect>
                                  </p:childTnLst>
                                </p:cTn>
                              </p:par>
                              <p:par>
                                <p:cTn id="17" presetID="13" presetClass="entr" presetSubtype="16" fill="hold" nodeType="withEffect">
                                  <p:stCondLst>
                                    <p:cond delay="0"/>
                                  </p:stCondLst>
                                  <p:iterate type="lt">
                                    <p:tmPct val="0"/>
                                  </p:iterate>
                                  <p:childTnLst>
                                    <p:set>
                                      <p:cBhvr>
                                        <p:cTn id="18" dur="1" fill="hold">
                                          <p:stCondLst>
                                            <p:cond delay="0"/>
                                          </p:stCondLst>
                                        </p:cTn>
                                        <p:tgtEl>
                                          <p:spTgt spid="18"/>
                                        </p:tgtEl>
                                        <p:attrNameLst>
                                          <p:attrName>style.visibility</p:attrName>
                                        </p:attrNameLst>
                                      </p:cBhvr>
                                      <p:to>
                                        <p:strVal val="visible"/>
                                      </p:to>
                                    </p:set>
                                    <p:animEffect transition="in" filter="plus(in)">
                                      <p:cBhvr>
                                        <p:cTn id="19" dur="3000"/>
                                        <p:tgtEl>
                                          <p:spTgt spid="18"/>
                                        </p:tgtEl>
                                      </p:cBhvr>
                                    </p:animEffect>
                                  </p:childTnLst>
                                </p:cTn>
                              </p:par>
                              <p:par>
                                <p:cTn id="20" presetID="31" presetClass="entr" presetSubtype="0" fill="hold" nodeType="withEffect">
                                  <p:stCondLst>
                                    <p:cond delay="0"/>
                                  </p:stCondLst>
                                  <p:iterate type="lt">
                                    <p:tmPct val="5000"/>
                                  </p:iterate>
                                  <p:childTnLst>
                                    <p:set>
                                      <p:cBhvr>
                                        <p:cTn id="21" dur="1" fill="hold">
                                          <p:stCondLst>
                                            <p:cond delay="0"/>
                                          </p:stCondLst>
                                        </p:cTn>
                                        <p:tgtEl>
                                          <p:spTgt spid="13"/>
                                        </p:tgtEl>
                                        <p:attrNameLst>
                                          <p:attrName>style.visibility</p:attrName>
                                        </p:attrNameLst>
                                      </p:cBhvr>
                                      <p:to>
                                        <p:strVal val="visible"/>
                                      </p:to>
                                    </p:set>
                                    <p:anim calcmode="lin" valueType="num">
                                      <p:cBhvr>
                                        <p:cTn id="22" dur="3000" fill="hold"/>
                                        <p:tgtEl>
                                          <p:spTgt spid="13"/>
                                        </p:tgtEl>
                                        <p:attrNameLst>
                                          <p:attrName>ppt_w</p:attrName>
                                        </p:attrNameLst>
                                      </p:cBhvr>
                                      <p:tavLst>
                                        <p:tav tm="0">
                                          <p:val>
                                            <p:fltVal val="0"/>
                                          </p:val>
                                        </p:tav>
                                        <p:tav tm="100000">
                                          <p:val>
                                            <p:strVal val="#ppt_w"/>
                                          </p:val>
                                        </p:tav>
                                      </p:tavLst>
                                    </p:anim>
                                    <p:anim calcmode="lin" valueType="num">
                                      <p:cBhvr>
                                        <p:cTn id="23" dur="3000" fill="hold"/>
                                        <p:tgtEl>
                                          <p:spTgt spid="13"/>
                                        </p:tgtEl>
                                        <p:attrNameLst>
                                          <p:attrName>ppt_h</p:attrName>
                                        </p:attrNameLst>
                                      </p:cBhvr>
                                      <p:tavLst>
                                        <p:tav tm="0">
                                          <p:val>
                                            <p:fltVal val="0"/>
                                          </p:val>
                                        </p:tav>
                                        <p:tav tm="100000">
                                          <p:val>
                                            <p:strVal val="#ppt_h"/>
                                          </p:val>
                                        </p:tav>
                                      </p:tavLst>
                                    </p:anim>
                                    <p:anim calcmode="lin" valueType="num">
                                      <p:cBhvr>
                                        <p:cTn id="24" dur="3000" fill="hold"/>
                                        <p:tgtEl>
                                          <p:spTgt spid="13"/>
                                        </p:tgtEl>
                                        <p:attrNameLst>
                                          <p:attrName>style.rotation</p:attrName>
                                        </p:attrNameLst>
                                      </p:cBhvr>
                                      <p:tavLst>
                                        <p:tav tm="0">
                                          <p:val>
                                            <p:fltVal val="90"/>
                                          </p:val>
                                        </p:tav>
                                        <p:tav tm="100000">
                                          <p:val>
                                            <p:fltVal val="0"/>
                                          </p:val>
                                        </p:tav>
                                      </p:tavLst>
                                    </p:anim>
                                    <p:animEffect transition="in" filter="fade">
                                      <p:cBhvr>
                                        <p:cTn id="25" dur="3000"/>
                                        <p:tgtEl>
                                          <p:spTgt spid="13"/>
                                        </p:tgtEl>
                                      </p:cBhvr>
                                    </p:animEffect>
                                  </p:childTnLst>
                                </p:cTn>
                              </p:par>
                              <p:par>
                                <p:cTn id="26" presetID="31" presetClass="entr" presetSubtype="0" fill="hold" nodeType="withEffect">
                                  <p:stCondLst>
                                    <p:cond delay="0"/>
                                  </p:stCondLst>
                                  <p:iterate type="lt">
                                    <p:tmPct val="5000"/>
                                  </p:iterate>
                                  <p:childTnLst>
                                    <p:set>
                                      <p:cBhvr>
                                        <p:cTn id="27" dur="1" fill="hold">
                                          <p:stCondLst>
                                            <p:cond delay="0"/>
                                          </p:stCondLst>
                                        </p:cTn>
                                        <p:tgtEl>
                                          <p:spTgt spid="14"/>
                                        </p:tgtEl>
                                        <p:attrNameLst>
                                          <p:attrName>style.visibility</p:attrName>
                                        </p:attrNameLst>
                                      </p:cBhvr>
                                      <p:to>
                                        <p:strVal val="visible"/>
                                      </p:to>
                                    </p:set>
                                    <p:anim calcmode="lin" valueType="num">
                                      <p:cBhvr>
                                        <p:cTn id="28" dur="3000" fill="hold"/>
                                        <p:tgtEl>
                                          <p:spTgt spid="14"/>
                                        </p:tgtEl>
                                        <p:attrNameLst>
                                          <p:attrName>ppt_w</p:attrName>
                                        </p:attrNameLst>
                                      </p:cBhvr>
                                      <p:tavLst>
                                        <p:tav tm="0">
                                          <p:val>
                                            <p:fltVal val="0"/>
                                          </p:val>
                                        </p:tav>
                                        <p:tav tm="100000">
                                          <p:val>
                                            <p:strVal val="#ppt_w"/>
                                          </p:val>
                                        </p:tav>
                                      </p:tavLst>
                                    </p:anim>
                                    <p:anim calcmode="lin" valueType="num">
                                      <p:cBhvr>
                                        <p:cTn id="29" dur="3000" fill="hold"/>
                                        <p:tgtEl>
                                          <p:spTgt spid="14"/>
                                        </p:tgtEl>
                                        <p:attrNameLst>
                                          <p:attrName>ppt_h</p:attrName>
                                        </p:attrNameLst>
                                      </p:cBhvr>
                                      <p:tavLst>
                                        <p:tav tm="0">
                                          <p:val>
                                            <p:fltVal val="0"/>
                                          </p:val>
                                        </p:tav>
                                        <p:tav tm="100000">
                                          <p:val>
                                            <p:strVal val="#ppt_h"/>
                                          </p:val>
                                        </p:tav>
                                      </p:tavLst>
                                    </p:anim>
                                    <p:anim calcmode="lin" valueType="num">
                                      <p:cBhvr>
                                        <p:cTn id="30" dur="3000" fill="hold"/>
                                        <p:tgtEl>
                                          <p:spTgt spid="14"/>
                                        </p:tgtEl>
                                        <p:attrNameLst>
                                          <p:attrName>style.rotation</p:attrName>
                                        </p:attrNameLst>
                                      </p:cBhvr>
                                      <p:tavLst>
                                        <p:tav tm="0">
                                          <p:val>
                                            <p:fltVal val="90"/>
                                          </p:val>
                                        </p:tav>
                                        <p:tav tm="100000">
                                          <p:val>
                                            <p:fltVal val="0"/>
                                          </p:val>
                                        </p:tav>
                                      </p:tavLst>
                                    </p:anim>
                                    <p:animEffect transition="in" filter="fade">
                                      <p:cBhvr>
                                        <p:cTn id="31" dur="3000"/>
                                        <p:tgtEl>
                                          <p:spTgt spid="14"/>
                                        </p:tgtEl>
                                      </p:cBhvr>
                                    </p:animEffect>
                                  </p:childTnLst>
                                </p:cTn>
                              </p:par>
                              <p:par>
                                <p:cTn id="32" presetID="31" presetClass="entr" presetSubtype="0" fill="hold" nodeType="withEffect">
                                  <p:stCondLst>
                                    <p:cond delay="0"/>
                                  </p:stCondLst>
                                  <p:iterate type="lt">
                                    <p:tmPct val="5000"/>
                                  </p:iterate>
                                  <p:childTnLst>
                                    <p:set>
                                      <p:cBhvr>
                                        <p:cTn id="33" dur="1" fill="hold">
                                          <p:stCondLst>
                                            <p:cond delay="0"/>
                                          </p:stCondLst>
                                        </p:cTn>
                                        <p:tgtEl>
                                          <p:spTgt spid="16"/>
                                        </p:tgtEl>
                                        <p:attrNameLst>
                                          <p:attrName>style.visibility</p:attrName>
                                        </p:attrNameLst>
                                      </p:cBhvr>
                                      <p:to>
                                        <p:strVal val="visible"/>
                                      </p:to>
                                    </p:set>
                                    <p:anim calcmode="lin" valueType="num">
                                      <p:cBhvr>
                                        <p:cTn id="34" dur="3000" fill="hold"/>
                                        <p:tgtEl>
                                          <p:spTgt spid="16"/>
                                        </p:tgtEl>
                                        <p:attrNameLst>
                                          <p:attrName>ppt_w</p:attrName>
                                        </p:attrNameLst>
                                      </p:cBhvr>
                                      <p:tavLst>
                                        <p:tav tm="0">
                                          <p:val>
                                            <p:fltVal val="0"/>
                                          </p:val>
                                        </p:tav>
                                        <p:tav tm="100000">
                                          <p:val>
                                            <p:strVal val="#ppt_w"/>
                                          </p:val>
                                        </p:tav>
                                      </p:tavLst>
                                    </p:anim>
                                    <p:anim calcmode="lin" valueType="num">
                                      <p:cBhvr>
                                        <p:cTn id="35" dur="3000" fill="hold"/>
                                        <p:tgtEl>
                                          <p:spTgt spid="16"/>
                                        </p:tgtEl>
                                        <p:attrNameLst>
                                          <p:attrName>ppt_h</p:attrName>
                                        </p:attrNameLst>
                                      </p:cBhvr>
                                      <p:tavLst>
                                        <p:tav tm="0">
                                          <p:val>
                                            <p:fltVal val="0"/>
                                          </p:val>
                                        </p:tav>
                                        <p:tav tm="100000">
                                          <p:val>
                                            <p:strVal val="#ppt_h"/>
                                          </p:val>
                                        </p:tav>
                                      </p:tavLst>
                                    </p:anim>
                                    <p:anim calcmode="lin" valueType="num">
                                      <p:cBhvr>
                                        <p:cTn id="36" dur="3000" fill="hold"/>
                                        <p:tgtEl>
                                          <p:spTgt spid="16"/>
                                        </p:tgtEl>
                                        <p:attrNameLst>
                                          <p:attrName>style.rotation</p:attrName>
                                        </p:attrNameLst>
                                      </p:cBhvr>
                                      <p:tavLst>
                                        <p:tav tm="0">
                                          <p:val>
                                            <p:fltVal val="90"/>
                                          </p:val>
                                        </p:tav>
                                        <p:tav tm="100000">
                                          <p:val>
                                            <p:fltVal val="0"/>
                                          </p:val>
                                        </p:tav>
                                      </p:tavLst>
                                    </p:anim>
                                    <p:animEffect transition="in" filter="fade">
                                      <p:cBhvr>
                                        <p:cTn id="37" dur="3000"/>
                                        <p:tgtEl>
                                          <p:spTgt spid="16"/>
                                        </p:tgtEl>
                                      </p:cBhvr>
                                    </p:animEffect>
                                  </p:childTnLst>
                                </p:cTn>
                              </p:par>
                              <p:par>
                                <p:cTn id="38" presetID="31" presetClass="entr" presetSubtype="0" fill="hold" nodeType="withEffect">
                                  <p:stCondLst>
                                    <p:cond delay="0"/>
                                  </p:stCondLst>
                                  <p:iterate type="lt">
                                    <p:tmPct val="5000"/>
                                  </p:iterate>
                                  <p:childTnLst>
                                    <p:set>
                                      <p:cBhvr>
                                        <p:cTn id="39" dur="1" fill="hold">
                                          <p:stCondLst>
                                            <p:cond delay="0"/>
                                          </p:stCondLst>
                                        </p:cTn>
                                        <p:tgtEl>
                                          <p:spTgt spid="17"/>
                                        </p:tgtEl>
                                        <p:attrNameLst>
                                          <p:attrName>style.visibility</p:attrName>
                                        </p:attrNameLst>
                                      </p:cBhvr>
                                      <p:to>
                                        <p:strVal val="visible"/>
                                      </p:to>
                                    </p:set>
                                    <p:anim calcmode="lin" valueType="num">
                                      <p:cBhvr>
                                        <p:cTn id="40" dur="3000" fill="hold"/>
                                        <p:tgtEl>
                                          <p:spTgt spid="17"/>
                                        </p:tgtEl>
                                        <p:attrNameLst>
                                          <p:attrName>ppt_w</p:attrName>
                                        </p:attrNameLst>
                                      </p:cBhvr>
                                      <p:tavLst>
                                        <p:tav tm="0">
                                          <p:val>
                                            <p:fltVal val="0"/>
                                          </p:val>
                                        </p:tav>
                                        <p:tav tm="100000">
                                          <p:val>
                                            <p:strVal val="#ppt_w"/>
                                          </p:val>
                                        </p:tav>
                                      </p:tavLst>
                                    </p:anim>
                                    <p:anim calcmode="lin" valueType="num">
                                      <p:cBhvr>
                                        <p:cTn id="41" dur="3000" fill="hold"/>
                                        <p:tgtEl>
                                          <p:spTgt spid="17"/>
                                        </p:tgtEl>
                                        <p:attrNameLst>
                                          <p:attrName>ppt_h</p:attrName>
                                        </p:attrNameLst>
                                      </p:cBhvr>
                                      <p:tavLst>
                                        <p:tav tm="0">
                                          <p:val>
                                            <p:fltVal val="0"/>
                                          </p:val>
                                        </p:tav>
                                        <p:tav tm="100000">
                                          <p:val>
                                            <p:strVal val="#ppt_h"/>
                                          </p:val>
                                        </p:tav>
                                      </p:tavLst>
                                    </p:anim>
                                    <p:anim calcmode="lin" valueType="num">
                                      <p:cBhvr>
                                        <p:cTn id="42" dur="3000" fill="hold"/>
                                        <p:tgtEl>
                                          <p:spTgt spid="17"/>
                                        </p:tgtEl>
                                        <p:attrNameLst>
                                          <p:attrName>style.rotation</p:attrName>
                                        </p:attrNameLst>
                                      </p:cBhvr>
                                      <p:tavLst>
                                        <p:tav tm="0">
                                          <p:val>
                                            <p:fltVal val="90"/>
                                          </p:val>
                                        </p:tav>
                                        <p:tav tm="100000">
                                          <p:val>
                                            <p:fltVal val="0"/>
                                          </p:val>
                                        </p:tav>
                                      </p:tavLst>
                                    </p:anim>
                                    <p:animEffect transition="in" filter="fade">
                                      <p:cBhvr>
                                        <p:cTn id="43" dur="3000"/>
                                        <p:tgtEl>
                                          <p:spTgt spid="17"/>
                                        </p:tgtEl>
                                      </p:cBhvr>
                                    </p:animEffect>
                                  </p:childTnLst>
                                </p:cTn>
                              </p:par>
                              <p:par>
                                <p:cTn id="44" presetID="31" presetClass="entr" presetSubtype="0" fill="hold" nodeType="withEffect">
                                  <p:stCondLst>
                                    <p:cond delay="0"/>
                                  </p:stCondLst>
                                  <p:iterate type="lt">
                                    <p:tmPct val="5000"/>
                                  </p:iterate>
                                  <p:childTnLst>
                                    <p:set>
                                      <p:cBhvr>
                                        <p:cTn id="45" dur="1" fill="hold">
                                          <p:stCondLst>
                                            <p:cond delay="0"/>
                                          </p:stCondLst>
                                        </p:cTn>
                                        <p:tgtEl>
                                          <p:spTgt spid="18"/>
                                        </p:tgtEl>
                                        <p:attrNameLst>
                                          <p:attrName>style.visibility</p:attrName>
                                        </p:attrNameLst>
                                      </p:cBhvr>
                                      <p:to>
                                        <p:strVal val="visible"/>
                                      </p:to>
                                    </p:set>
                                    <p:anim calcmode="lin" valueType="num">
                                      <p:cBhvr>
                                        <p:cTn id="46" dur="3000" fill="hold"/>
                                        <p:tgtEl>
                                          <p:spTgt spid="18"/>
                                        </p:tgtEl>
                                        <p:attrNameLst>
                                          <p:attrName>ppt_w</p:attrName>
                                        </p:attrNameLst>
                                      </p:cBhvr>
                                      <p:tavLst>
                                        <p:tav tm="0">
                                          <p:val>
                                            <p:fltVal val="0"/>
                                          </p:val>
                                        </p:tav>
                                        <p:tav tm="100000">
                                          <p:val>
                                            <p:strVal val="#ppt_w"/>
                                          </p:val>
                                        </p:tav>
                                      </p:tavLst>
                                    </p:anim>
                                    <p:anim calcmode="lin" valueType="num">
                                      <p:cBhvr>
                                        <p:cTn id="47" dur="3000" fill="hold"/>
                                        <p:tgtEl>
                                          <p:spTgt spid="18"/>
                                        </p:tgtEl>
                                        <p:attrNameLst>
                                          <p:attrName>ppt_h</p:attrName>
                                        </p:attrNameLst>
                                      </p:cBhvr>
                                      <p:tavLst>
                                        <p:tav tm="0">
                                          <p:val>
                                            <p:fltVal val="0"/>
                                          </p:val>
                                        </p:tav>
                                        <p:tav tm="100000">
                                          <p:val>
                                            <p:strVal val="#ppt_h"/>
                                          </p:val>
                                        </p:tav>
                                      </p:tavLst>
                                    </p:anim>
                                    <p:anim calcmode="lin" valueType="num">
                                      <p:cBhvr>
                                        <p:cTn id="48" dur="3000" fill="hold"/>
                                        <p:tgtEl>
                                          <p:spTgt spid="18"/>
                                        </p:tgtEl>
                                        <p:attrNameLst>
                                          <p:attrName>style.rotation</p:attrName>
                                        </p:attrNameLst>
                                      </p:cBhvr>
                                      <p:tavLst>
                                        <p:tav tm="0">
                                          <p:val>
                                            <p:fltVal val="90"/>
                                          </p:val>
                                        </p:tav>
                                        <p:tav tm="100000">
                                          <p:val>
                                            <p:fltVal val="0"/>
                                          </p:val>
                                        </p:tav>
                                      </p:tavLst>
                                    </p:anim>
                                    <p:animEffect transition="in" filter="fade">
                                      <p:cBhvr>
                                        <p:cTn id="49" dur="3000"/>
                                        <p:tgtEl>
                                          <p:spTgt spid="18"/>
                                        </p:tgtEl>
                                      </p:cBhvr>
                                    </p:animEffect>
                                  </p:childTnLst>
                                </p:cTn>
                              </p:par>
                              <p:par>
                                <p:cTn id="50" presetID="13" presetClass="entr" presetSubtype="16" fill="hold" nodeType="withEffect">
                                  <p:stCondLst>
                                    <p:cond delay="0"/>
                                  </p:stCondLst>
                                  <p:iterate type="lt">
                                    <p:tmPct val="0"/>
                                  </p:iterate>
                                  <p:childTnLst>
                                    <p:set>
                                      <p:cBhvr>
                                        <p:cTn id="51" dur="1" fill="hold">
                                          <p:stCondLst>
                                            <p:cond delay="0"/>
                                          </p:stCondLst>
                                        </p:cTn>
                                        <p:tgtEl>
                                          <p:spTgt spid="21"/>
                                        </p:tgtEl>
                                        <p:attrNameLst>
                                          <p:attrName>style.visibility</p:attrName>
                                        </p:attrNameLst>
                                      </p:cBhvr>
                                      <p:to>
                                        <p:strVal val="visible"/>
                                      </p:to>
                                    </p:set>
                                    <p:animEffect transition="in" filter="plus(in)">
                                      <p:cBhvr>
                                        <p:cTn id="52" dur="3000"/>
                                        <p:tgtEl>
                                          <p:spTgt spid="21"/>
                                        </p:tgtEl>
                                      </p:cBhvr>
                                    </p:animEffect>
                                  </p:childTnLst>
                                </p:cTn>
                              </p:par>
                              <p:par>
                                <p:cTn id="53" presetID="13" presetClass="entr" presetSubtype="16" fill="hold" nodeType="withEffect">
                                  <p:stCondLst>
                                    <p:cond delay="0"/>
                                  </p:stCondLst>
                                  <p:iterate type="lt">
                                    <p:tmPct val="0"/>
                                  </p:iterate>
                                  <p:childTnLst>
                                    <p:set>
                                      <p:cBhvr>
                                        <p:cTn id="54" dur="1" fill="hold">
                                          <p:stCondLst>
                                            <p:cond delay="0"/>
                                          </p:stCondLst>
                                        </p:cTn>
                                        <p:tgtEl>
                                          <p:spTgt spid="22"/>
                                        </p:tgtEl>
                                        <p:attrNameLst>
                                          <p:attrName>style.visibility</p:attrName>
                                        </p:attrNameLst>
                                      </p:cBhvr>
                                      <p:to>
                                        <p:strVal val="visible"/>
                                      </p:to>
                                    </p:set>
                                    <p:animEffect transition="in" filter="plus(in)">
                                      <p:cBhvr>
                                        <p:cTn id="55" dur="3000"/>
                                        <p:tgtEl>
                                          <p:spTgt spid="22"/>
                                        </p:tgtEl>
                                      </p:cBhvr>
                                    </p:animEffect>
                                  </p:childTnLst>
                                </p:cTn>
                              </p:par>
                              <p:par>
                                <p:cTn id="56" presetID="13" presetClass="entr" presetSubtype="16" fill="hold" nodeType="withEffect">
                                  <p:stCondLst>
                                    <p:cond delay="0"/>
                                  </p:stCondLst>
                                  <p:iterate type="lt">
                                    <p:tmPct val="0"/>
                                  </p:iterate>
                                  <p:childTnLst>
                                    <p:set>
                                      <p:cBhvr>
                                        <p:cTn id="57" dur="1" fill="hold">
                                          <p:stCondLst>
                                            <p:cond delay="0"/>
                                          </p:stCondLst>
                                        </p:cTn>
                                        <p:tgtEl>
                                          <p:spTgt spid="23"/>
                                        </p:tgtEl>
                                        <p:attrNameLst>
                                          <p:attrName>style.visibility</p:attrName>
                                        </p:attrNameLst>
                                      </p:cBhvr>
                                      <p:to>
                                        <p:strVal val="visible"/>
                                      </p:to>
                                    </p:set>
                                    <p:animEffect transition="in" filter="plus(in)">
                                      <p:cBhvr>
                                        <p:cTn id="58" dur="3000"/>
                                        <p:tgtEl>
                                          <p:spTgt spid="23"/>
                                        </p:tgtEl>
                                      </p:cBhvr>
                                    </p:animEffect>
                                  </p:childTnLst>
                                </p:cTn>
                              </p:par>
                              <p:par>
                                <p:cTn id="59" presetID="13" presetClass="entr" presetSubtype="16" fill="hold" nodeType="withEffect">
                                  <p:stCondLst>
                                    <p:cond delay="0"/>
                                  </p:stCondLst>
                                  <p:iterate type="lt">
                                    <p:tmPct val="0"/>
                                  </p:iterate>
                                  <p:childTnLst>
                                    <p:set>
                                      <p:cBhvr>
                                        <p:cTn id="60" dur="1" fill="hold">
                                          <p:stCondLst>
                                            <p:cond delay="0"/>
                                          </p:stCondLst>
                                        </p:cTn>
                                        <p:tgtEl>
                                          <p:spTgt spid="24"/>
                                        </p:tgtEl>
                                        <p:attrNameLst>
                                          <p:attrName>style.visibility</p:attrName>
                                        </p:attrNameLst>
                                      </p:cBhvr>
                                      <p:to>
                                        <p:strVal val="visible"/>
                                      </p:to>
                                    </p:set>
                                    <p:animEffect transition="in" filter="plus(in)">
                                      <p:cBhvr>
                                        <p:cTn id="61" dur="3000"/>
                                        <p:tgtEl>
                                          <p:spTgt spid="24"/>
                                        </p:tgtEl>
                                      </p:cBhvr>
                                    </p:animEffect>
                                  </p:childTnLst>
                                </p:cTn>
                              </p:par>
                              <p:par>
                                <p:cTn id="62" presetID="13" presetClass="entr" presetSubtype="16" fill="hold" nodeType="withEffect">
                                  <p:stCondLst>
                                    <p:cond delay="0"/>
                                  </p:stCondLst>
                                  <p:iterate type="lt">
                                    <p:tmPct val="0"/>
                                  </p:iterate>
                                  <p:childTnLst>
                                    <p:set>
                                      <p:cBhvr>
                                        <p:cTn id="63" dur="1" fill="hold">
                                          <p:stCondLst>
                                            <p:cond delay="0"/>
                                          </p:stCondLst>
                                        </p:cTn>
                                        <p:tgtEl>
                                          <p:spTgt spid="25"/>
                                        </p:tgtEl>
                                        <p:attrNameLst>
                                          <p:attrName>style.visibility</p:attrName>
                                        </p:attrNameLst>
                                      </p:cBhvr>
                                      <p:to>
                                        <p:strVal val="visible"/>
                                      </p:to>
                                    </p:set>
                                    <p:animEffect transition="in" filter="plus(in)">
                                      <p:cBhvr>
                                        <p:cTn id="64" dur="3000"/>
                                        <p:tgtEl>
                                          <p:spTgt spid="25"/>
                                        </p:tgtEl>
                                      </p:cBhvr>
                                    </p:animEffect>
                                  </p:childTnLst>
                                </p:cTn>
                              </p:par>
                              <p:par>
                                <p:cTn id="65" presetID="31" presetClass="entr" presetSubtype="0" fill="hold" nodeType="withEffect">
                                  <p:stCondLst>
                                    <p:cond delay="0"/>
                                  </p:stCondLst>
                                  <p:iterate type="lt">
                                    <p:tmPct val="5000"/>
                                  </p:iterate>
                                  <p:childTnLst>
                                    <p:set>
                                      <p:cBhvr>
                                        <p:cTn id="66" dur="1" fill="hold">
                                          <p:stCondLst>
                                            <p:cond delay="0"/>
                                          </p:stCondLst>
                                        </p:cTn>
                                        <p:tgtEl>
                                          <p:spTgt spid="21"/>
                                        </p:tgtEl>
                                        <p:attrNameLst>
                                          <p:attrName>style.visibility</p:attrName>
                                        </p:attrNameLst>
                                      </p:cBhvr>
                                      <p:to>
                                        <p:strVal val="visible"/>
                                      </p:to>
                                    </p:set>
                                    <p:anim calcmode="lin" valueType="num">
                                      <p:cBhvr>
                                        <p:cTn id="67" dur="3000" fill="hold"/>
                                        <p:tgtEl>
                                          <p:spTgt spid="21"/>
                                        </p:tgtEl>
                                        <p:attrNameLst>
                                          <p:attrName>ppt_w</p:attrName>
                                        </p:attrNameLst>
                                      </p:cBhvr>
                                      <p:tavLst>
                                        <p:tav tm="0">
                                          <p:val>
                                            <p:fltVal val="0"/>
                                          </p:val>
                                        </p:tav>
                                        <p:tav tm="100000">
                                          <p:val>
                                            <p:strVal val="#ppt_w"/>
                                          </p:val>
                                        </p:tav>
                                      </p:tavLst>
                                    </p:anim>
                                    <p:anim calcmode="lin" valueType="num">
                                      <p:cBhvr>
                                        <p:cTn id="68" dur="3000" fill="hold"/>
                                        <p:tgtEl>
                                          <p:spTgt spid="21"/>
                                        </p:tgtEl>
                                        <p:attrNameLst>
                                          <p:attrName>ppt_h</p:attrName>
                                        </p:attrNameLst>
                                      </p:cBhvr>
                                      <p:tavLst>
                                        <p:tav tm="0">
                                          <p:val>
                                            <p:fltVal val="0"/>
                                          </p:val>
                                        </p:tav>
                                        <p:tav tm="100000">
                                          <p:val>
                                            <p:strVal val="#ppt_h"/>
                                          </p:val>
                                        </p:tav>
                                      </p:tavLst>
                                    </p:anim>
                                    <p:anim calcmode="lin" valueType="num">
                                      <p:cBhvr>
                                        <p:cTn id="69" dur="3000" fill="hold"/>
                                        <p:tgtEl>
                                          <p:spTgt spid="21"/>
                                        </p:tgtEl>
                                        <p:attrNameLst>
                                          <p:attrName>style.rotation</p:attrName>
                                        </p:attrNameLst>
                                      </p:cBhvr>
                                      <p:tavLst>
                                        <p:tav tm="0">
                                          <p:val>
                                            <p:fltVal val="90"/>
                                          </p:val>
                                        </p:tav>
                                        <p:tav tm="100000">
                                          <p:val>
                                            <p:fltVal val="0"/>
                                          </p:val>
                                        </p:tav>
                                      </p:tavLst>
                                    </p:anim>
                                    <p:animEffect transition="in" filter="fade">
                                      <p:cBhvr>
                                        <p:cTn id="70" dur="3000"/>
                                        <p:tgtEl>
                                          <p:spTgt spid="21"/>
                                        </p:tgtEl>
                                      </p:cBhvr>
                                    </p:animEffect>
                                  </p:childTnLst>
                                </p:cTn>
                              </p:par>
                              <p:par>
                                <p:cTn id="71" presetID="31" presetClass="entr" presetSubtype="0" fill="hold" nodeType="withEffect">
                                  <p:stCondLst>
                                    <p:cond delay="0"/>
                                  </p:stCondLst>
                                  <p:iterate type="lt">
                                    <p:tmPct val="5000"/>
                                  </p:iterate>
                                  <p:childTnLst>
                                    <p:set>
                                      <p:cBhvr>
                                        <p:cTn id="72" dur="1" fill="hold">
                                          <p:stCondLst>
                                            <p:cond delay="0"/>
                                          </p:stCondLst>
                                        </p:cTn>
                                        <p:tgtEl>
                                          <p:spTgt spid="22"/>
                                        </p:tgtEl>
                                        <p:attrNameLst>
                                          <p:attrName>style.visibility</p:attrName>
                                        </p:attrNameLst>
                                      </p:cBhvr>
                                      <p:to>
                                        <p:strVal val="visible"/>
                                      </p:to>
                                    </p:set>
                                    <p:anim calcmode="lin" valueType="num">
                                      <p:cBhvr>
                                        <p:cTn id="73" dur="3000" fill="hold"/>
                                        <p:tgtEl>
                                          <p:spTgt spid="22"/>
                                        </p:tgtEl>
                                        <p:attrNameLst>
                                          <p:attrName>ppt_w</p:attrName>
                                        </p:attrNameLst>
                                      </p:cBhvr>
                                      <p:tavLst>
                                        <p:tav tm="0">
                                          <p:val>
                                            <p:fltVal val="0"/>
                                          </p:val>
                                        </p:tav>
                                        <p:tav tm="100000">
                                          <p:val>
                                            <p:strVal val="#ppt_w"/>
                                          </p:val>
                                        </p:tav>
                                      </p:tavLst>
                                    </p:anim>
                                    <p:anim calcmode="lin" valueType="num">
                                      <p:cBhvr>
                                        <p:cTn id="74" dur="3000" fill="hold"/>
                                        <p:tgtEl>
                                          <p:spTgt spid="22"/>
                                        </p:tgtEl>
                                        <p:attrNameLst>
                                          <p:attrName>ppt_h</p:attrName>
                                        </p:attrNameLst>
                                      </p:cBhvr>
                                      <p:tavLst>
                                        <p:tav tm="0">
                                          <p:val>
                                            <p:fltVal val="0"/>
                                          </p:val>
                                        </p:tav>
                                        <p:tav tm="100000">
                                          <p:val>
                                            <p:strVal val="#ppt_h"/>
                                          </p:val>
                                        </p:tav>
                                      </p:tavLst>
                                    </p:anim>
                                    <p:anim calcmode="lin" valueType="num">
                                      <p:cBhvr>
                                        <p:cTn id="75" dur="3000" fill="hold"/>
                                        <p:tgtEl>
                                          <p:spTgt spid="22"/>
                                        </p:tgtEl>
                                        <p:attrNameLst>
                                          <p:attrName>style.rotation</p:attrName>
                                        </p:attrNameLst>
                                      </p:cBhvr>
                                      <p:tavLst>
                                        <p:tav tm="0">
                                          <p:val>
                                            <p:fltVal val="90"/>
                                          </p:val>
                                        </p:tav>
                                        <p:tav tm="100000">
                                          <p:val>
                                            <p:fltVal val="0"/>
                                          </p:val>
                                        </p:tav>
                                      </p:tavLst>
                                    </p:anim>
                                    <p:animEffect transition="in" filter="fade">
                                      <p:cBhvr>
                                        <p:cTn id="76" dur="3000"/>
                                        <p:tgtEl>
                                          <p:spTgt spid="22"/>
                                        </p:tgtEl>
                                      </p:cBhvr>
                                    </p:animEffect>
                                  </p:childTnLst>
                                </p:cTn>
                              </p:par>
                              <p:par>
                                <p:cTn id="77" presetID="31" presetClass="entr" presetSubtype="0" fill="hold" nodeType="withEffect">
                                  <p:stCondLst>
                                    <p:cond delay="0"/>
                                  </p:stCondLst>
                                  <p:iterate type="lt">
                                    <p:tmPct val="5000"/>
                                  </p:iterate>
                                  <p:childTnLst>
                                    <p:set>
                                      <p:cBhvr>
                                        <p:cTn id="78" dur="1" fill="hold">
                                          <p:stCondLst>
                                            <p:cond delay="0"/>
                                          </p:stCondLst>
                                        </p:cTn>
                                        <p:tgtEl>
                                          <p:spTgt spid="23"/>
                                        </p:tgtEl>
                                        <p:attrNameLst>
                                          <p:attrName>style.visibility</p:attrName>
                                        </p:attrNameLst>
                                      </p:cBhvr>
                                      <p:to>
                                        <p:strVal val="visible"/>
                                      </p:to>
                                    </p:set>
                                    <p:anim calcmode="lin" valueType="num">
                                      <p:cBhvr>
                                        <p:cTn id="79" dur="3000" fill="hold"/>
                                        <p:tgtEl>
                                          <p:spTgt spid="23"/>
                                        </p:tgtEl>
                                        <p:attrNameLst>
                                          <p:attrName>ppt_w</p:attrName>
                                        </p:attrNameLst>
                                      </p:cBhvr>
                                      <p:tavLst>
                                        <p:tav tm="0">
                                          <p:val>
                                            <p:fltVal val="0"/>
                                          </p:val>
                                        </p:tav>
                                        <p:tav tm="100000">
                                          <p:val>
                                            <p:strVal val="#ppt_w"/>
                                          </p:val>
                                        </p:tav>
                                      </p:tavLst>
                                    </p:anim>
                                    <p:anim calcmode="lin" valueType="num">
                                      <p:cBhvr>
                                        <p:cTn id="80" dur="3000" fill="hold"/>
                                        <p:tgtEl>
                                          <p:spTgt spid="23"/>
                                        </p:tgtEl>
                                        <p:attrNameLst>
                                          <p:attrName>ppt_h</p:attrName>
                                        </p:attrNameLst>
                                      </p:cBhvr>
                                      <p:tavLst>
                                        <p:tav tm="0">
                                          <p:val>
                                            <p:fltVal val="0"/>
                                          </p:val>
                                        </p:tav>
                                        <p:tav tm="100000">
                                          <p:val>
                                            <p:strVal val="#ppt_h"/>
                                          </p:val>
                                        </p:tav>
                                      </p:tavLst>
                                    </p:anim>
                                    <p:anim calcmode="lin" valueType="num">
                                      <p:cBhvr>
                                        <p:cTn id="81" dur="3000" fill="hold"/>
                                        <p:tgtEl>
                                          <p:spTgt spid="23"/>
                                        </p:tgtEl>
                                        <p:attrNameLst>
                                          <p:attrName>style.rotation</p:attrName>
                                        </p:attrNameLst>
                                      </p:cBhvr>
                                      <p:tavLst>
                                        <p:tav tm="0">
                                          <p:val>
                                            <p:fltVal val="90"/>
                                          </p:val>
                                        </p:tav>
                                        <p:tav tm="100000">
                                          <p:val>
                                            <p:fltVal val="0"/>
                                          </p:val>
                                        </p:tav>
                                      </p:tavLst>
                                    </p:anim>
                                    <p:animEffect transition="in" filter="fade">
                                      <p:cBhvr>
                                        <p:cTn id="82" dur="3000"/>
                                        <p:tgtEl>
                                          <p:spTgt spid="23"/>
                                        </p:tgtEl>
                                      </p:cBhvr>
                                    </p:animEffect>
                                  </p:childTnLst>
                                </p:cTn>
                              </p:par>
                              <p:par>
                                <p:cTn id="83" presetID="31" presetClass="entr" presetSubtype="0" fill="hold" nodeType="withEffect">
                                  <p:stCondLst>
                                    <p:cond delay="0"/>
                                  </p:stCondLst>
                                  <p:iterate type="lt">
                                    <p:tmPct val="5000"/>
                                  </p:iterate>
                                  <p:childTnLst>
                                    <p:set>
                                      <p:cBhvr>
                                        <p:cTn id="84" dur="1" fill="hold">
                                          <p:stCondLst>
                                            <p:cond delay="0"/>
                                          </p:stCondLst>
                                        </p:cTn>
                                        <p:tgtEl>
                                          <p:spTgt spid="24"/>
                                        </p:tgtEl>
                                        <p:attrNameLst>
                                          <p:attrName>style.visibility</p:attrName>
                                        </p:attrNameLst>
                                      </p:cBhvr>
                                      <p:to>
                                        <p:strVal val="visible"/>
                                      </p:to>
                                    </p:set>
                                    <p:anim calcmode="lin" valueType="num">
                                      <p:cBhvr>
                                        <p:cTn id="85" dur="3000" fill="hold"/>
                                        <p:tgtEl>
                                          <p:spTgt spid="24"/>
                                        </p:tgtEl>
                                        <p:attrNameLst>
                                          <p:attrName>ppt_w</p:attrName>
                                        </p:attrNameLst>
                                      </p:cBhvr>
                                      <p:tavLst>
                                        <p:tav tm="0">
                                          <p:val>
                                            <p:fltVal val="0"/>
                                          </p:val>
                                        </p:tav>
                                        <p:tav tm="100000">
                                          <p:val>
                                            <p:strVal val="#ppt_w"/>
                                          </p:val>
                                        </p:tav>
                                      </p:tavLst>
                                    </p:anim>
                                    <p:anim calcmode="lin" valueType="num">
                                      <p:cBhvr>
                                        <p:cTn id="86" dur="3000" fill="hold"/>
                                        <p:tgtEl>
                                          <p:spTgt spid="24"/>
                                        </p:tgtEl>
                                        <p:attrNameLst>
                                          <p:attrName>ppt_h</p:attrName>
                                        </p:attrNameLst>
                                      </p:cBhvr>
                                      <p:tavLst>
                                        <p:tav tm="0">
                                          <p:val>
                                            <p:fltVal val="0"/>
                                          </p:val>
                                        </p:tav>
                                        <p:tav tm="100000">
                                          <p:val>
                                            <p:strVal val="#ppt_h"/>
                                          </p:val>
                                        </p:tav>
                                      </p:tavLst>
                                    </p:anim>
                                    <p:anim calcmode="lin" valueType="num">
                                      <p:cBhvr>
                                        <p:cTn id="87" dur="3000" fill="hold"/>
                                        <p:tgtEl>
                                          <p:spTgt spid="24"/>
                                        </p:tgtEl>
                                        <p:attrNameLst>
                                          <p:attrName>style.rotation</p:attrName>
                                        </p:attrNameLst>
                                      </p:cBhvr>
                                      <p:tavLst>
                                        <p:tav tm="0">
                                          <p:val>
                                            <p:fltVal val="90"/>
                                          </p:val>
                                        </p:tav>
                                        <p:tav tm="100000">
                                          <p:val>
                                            <p:fltVal val="0"/>
                                          </p:val>
                                        </p:tav>
                                      </p:tavLst>
                                    </p:anim>
                                    <p:animEffect transition="in" filter="fade">
                                      <p:cBhvr>
                                        <p:cTn id="88" dur="3000"/>
                                        <p:tgtEl>
                                          <p:spTgt spid="24"/>
                                        </p:tgtEl>
                                      </p:cBhvr>
                                    </p:animEffect>
                                  </p:childTnLst>
                                </p:cTn>
                              </p:par>
                              <p:par>
                                <p:cTn id="89" presetID="31" presetClass="entr" presetSubtype="0" fill="hold" nodeType="withEffect">
                                  <p:stCondLst>
                                    <p:cond delay="0"/>
                                  </p:stCondLst>
                                  <p:iterate type="lt">
                                    <p:tmPct val="5000"/>
                                  </p:iterate>
                                  <p:childTnLst>
                                    <p:set>
                                      <p:cBhvr>
                                        <p:cTn id="90" dur="1" fill="hold">
                                          <p:stCondLst>
                                            <p:cond delay="0"/>
                                          </p:stCondLst>
                                        </p:cTn>
                                        <p:tgtEl>
                                          <p:spTgt spid="25"/>
                                        </p:tgtEl>
                                        <p:attrNameLst>
                                          <p:attrName>style.visibility</p:attrName>
                                        </p:attrNameLst>
                                      </p:cBhvr>
                                      <p:to>
                                        <p:strVal val="visible"/>
                                      </p:to>
                                    </p:set>
                                    <p:anim calcmode="lin" valueType="num">
                                      <p:cBhvr>
                                        <p:cTn id="91" dur="3000" fill="hold"/>
                                        <p:tgtEl>
                                          <p:spTgt spid="25"/>
                                        </p:tgtEl>
                                        <p:attrNameLst>
                                          <p:attrName>ppt_w</p:attrName>
                                        </p:attrNameLst>
                                      </p:cBhvr>
                                      <p:tavLst>
                                        <p:tav tm="0">
                                          <p:val>
                                            <p:fltVal val="0"/>
                                          </p:val>
                                        </p:tav>
                                        <p:tav tm="100000">
                                          <p:val>
                                            <p:strVal val="#ppt_w"/>
                                          </p:val>
                                        </p:tav>
                                      </p:tavLst>
                                    </p:anim>
                                    <p:anim calcmode="lin" valueType="num">
                                      <p:cBhvr>
                                        <p:cTn id="92" dur="3000" fill="hold"/>
                                        <p:tgtEl>
                                          <p:spTgt spid="25"/>
                                        </p:tgtEl>
                                        <p:attrNameLst>
                                          <p:attrName>ppt_h</p:attrName>
                                        </p:attrNameLst>
                                      </p:cBhvr>
                                      <p:tavLst>
                                        <p:tav tm="0">
                                          <p:val>
                                            <p:fltVal val="0"/>
                                          </p:val>
                                        </p:tav>
                                        <p:tav tm="100000">
                                          <p:val>
                                            <p:strVal val="#ppt_h"/>
                                          </p:val>
                                        </p:tav>
                                      </p:tavLst>
                                    </p:anim>
                                    <p:anim calcmode="lin" valueType="num">
                                      <p:cBhvr>
                                        <p:cTn id="93" dur="3000" fill="hold"/>
                                        <p:tgtEl>
                                          <p:spTgt spid="25"/>
                                        </p:tgtEl>
                                        <p:attrNameLst>
                                          <p:attrName>style.rotation</p:attrName>
                                        </p:attrNameLst>
                                      </p:cBhvr>
                                      <p:tavLst>
                                        <p:tav tm="0">
                                          <p:val>
                                            <p:fltVal val="90"/>
                                          </p:val>
                                        </p:tav>
                                        <p:tav tm="100000">
                                          <p:val>
                                            <p:fltVal val="0"/>
                                          </p:val>
                                        </p:tav>
                                      </p:tavLst>
                                    </p:anim>
                                    <p:animEffect transition="in" filter="fade">
                                      <p:cBhvr>
                                        <p:cTn id="94" dur="3000"/>
                                        <p:tgtEl>
                                          <p:spTgt spid="25"/>
                                        </p:tgtEl>
                                      </p:cBhvr>
                                    </p:animEffect>
                                  </p:childTnLst>
                                </p:cTn>
                              </p:par>
                              <p:par>
                                <p:cTn id="95" presetID="16" presetClass="entr" presetSubtype="37"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barn(outVertical)">
                                      <p:cBhvr>
                                        <p:cTn id="9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n_image_1.size.wequassett-resort-and-golf-club-cape-cod-cape-cod-massachusetts-104123-2.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00B0F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5" name="4 CuadroTexto"/>
          <p:cNvSpPr txBox="1"/>
          <p:nvPr/>
        </p:nvSpPr>
        <p:spPr>
          <a:xfrm>
            <a:off x="755650" y="4657725"/>
            <a:ext cx="7561263" cy="92233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Se localiza en el distrito de Benalmádena Costa y tiene 5 accesos desde la avenida de Federico García Lorca, el camino del Prado, la avenida del Parque y la avenida de Rocío Jurado.</a:t>
            </a:r>
          </a:p>
        </p:txBody>
      </p:sp>
    </p:spTree>
  </p:cSld>
  <p:clrMapOvr>
    <a:masterClrMapping/>
  </p:clrMapOvr>
  <mc:AlternateContent xmlns:mc="http://schemas.openxmlformats.org/markup-compatibility/2006">
    <mc:Choice xmlns:p14="http://schemas.microsoft.com/office/powerpoint/2010/main" Requires="p14">
      <p:transition spd="slow" p14:dur="2000" advTm="23000">
        <p14:rippl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par>
                                <p:cTn id="11" presetID="16" presetClass="entr" presetSubtype="2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Horizontal)">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185949516_44fa829e7b_b.jpg"/>
          <p:cNvPicPr>
            <a:picLocks noGrp="1" noChangeAspect="1"/>
          </p:cNvPicPr>
          <p:nvPr>
            <p:ph idx="4294967295"/>
          </p:nvPr>
        </p:nvPicPr>
        <p:blipFill>
          <a:blip r:embed="rId2"/>
          <a:srcRect/>
          <a:stretch>
            <a:fillRect/>
          </a:stretch>
        </p:blipFill>
        <p:spPr>
          <a:xfrm>
            <a:off x="0" y="6350"/>
            <a:ext cx="9144000" cy="57023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2185949516_44fa829e7b_b.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000" advTm="8000">
        <p14:ripple/>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67136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367136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CuadroTexto"/>
          <p:cNvSpPr txBox="1"/>
          <p:nvPr/>
        </p:nvSpPr>
        <p:spPr>
          <a:xfrm>
            <a:off x="684213" y="4873625"/>
            <a:ext cx="80645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En las inmediaciones del Parque de la Paloma se encuentra el Auditorio Municipal, la Biblioteca Pública, el recinto ferial y el Delfinario.</a:t>
            </a:r>
          </a:p>
        </p:txBody>
      </p:sp>
    </p:spTree>
  </p:cSld>
  <p:clrMapOvr>
    <a:masterClrMapping/>
  </p:clrMapOvr>
  <mc:AlternateContent xmlns:mc="http://schemas.openxmlformats.org/markup-compatibility/2006">
    <mc:Choice xmlns:p14="http://schemas.microsoft.com/office/powerpoint/2010/main" Requires="p14">
      <p:transition spd="slow" p14:dur="2500" advTm="20000">
        <p14:honeycomb/>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3000"/>
                                        <p:tgtEl>
                                          <p:spTgt spid="4"/>
                                        </p:tgtEl>
                                      </p:cBhvr>
                                    </p:animEffect>
                                  </p:childTnLst>
                                </p:cTn>
                              </p:par>
                              <p:par>
                                <p:cTn id="22" presetID="64" presetClass="path" presetSubtype="0" accel="50000" decel="50000" fill="hold" nodeType="withEffect">
                                  <p:stCondLst>
                                    <p:cond delay="0"/>
                                  </p:stCondLst>
                                  <p:childTnLst>
                                    <p:animMotion origin="layout" path="M 1.11111E-6 0.33333 L 1.11111E-6 2.96296E-6 " pathEditMode="relative" rAng="0" ptsTypes="AA">
                                      <p:cBhvr>
                                        <p:cTn id="23" dur="3000" fill="hold"/>
                                        <p:tgtEl>
                                          <p:spTgt spid="4"/>
                                        </p:tgtEl>
                                        <p:attrNameLst>
                                          <p:attrName>ppt_x</p:attrName>
                                          <p:attrName>ppt_y</p:attrName>
                                        </p:attrNameLst>
                                      </p:cBhvr>
                                      <p:rCtr x="0" y="-167"/>
                                    </p:animMotion>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1126_ancient_india_city.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61126_ancient_india_city.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CuadroTexto"/>
          <p:cNvSpPr txBox="1"/>
          <p:nvPr/>
        </p:nvSpPr>
        <p:spPr>
          <a:xfrm>
            <a:off x="1116013" y="4873625"/>
            <a:ext cx="71278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Es una zona popular de reunión. Situado próximo a la playa, lo bordean la calle Federico García Lorca y la Avenida del Parque.</a:t>
            </a:r>
          </a:p>
        </p:txBody>
      </p:sp>
    </p:spTree>
  </p:cSld>
  <p:clrMapOvr>
    <a:masterClrMapping/>
  </p:clrMapOvr>
  <mc:AlternateContent xmlns:mc="http://schemas.openxmlformats.org/markup-compatibility/2006">
    <mc:Choice xmlns:p14="http://schemas.microsoft.com/office/powerpoint/2010/main" Requires="p14">
      <p:transition spd="slow" p14:dur="2500" advTm="18000">
        <p14:honeycomb/>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grpId="0" nodeType="withEffect">
                                  <p:stCondLst>
                                    <p:cond delay="0"/>
                                  </p:stCondLst>
                                  <p:childTnLst>
                                    <p:animEffect transition="out" filter="wheel(4)">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36.jpg massachusetts.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CuadroTexto"/>
          <p:cNvSpPr txBox="1"/>
          <p:nvPr/>
        </p:nvSpPr>
        <p:spPr>
          <a:xfrm>
            <a:off x="539750" y="4370388"/>
            <a:ext cx="8208963"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Se trata de una agradable zona con diversas especies animales. Además cuenta con diferentes clases de plantas y flores. Entre sus instalaciones, cuenta con zonas habilitadas para almorzar, y cafeterías. Está situado próximo a la playa.</a:t>
            </a:r>
          </a:p>
        </p:txBody>
      </p:sp>
    </p:spTree>
  </p:cSld>
  <p:clrMapOvr>
    <a:masterClrMapping/>
  </p:clrMapOvr>
  <mc:AlternateContent xmlns:mc="http://schemas.openxmlformats.org/markup-compatibility/2006">
    <mc:Choice xmlns:p14="http://schemas.microsoft.com/office/powerpoint/2010/main" Requires="p14">
      <p:transition spd="slow" p14:dur="2000" advTm="28000">
        <p:wipe/>
      </p:transition>
    </mc:Choice>
    <mc:Fallback>
      <p:transition spd="slow" advTm="2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3000"/>
                                        <p:tgtEl>
                                          <p:spTgt spid="6"/>
                                        </p:tgtEl>
                                      </p:cBhvr>
                                    </p:animEffect>
                                    <p:anim calcmode="lin" valueType="num">
                                      <p:cBhvr>
                                        <p:cTn id="10" dur="3000"/>
                                        <p:tgtEl>
                                          <p:spTgt spid="6"/>
                                        </p:tgtEl>
                                        <p:attrNameLst>
                                          <p:attrName>style.rotation</p:attrName>
                                        </p:attrNameLst>
                                      </p:cBhvr>
                                      <p:tavLst>
                                        <p:tav tm="0">
                                          <p:val>
                                            <p:fltVal val="0"/>
                                          </p:val>
                                        </p:tav>
                                        <p:tav tm="100000">
                                          <p:val>
                                            <p:fltVal val="720"/>
                                          </p:val>
                                        </p:tav>
                                      </p:tavLst>
                                    </p:anim>
                                    <p:anim calcmode="lin" valueType="num">
                                      <p:cBhvr>
                                        <p:cTn id="11" dur="3000"/>
                                        <p:tgtEl>
                                          <p:spTgt spid="6"/>
                                        </p:tgtEl>
                                        <p:attrNameLst>
                                          <p:attrName>ppt_h</p:attrName>
                                        </p:attrNameLst>
                                      </p:cBhvr>
                                      <p:tavLst>
                                        <p:tav tm="0">
                                          <p:val>
                                            <p:strVal val="ppt_h"/>
                                          </p:val>
                                        </p:tav>
                                        <p:tav tm="100000">
                                          <p:val>
                                            <p:fltVal val="0"/>
                                          </p:val>
                                        </p:tav>
                                      </p:tavLst>
                                    </p:anim>
                                    <p:anim calcmode="lin" valueType="num">
                                      <p:cBhvr>
                                        <p:cTn id="12" dur="3000"/>
                                        <p:tgtEl>
                                          <p:spTgt spid="6"/>
                                        </p:tgtEl>
                                        <p:attrNameLst>
                                          <p:attrName>ppt_w</p:attrName>
                                        </p:attrNameLst>
                                      </p:cBhvr>
                                      <p:tavLst>
                                        <p:tav tm="0">
                                          <p:val>
                                            <p:strVal val="ppt_w"/>
                                          </p:val>
                                        </p:tav>
                                        <p:tav tm="100000">
                                          <p:val>
                                            <p:fltVal val="0"/>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2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jpg"/>
          <p:cNvPicPr>
            <a:picLocks noGrp="1" noChangeAspect="1"/>
          </p:cNvPicPr>
          <p:nvPr>
            <p:ph idx="4294967295"/>
          </p:nvPr>
        </p:nvPicPr>
        <p:blipFill>
          <a:blip r:embed="rId2"/>
          <a:srcRect/>
          <a:stretch>
            <a:fillRect/>
          </a:stretch>
        </p:blipFill>
        <p:spPr>
          <a:xfrm>
            <a:off x="0" y="6350"/>
            <a:ext cx="9144000" cy="57023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Imagen1.jpg"/>
          <p:cNvPicPr>
            <a:picLocks noChangeAspect="1"/>
          </p:cNvPicPr>
          <p:nvPr/>
        </p:nvPicPr>
        <p:blipFill>
          <a:blip r:embed="rId2"/>
          <a:srcRect/>
          <a:stretch>
            <a:fillRect/>
          </a:stretch>
        </p:blipFill>
        <p:spPr bwMode="auto">
          <a:xfrm>
            <a:off x="0" y="0"/>
            <a:ext cx="9144000" cy="5705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000" advTm="8000">
        <p14:gallery dir="l"/>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619385.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CuadroTexto"/>
          <p:cNvSpPr txBox="1"/>
          <p:nvPr/>
        </p:nvSpPr>
        <p:spPr>
          <a:xfrm>
            <a:off x="827088" y="4657725"/>
            <a:ext cx="7058025" cy="92233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En el corazón de Benalmádena se esconde uno de los parques más grandes y más apetecibles  de Europa, sobre todo para ir con toda la familia.</a:t>
            </a:r>
          </a:p>
        </p:txBody>
      </p:sp>
    </p:spTree>
  </p:cSld>
  <p:clrMapOvr>
    <a:masterClrMapping/>
  </p:clrMapOvr>
  <mc:AlternateContent xmlns:mc="http://schemas.openxmlformats.org/markup-compatibility/2006">
    <mc:Choice xmlns:p14="http://schemas.microsoft.com/office/powerpoint/2010/main" Requires="p14">
      <p:transition spd="slow" p14:dur="2000" advTm="20000">
        <p14:gallery dir="l"/>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fltVal val="0"/>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3000"/>
                                        <p:tgtEl>
                                          <p:spTgt spid="4"/>
                                        </p:tgtEl>
                                      </p:cBhvr>
                                    </p:animEffect>
                                  </p:childTnLst>
                                </p:cTn>
                              </p:par>
                              <p:par>
                                <p:cTn id="15" presetID="64" presetClass="path" presetSubtype="0" accel="50000" decel="50000" fill="hold" nodeType="withEffect">
                                  <p:stCondLst>
                                    <p:cond delay="0"/>
                                  </p:stCondLst>
                                  <p:childTnLst>
                                    <p:animMotion origin="layout" path="M 1.11111E-6 0.33333 L 1.11111E-6 1.48148E-6 " pathEditMode="relative" rAng="0" ptsTypes="AA">
                                      <p:cBhvr>
                                        <p:cTn id="16" dur="3000" fill="hold"/>
                                        <p:tgtEl>
                                          <p:spTgt spid="4"/>
                                        </p:tgtEl>
                                        <p:attrNameLst>
                                          <p:attrName>ppt_x</p:attrName>
                                          <p:attrName>ppt_y</p:attrName>
                                        </p:attrNameLst>
                                      </p:cBhvr>
                                      <p:rCtr x="0" y="-167"/>
                                    </p:animMotion>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84.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684213" y="4945063"/>
            <a:ext cx="712787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Desde que se inaugurara en 1995, este parque se ha convertido en uno de los lugares favoritos para muchos malagueños.</a:t>
            </a:r>
          </a:p>
        </p:txBody>
      </p:sp>
    </p:spTree>
  </p:cSld>
  <p:clrMapOvr>
    <a:masterClrMapping/>
  </p:clrMapOvr>
  <mc:AlternateContent xmlns:mc="http://schemas.openxmlformats.org/markup-compatibility/2006">
    <mc:Choice xmlns:p14="http://schemas.microsoft.com/office/powerpoint/2010/main" Requires="p14">
      <p:transition spd="slow" p14:dur="2000" advTm="18000">
        <p14:gallery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50" presetClass="entr" presetSubtype="0" decel="10000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ppt_w+.3"/>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animEffect transition="in" filter="fade">
                                      <p:cBhvr>
                                        <p:cTn id="19" dur="3000"/>
                                        <p:tgtEl>
                                          <p:spTgt spid="4"/>
                                        </p:tgtEl>
                                      </p:cBhvr>
                                    </p:animEffect>
                                  </p:childTnLst>
                                </p:cTn>
                              </p:par>
                              <p:par>
                                <p:cTn id="20" presetID="16" presetClass="entr" presetSubtype="4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3000"/>
                                        <p:tgtEl>
                                          <p:spTgt spid="4"/>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00107612431713____1__1000x100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00107612431713____1__1000x100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7" name="16 CuadroTexto"/>
          <p:cNvSpPr txBox="1"/>
          <p:nvPr/>
        </p:nvSpPr>
        <p:spPr>
          <a:xfrm>
            <a:off x="971550" y="4657725"/>
            <a:ext cx="71294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Sus cinco entradas te dará acceso a multitud de zonas verdes, sus caminos son ideales para largos paseos, algunos de ellos transcurren por su gran lago.</a:t>
            </a:r>
          </a:p>
        </p:txBody>
      </p:sp>
    </p:spTree>
  </p:cSld>
  <p:clrMapOvr>
    <a:masterClrMapping/>
  </p:clrMapOvr>
  <mc:AlternateContent xmlns:mc="http://schemas.openxmlformats.org/markup-compatibility/2006">
    <mc:Choice xmlns:p14="http://schemas.microsoft.com/office/powerpoint/2010/main" Requires="p14">
      <p:transition spd="slow" p14:dur="2000" advTm="21000">
        <p14:gallery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4/3*#ppt_w"/>
                                          </p:val>
                                        </p:tav>
                                        <p:tav tm="100000">
                                          <p:val>
                                            <p:strVal val="#ppt_w"/>
                                          </p:val>
                                        </p:tav>
                                      </p:tavLst>
                                    </p:anim>
                                    <p:anim calcmode="lin" valueType="num">
                                      <p:cBhvr>
                                        <p:cTn id="8" dur="3000" fill="hold"/>
                                        <p:tgtEl>
                                          <p:spTgt spid="7"/>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amond(out)">
                                      <p:cBhvr>
                                        <p:cTn id="11" dur="3000"/>
                                        <p:tgtEl>
                                          <p:spTgt spid="7"/>
                                        </p:tgtEl>
                                      </p:cBhvr>
                                    </p:animEffect>
                                  </p:childTnLst>
                                </p:cTn>
                              </p:par>
                              <p:par>
                                <p:cTn id="12" presetID="5" presetClass="entr" presetSubtype="10"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checkerboard(across)">
                                      <p:cBhvr>
                                        <p:cTn id="14" dur="3000"/>
                                        <p:tgtEl>
                                          <p:spTgt spid="18"/>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17"/>
                                        </p:tgtEl>
                                        <p:attrNameLst>
                                          <p:attrName>style.visibility</p:attrName>
                                        </p:attrNameLst>
                                      </p:cBhvr>
                                      <p:to>
                                        <p:strVal val="visible"/>
                                      </p:to>
                                    </p:set>
                                    <p:animEffect transition="in" filter="fade">
                                      <p:cBhvr>
                                        <p:cTn id="18" dur="1000"/>
                                        <p:tgtEl>
                                          <p:spTgt spid="17"/>
                                        </p:tgtEl>
                                      </p:cBhvr>
                                    </p:animEffect>
                                    <p:anim calcmode="lin" valueType="num">
                                      <p:cBhvr>
                                        <p:cTn id="19" dur="1000" fill="hold"/>
                                        <p:tgtEl>
                                          <p:spTgt spid="17"/>
                                        </p:tgtEl>
                                        <p:attrNameLst>
                                          <p:attrName>ppt_x</p:attrName>
                                        </p:attrNameLst>
                                      </p:cBhvr>
                                      <p:tavLst>
                                        <p:tav tm="0">
                                          <p:val>
                                            <p:strVal val="#ppt_x-.1"/>
                                          </p:val>
                                        </p:tav>
                                        <p:tav tm="100000">
                                          <p:val>
                                            <p:strVal val="#ppt_x"/>
                                          </p:val>
                                        </p:tav>
                                      </p:tavLst>
                                    </p:anim>
                                    <p:anim calcmode="lin" valueType="num">
                                      <p:cBhvr>
                                        <p:cTn id="2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la morena de mi copl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Rectángulo"/>
          <p:cNvSpPr/>
          <p:nvPr/>
        </p:nvSpPr>
        <p:spPr>
          <a:xfrm>
            <a:off x="4572000" y="0"/>
            <a:ext cx="4572000" cy="2857500"/>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9" name="18 Rectángulo"/>
          <p:cNvSpPr/>
          <p:nvPr/>
        </p:nvSpPr>
        <p:spPr>
          <a:xfrm>
            <a:off x="0" y="0"/>
            <a:ext cx="4572000" cy="2857500"/>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0" name="19 Rectángulo"/>
          <p:cNvSpPr/>
          <p:nvPr/>
        </p:nvSpPr>
        <p:spPr>
          <a:xfrm>
            <a:off x="0" y="2857500"/>
            <a:ext cx="4572000" cy="2857500"/>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1" name="20 Rectángulo"/>
          <p:cNvSpPr/>
          <p:nvPr/>
        </p:nvSpPr>
        <p:spPr>
          <a:xfrm>
            <a:off x="4572000" y="2857500"/>
            <a:ext cx="4572000" cy="2857500"/>
          </a:xfrm>
          <a:prstGeom prst="rect">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4" name="23 CuadroTexto"/>
          <p:cNvSpPr txBox="1"/>
          <p:nvPr/>
        </p:nvSpPr>
        <p:spPr>
          <a:xfrm>
            <a:off x="684213" y="4657725"/>
            <a:ext cx="7775575" cy="92233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Es un verdadero paraíso para los amantes de la flora, la fauna y actividades al aire libre. Además posee un mini-zoológico, un parque de cactus, cafetería y restaurantes.</a:t>
            </a:r>
          </a:p>
        </p:txBody>
      </p:sp>
    </p:spTree>
  </p:cSld>
  <p:clrMapOvr>
    <a:masterClrMapping/>
  </p:clrMapOvr>
  <mc:AlternateContent xmlns:mc="http://schemas.openxmlformats.org/markup-compatibility/2006">
    <mc:Choice xmlns:p14="http://schemas.microsoft.com/office/powerpoint/2010/main" Requires="p14">
      <p:transition spd="slow" p14:dur="2000" advTm="22000">
        <p14:prism/>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3000"/>
                                        <p:tgtEl>
                                          <p:spTgt spid="17"/>
                                        </p:tgtEl>
                                      </p:cBhvr>
                                    </p:animEffect>
                                  </p:childTnLst>
                                </p:cTn>
                              </p:par>
                              <p:par>
                                <p:cTn id="8" presetID="23" presetClass="entr" presetSubtype="16"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3000" fill="hold"/>
                                        <p:tgtEl>
                                          <p:spTgt spid="17"/>
                                        </p:tgtEl>
                                        <p:attrNameLst>
                                          <p:attrName>ppt_w</p:attrName>
                                        </p:attrNameLst>
                                      </p:cBhvr>
                                      <p:tavLst>
                                        <p:tav tm="0">
                                          <p:val>
                                            <p:fltVal val="0"/>
                                          </p:val>
                                        </p:tav>
                                        <p:tav tm="100000">
                                          <p:val>
                                            <p:strVal val="#ppt_w"/>
                                          </p:val>
                                        </p:tav>
                                      </p:tavLst>
                                    </p:anim>
                                    <p:anim calcmode="lin" valueType="num">
                                      <p:cBhvr>
                                        <p:cTn id="11" dur="3000" fill="hold"/>
                                        <p:tgtEl>
                                          <p:spTgt spid="17"/>
                                        </p:tgtEl>
                                        <p:attrNameLst>
                                          <p:attrName>ppt_h</p:attrName>
                                        </p:attrNameLst>
                                      </p:cBhvr>
                                      <p:tavLst>
                                        <p:tav tm="0">
                                          <p:val>
                                            <p:fltVal val="0"/>
                                          </p:val>
                                        </p:tav>
                                        <p:tav tm="100000">
                                          <p:val>
                                            <p:strVal val="#ppt_h"/>
                                          </p:val>
                                        </p:tav>
                                      </p:tavLst>
                                    </p:anim>
                                  </p:childTnLst>
                                </p:cTn>
                              </p:par>
                              <p:par>
                                <p:cTn id="12" presetID="8" presetClass="exit" presetSubtype="32" fill="hold" nodeType="withEffect">
                                  <p:stCondLst>
                                    <p:cond delay="0"/>
                                  </p:stCondLst>
                                  <p:childTnLst>
                                    <p:animEffect transition="out" filter="diamond(out)">
                                      <p:cBhvr>
                                        <p:cTn id="13" dur="2000"/>
                                        <p:tgtEl>
                                          <p:spTgt spid="18"/>
                                        </p:tgtEl>
                                      </p:cBhvr>
                                    </p:animEffect>
                                    <p:set>
                                      <p:cBhvr>
                                        <p:cTn id="14" dur="1" fill="hold">
                                          <p:stCondLst>
                                            <p:cond delay="1999"/>
                                          </p:stCondLst>
                                        </p:cTn>
                                        <p:tgtEl>
                                          <p:spTgt spid="18"/>
                                        </p:tgtEl>
                                        <p:attrNameLst>
                                          <p:attrName>style.visibility</p:attrName>
                                        </p:attrNameLst>
                                      </p:cBhvr>
                                      <p:to>
                                        <p:strVal val="hidden"/>
                                      </p:to>
                                    </p:set>
                                  </p:childTnLst>
                                </p:cTn>
                              </p:par>
                              <p:par>
                                <p:cTn id="15" presetID="8" presetClass="exit" presetSubtype="32" fill="hold" nodeType="withEffect">
                                  <p:stCondLst>
                                    <p:cond delay="0"/>
                                  </p:stCondLst>
                                  <p:childTnLst>
                                    <p:animEffect transition="out" filter="diamond(out)">
                                      <p:cBhvr>
                                        <p:cTn id="16" dur="2000"/>
                                        <p:tgtEl>
                                          <p:spTgt spid="19"/>
                                        </p:tgtEl>
                                      </p:cBhvr>
                                    </p:animEffect>
                                    <p:set>
                                      <p:cBhvr>
                                        <p:cTn id="17" dur="1" fill="hold">
                                          <p:stCondLst>
                                            <p:cond delay="1999"/>
                                          </p:stCondLst>
                                        </p:cTn>
                                        <p:tgtEl>
                                          <p:spTgt spid="19"/>
                                        </p:tgtEl>
                                        <p:attrNameLst>
                                          <p:attrName>style.visibility</p:attrName>
                                        </p:attrNameLst>
                                      </p:cBhvr>
                                      <p:to>
                                        <p:strVal val="hidden"/>
                                      </p:to>
                                    </p:set>
                                  </p:childTnLst>
                                </p:cTn>
                              </p:par>
                              <p:par>
                                <p:cTn id="18" presetID="8" presetClass="exit" presetSubtype="32" fill="hold" nodeType="withEffect">
                                  <p:stCondLst>
                                    <p:cond delay="0"/>
                                  </p:stCondLst>
                                  <p:childTnLst>
                                    <p:animEffect transition="out" filter="diamond(out)">
                                      <p:cBhvr>
                                        <p:cTn id="19" dur="2000"/>
                                        <p:tgtEl>
                                          <p:spTgt spid="20"/>
                                        </p:tgtEl>
                                      </p:cBhvr>
                                    </p:animEffect>
                                    <p:set>
                                      <p:cBhvr>
                                        <p:cTn id="20" dur="1" fill="hold">
                                          <p:stCondLst>
                                            <p:cond delay="1999"/>
                                          </p:stCondLst>
                                        </p:cTn>
                                        <p:tgtEl>
                                          <p:spTgt spid="20"/>
                                        </p:tgtEl>
                                        <p:attrNameLst>
                                          <p:attrName>style.visibility</p:attrName>
                                        </p:attrNameLst>
                                      </p:cBhvr>
                                      <p:to>
                                        <p:strVal val="hidden"/>
                                      </p:to>
                                    </p:set>
                                  </p:childTnLst>
                                </p:cTn>
                              </p:par>
                              <p:par>
                                <p:cTn id="21" presetID="8" presetClass="exit" presetSubtype="32" fill="hold" nodeType="withEffect">
                                  <p:stCondLst>
                                    <p:cond delay="0"/>
                                  </p:stCondLst>
                                  <p:childTnLst>
                                    <p:animEffect transition="out" filter="diamond(out)">
                                      <p:cBhvr>
                                        <p:cTn id="22" dur="2000"/>
                                        <p:tgtEl>
                                          <p:spTgt spid="21"/>
                                        </p:tgtEl>
                                      </p:cBhvr>
                                    </p:animEffect>
                                    <p:set>
                                      <p:cBhvr>
                                        <p:cTn id="23" dur="1" fill="hold">
                                          <p:stCondLst>
                                            <p:cond delay="1999"/>
                                          </p:stCondLst>
                                        </p:cTn>
                                        <p:tgtEl>
                                          <p:spTgt spid="21"/>
                                        </p:tgtEl>
                                        <p:attrNameLst>
                                          <p:attrName>style.visibility</p:attrName>
                                        </p:attrNameLst>
                                      </p:cBhvr>
                                      <p:to>
                                        <p:strVal val="hidden"/>
                                      </p:to>
                                    </p:se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24"/>
                                        </p:tgtEl>
                                        <p:attrNameLst>
                                          <p:attrName>style.visibility</p:attrName>
                                        </p:attrNameLst>
                                      </p:cBhvr>
                                      <p:to>
                                        <p:strVal val="visible"/>
                                      </p:to>
                                    </p:set>
                                    <p:animEffect transition="in" filter="fade">
                                      <p:cBhvr>
                                        <p:cTn id="27" dur="1000"/>
                                        <p:tgtEl>
                                          <p:spTgt spid="24"/>
                                        </p:tgtEl>
                                      </p:cBhvr>
                                    </p:animEffect>
                                    <p:anim calcmode="lin" valueType="num">
                                      <p:cBhvr>
                                        <p:cTn id="28" dur="1000" fill="hold"/>
                                        <p:tgtEl>
                                          <p:spTgt spid="24"/>
                                        </p:tgtEl>
                                        <p:attrNameLst>
                                          <p:attrName>ppt_x</p:attrName>
                                        </p:attrNameLst>
                                      </p:cBhvr>
                                      <p:tavLst>
                                        <p:tav tm="0">
                                          <p:val>
                                            <p:strVal val="#ppt_x-.1"/>
                                          </p:val>
                                        </p:tav>
                                        <p:tav tm="100000">
                                          <p:val>
                                            <p:strVal val="#ppt_x"/>
                                          </p:val>
                                        </p:tav>
                                      </p:tavLst>
                                    </p:anim>
                                    <p:anim calcmode="lin" valueType="num">
                                      <p:cBhvr>
                                        <p:cTn id="29"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Sdsumain.jpg san diego-universidad.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6083" name="4 CuadroTexto"/>
          <p:cNvSpPr txBox="1">
            <a:spLocks noChangeArrowheads="1"/>
          </p:cNvSpPr>
          <p:nvPr/>
        </p:nvSpPr>
        <p:spPr bwMode="auto">
          <a:xfrm>
            <a:off x="214313" y="5407025"/>
            <a:ext cx="238125" cy="368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es-ES">
                <a:latin typeface="Calibri" pitchFamily="34" charset="0"/>
              </a:rPr>
              <a:t> </a:t>
            </a:r>
          </a:p>
        </p:txBody>
      </p:sp>
      <p:sp>
        <p:nvSpPr>
          <p:cNvPr id="6" name="5 Rectángulo"/>
          <p:cNvSpPr/>
          <p:nvPr/>
        </p:nvSpPr>
        <p:spPr>
          <a:xfrm>
            <a:off x="0" y="0"/>
            <a:ext cx="9144000" cy="5715000"/>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CuadroTexto"/>
          <p:cNvSpPr txBox="1"/>
          <p:nvPr/>
        </p:nvSpPr>
        <p:spPr>
          <a:xfrm>
            <a:off x="1331913" y="193675"/>
            <a:ext cx="2430462" cy="400050"/>
          </a:xfrm>
          <a:prstGeom prst="rect">
            <a:avLst/>
          </a:prstGeom>
          <a:noFill/>
          <a:ln>
            <a:noFill/>
          </a:ln>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000" b="1" dirty="0">
                <a:effectLst>
                  <a:glow rad="101600">
                    <a:schemeClr val="accent3">
                      <a:satMod val="175000"/>
                      <a:alpha val="40000"/>
                    </a:schemeClr>
                  </a:glow>
                  <a:outerShdw blurRad="38100" dist="38100" dir="2700000" algn="tl">
                    <a:srgbClr val="000000">
                      <a:alpha val="43137"/>
                    </a:srgbClr>
                  </a:outerShdw>
                </a:effectLst>
                <a:latin typeface="Lucida Calligraphy" pitchFamily="66" charset="0"/>
              </a:rPr>
              <a:t>Jardín de cactus</a:t>
            </a:r>
          </a:p>
        </p:txBody>
      </p:sp>
      <p:sp>
        <p:nvSpPr>
          <p:cNvPr id="8" name="7 CuadroTexto"/>
          <p:cNvSpPr txBox="1"/>
          <p:nvPr/>
        </p:nvSpPr>
        <p:spPr>
          <a:xfrm>
            <a:off x="539750" y="4297363"/>
            <a:ext cx="7920038"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Con respecto a la flora se encuentra una gran cantidad de especies de hoja caduca, perdiendo sus hojas en invierno y de hoja perenne como eucaliptos, palmeras, cipreses, etc. Además, el parque es un parque adaptado para Cactus y Suculentas de Europa.</a:t>
            </a:r>
          </a:p>
        </p:txBody>
      </p:sp>
    </p:spTree>
  </p:cSld>
  <p:clrMapOvr>
    <a:masterClrMapping/>
  </p:clrMapOvr>
  <mc:AlternateContent xmlns:mc="http://schemas.openxmlformats.org/markup-compatibility/2006">
    <mc:Choice xmlns:p14="http://schemas.microsoft.com/office/powerpoint/2010/main" Requires="p14">
      <p:transition spd="slow" p14:dur="2000" advTm="32000">
        <p14:prism/>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9" presetClass="exit" presetSubtype="10" fill="hold" grpId="1" nodeType="withEffect">
                                  <p:stCondLst>
                                    <p:cond delay="0"/>
                                  </p:stCondLst>
                                  <p:childTnLst>
                                    <p:anim calcmode="lin" valueType="num">
                                      <p:cBhvr>
                                        <p:cTn id="9" dur="3000"/>
                                        <p:tgtEl>
                                          <p:spTgt spid="6"/>
                                        </p:tgtEl>
                                        <p:attrNameLst>
                                          <p:attrName>ppt_h</p:attrName>
                                        </p:attrNameLst>
                                      </p:cBhvr>
                                      <p:tavLst>
                                        <p:tav tm="0">
                                          <p:val>
                                            <p:strVal val="ppt_h"/>
                                          </p:val>
                                        </p:tav>
                                        <p:tav tm="100000">
                                          <p:val>
                                            <p:strVal val="ppt_h"/>
                                          </p:val>
                                        </p:tav>
                                      </p:tavLst>
                                    </p:anim>
                                    <p:anim calcmode="lin" valueType="num">
                                      <p:cBhvr>
                                        <p:cTn id="10"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6"/>
                                        </p:tgtEl>
                                        <p:attrNameLst>
                                          <p:attrName>style.visibility</p:attrName>
                                        </p:attrNameLst>
                                      </p:cBhvr>
                                      <p:to>
                                        <p:strVal val="hidden"/>
                                      </p:to>
                                    </p:set>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3000"/>
                                        <p:tgtEl>
                                          <p:spTgt spid="4"/>
                                        </p:tgtEl>
                                      </p:cBhvr>
                                    </p:animEffect>
                                  </p:childTnLst>
                                </p:cTn>
                              </p:par>
                            </p:childTnLst>
                          </p:cTn>
                        </p:par>
                        <p:par>
                          <p:cTn id="15" fill="hold">
                            <p:stCondLst>
                              <p:cond delay="3000"/>
                            </p:stCondLst>
                            <p:childTnLst>
                              <p:par>
                                <p:cTn id="16" presetID="23" presetClass="entr" presetSubtype="16" fill="hold" nodeType="after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 calcmode="lin" valueType="num">
                                      <p:cBhvr>
                                        <p:cTn id="18"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9" dur="2000" fill="hold"/>
                                        <p:tgtEl>
                                          <p:spTgt spid="7">
                                            <p:txEl>
                                              <p:pRg st="0" end="0"/>
                                            </p:txEl>
                                          </p:spTgt>
                                        </p:tgtEl>
                                        <p:attrNameLst>
                                          <p:attrName>ppt_h</p:attrName>
                                        </p:attrNameLst>
                                      </p:cBhvr>
                                      <p:tavLst>
                                        <p:tav tm="0">
                                          <p:val>
                                            <p:fltVal val="0"/>
                                          </p:val>
                                        </p:tav>
                                        <p:tav tm="100000">
                                          <p:val>
                                            <p:strVal val="#ppt_h"/>
                                          </p:val>
                                        </p:tav>
                                      </p:tavLst>
                                    </p:anim>
                                  </p:childTnLst>
                                </p:cTn>
                              </p:par>
                            </p:childTnLst>
                          </p:cTn>
                        </p:par>
                        <p:par>
                          <p:cTn id="20" fill="hold">
                            <p:stCondLst>
                              <p:cond delay="5000"/>
                            </p:stCondLst>
                            <p:childTnLst>
                              <p:par>
                                <p:cTn id="21" presetID="40" presetClass="entr" presetSubtype="0" fill="hold" grpId="0" nodeType="afterEffect">
                                  <p:stCondLst>
                                    <p:cond delay="5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ranakpur.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ranakpur.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8000">
        <p14:prism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16" fill="hold" nodeType="withEffect">
                                  <p:stCondLst>
                                    <p:cond delay="0"/>
                                  </p:stCondLst>
                                  <p:childTnLst>
                                    <p:animEffect transition="out" filter="plus(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939732.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4939732.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7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8000">
        <p14:prism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1" presetClass="entr" presetSubtype="4"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4)">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44_lladro-porcelain-figurine-6193-summer-serenade_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10 Imagen" descr="1744_lladro-porcelain-figurine-6193-summer-serenade_1.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CuadroTexto"/>
          <p:cNvSpPr txBox="1"/>
          <p:nvPr/>
        </p:nvSpPr>
        <p:spPr>
          <a:xfrm>
            <a:off x="395288" y="4792663"/>
            <a:ext cx="80645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b="1" dirty="0">
                <a:effectLst>
                  <a:glow rad="101600">
                    <a:schemeClr val="accent3">
                      <a:lumMod val="75000"/>
                      <a:alpha val="60000"/>
                    </a:schemeClr>
                  </a:glow>
                  <a:outerShdw blurRad="38100" dist="38100" dir="2700000" algn="tl">
                    <a:srgbClr val="1F497D"/>
                  </a:outerShdw>
                </a:effectLst>
              </a:rPr>
              <a:t>Es casi imposible visitar el parque de la Paloma y no dejarse cautivar por la enorme cantidad de aves que lo pueblan y claro siempre terminas haciéndoles alguna foto ya que posan con tanta naturalidad.</a:t>
            </a:r>
            <a:endParaRPr lang="es-ES" dirty="0">
              <a:effectLst>
                <a:glow rad="101600">
                  <a:schemeClr val="accent3">
                    <a:lumMod val="75000"/>
                    <a:alpha val="60000"/>
                  </a:scheme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wipe/>
      </p:transition>
    </mc:Choice>
    <mc:Fallback>
      <p:transition spd="slow" advTm="24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ppt_w+.3"/>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animEffect transition="in" filter="fade">
                                      <p:cBhvr>
                                        <p:cTn id="9" dur="3000"/>
                                        <p:tgtEl>
                                          <p:spTgt spid="4"/>
                                        </p:tgtEl>
                                      </p:cBhvr>
                                    </p:animEffect>
                                  </p:childTnLst>
                                </p:cTn>
                              </p:par>
                              <p:par>
                                <p:cTn id="10" presetID="20"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edge">
                                      <p:cBhvr>
                                        <p:cTn id="12" dur="3000"/>
                                        <p:tgtEl>
                                          <p:spTgt spid="4"/>
                                        </p:tgtEl>
                                      </p:cBhvr>
                                    </p:animEffect>
                                  </p:childTnLst>
                                </p:cTn>
                              </p:par>
                              <p:par>
                                <p:cTn id="13" presetID="23" presetClass="entr" presetSubtype="28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3000" fill="hold"/>
                                        <p:tgtEl>
                                          <p:spTgt spid="11"/>
                                        </p:tgtEl>
                                        <p:attrNameLst>
                                          <p:attrName>ppt_w</p:attrName>
                                        </p:attrNameLst>
                                      </p:cBhvr>
                                      <p:tavLst>
                                        <p:tav tm="0">
                                          <p:val>
                                            <p:strVal val="4/3*#ppt_w"/>
                                          </p:val>
                                        </p:tav>
                                        <p:tav tm="100000">
                                          <p:val>
                                            <p:strVal val="#ppt_w"/>
                                          </p:val>
                                        </p:tav>
                                      </p:tavLst>
                                    </p:anim>
                                    <p:anim calcmode="lin" valueType="num">
                                      <p:cBhvr>
                                        <p:cTn id="16" dur="3000" fill="hold"/>
                                        <p:tgtEl>
                                          <p:spTgt spid="11"/>
                                        </p:tgtEl>
                                        <p:attrNameLst>
                                          <p:attrName>ppt_h</p:attrName>
                                        </p:attrNameLst>
                                      </p:cBhvr>
                                      <p:tavLst>
                                        <p:tav tm="0">
                                          <p:val>
                                            <p:strVal val="4/3*#ppt_h"/>
                                          </p:val>
                                        </p:tav>
                                        <p:tav tm="100000">
                                          <p:val>
                                            <p:strVal val="#ppt_h"/>
                                          </p:val>
                                        </p:tav>
                                      </p:tavLst>
                                    </p:anim>
                                  </p:childTnLst>
                                </p:cTn>
                              </p:par>
                              <p:par>
                                <p:cTn id="17" presetID="21" presetClass="entr" presetSubtype="3"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heel(3)">
                                      <p:cBhvr>
                                        <p:cTn id="19" dur="3000"/>
                                        <p:tgtEl>
                                          <p:spTgt spid="11"/>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1"/>
                                          </p:val>
                                        </p:tav>
                                        <p:tav tm="100000">
                                          <p:val>
                                            <p:strVal val="#ppt_x"/>
                                          </p:val>
                                        </p:tav>
                                      </p:tavLst>
                                    </p:anim>
                                    <p:anim calcmode="lin" valueType="num">
                                      <p:cBhvr>
                                        <p:cTn id="2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owntown-san-diego.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0179" name="4 CuadroTexto"/>
          <p:cNvSpPr txBox="1">
            <a:spLocks noChangeArrowheads="1"/>
          </p:cNvSpPr>
          <p:nvPr/>
        </p:nvSpPr>
        <p:spPr bwMode="auto">
          <a:xfrm>
            <a:off x="0" y="5357813"/>
            <a:ext cx="184150" cy="36988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a:latin typeface="Calibri" pitchFamily="34" charset="0"/>
            </a:endParaRPr>
          </a:p>
        </p:txBody>
      </p:sp>
      <p:sp>
        <p:nvSpPr>
          <p:cNvPr id="6" name="5 Rectángulo"/>
          <p:cNvSpPr/>
          <p:nvPr/>
        </p:nvSpPr>
        <p:spPr>
          <a:xfrm>
            <a:off x="0" y="0"/>
            <a:ext cx="9144000" cy="5715000"/>
          </a:xfrm>
          <a:prstGeom prst="rect">
            <a:avLst/>
          </a:prstGeom>
          <a:solidFill>
            <a:schemeClr val="accent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5" name="4 CuadroTexto"/>
          <p:cNvSpPr txBox="1"/>
          <p:nvPr/>
        </p:nvSpPr>
        <p:spPr>
          <a:xfrm>
            <a:off x="755650" y="4945063"/>
            <a:ext cx="74168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Para los adultos es un gran lugar para relajarse. A lo largo del año se han celebrado conciertos, lectura de cuentos para niños.</a:t>
            </a:r>
          </a:p>
        </p:txBody>
      </p:sp>
    </p:spTree>
  </p:cSld>
  <p:clrMapOvr>
    <a:masterClrMapping/>
  </p:clrMapOvr>
  <mc:AlternateContent xmlns:mc="http://schemas.openxmlformats.org/markup-compatibility/2006">
    <mc:Choice xmlns:p14="http://schemas.microsoft.com/office/powerpoint/2010/main" Requires="p14">
      <p:transition spd="slow" p14:dur="2000" advTm="18000">
        <p14:prism dir="u"/>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Luna"/>
          <p:cNvSpPr/>
          <p:nvPr/>
        </p:nvSpPr>
        <p:spPr>
          <a:xfrm rot="10800000" flipH="1">
            <a:off x="0" y="0"/>
            <a:ext cx="4000500" cy="5715000"/>
          </a:xfrm>
          <a:prstGeom prst="moon">
            <a:avLst>
              <a:gd name="adj" fmla="val 6472"/>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4" name="3 Luna"/>
          <p:cNvSpPr/>
          <p:nvPr/>
        </p:nvSpPr>
        <p:spPr>
          <a:xfrm rot="10800000" flipH="1">
            <a:off x="1000125" y="0"/>
            <a:ext cx="3500438" cy="5715000"/>
          </a:xfrm>
          <a:prstGeom prst="moon">
            <a:avLst>
              <a:gd name="adj" fmla="val 6472"/>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5" name="4 Luna"/>
          <p:cNvSpPr/>
          <p:nvPr/>
        </p:nvSpPr>
        <p:spPr>
          <a:xfrm rot="10800000" flipH="1">
            <a:off x="2000250" y="0"/>
            <a:ext cx="2714625" cy="5715000"/>
          </a:xfrm>
          <a:prstGeom prst="moon">
            <a:avLst>
              <a:gd name="adj" fmla="val 6472"/>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Luna"/>
          <p:cNvSpPr/>
          <p:nvPr/>
        </p:nvSpPr>
        <p:spPr>
          <a:xfrm rot="10800000">
            <a:off x="4357688" y="0"/>
            <a:ext cx="2714625" cy="5715000"/>
          </a:xfrm>
          <a:prstGeom prst="moon">
            <a:avLst>
              <a:gd name="adj" fmla="val 6472"/>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Luna"/>
          <p:cNvSpPr/>
          <p:nvPr/>
        </p:nvSpPr>
        <p:spPr>
          <a:xfrm rot="10800000">
            <a:off x="4714875" y="0"/>
            <a:ext cx="3500438" cy="5715000"/>
          </a:xfrm>
          <a:prstGeom prst="moon">
            <a:avLst>
              <a:gd name="adj" fmla="val 6472"/>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Luna"/>
          <p:cNvSpPr/>
          <p:nvPr/>
        </p:nvSpPr>
        <p:spPr>
          <a:xfrm rot="10800000">
            <a:off x="5143500" y="0"/>
            <a:ext cx="4000500" cy="5715000"/>
          </a:xfrm>
          <a:prstGeom prst="moon">
            <a:avLst>
              <a:gd name="adj" fmla="val 6472"/>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Luna"/>
          <p:cNvSpPr/>
          <p:nvPr/>
        </p:nvSpPr>
        <p:spPr>
          <a:xfrm rot="10800000">
            <a:off x="4572000" y="0"/>
            <a:ext cx="1562100" cy="5715000"/>
          </a:xfrm>
          <a:prstGeom prst="moon">
            <a:avLst>
              <a:gd name="adj" fmla="val 6472"/>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0" name="9 Luna"/>
          <p:cNvSpPr/>
          <p:nvPr/>
        </p:nvSpPr>
        <p:spPr>
          <a:xfrm rot="10800000" flipH="1">
            <a:off x="3000375" y="0"/>
            <a:ext cx="1571625" cy="5715000"/>
          </a:xfrm>
          <a:prstGeom prst="moon">
            <a:avLst>
              <a:gd name="adj" fmla="val 6472"/>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pic>
        <p:nvPicPr>
          <p:cNvPr id="15" name="14 Imagen" descr="Diapositiva6.JPG"/>
          <p:cNvPicPr>
            <a:picLocks noGrp="1" noChangeAspect="1"/>
          </p:cNvPicPr>
          <p:nvPr isPhoto="1"/>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CuadroTexto"/>
          <p:cNvSpPr txBox="1"/>
          <p:nvPr/>
        </p:nvSpPr>
        <p:spPr>
          <a:xfrm>
            <a:off x="827088" y="4945063"/>
            <a:ext cx="662463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En las noches de verano se suelen ofrecer proyecciones al aire libre  especialmente los viernes y sábados.</a:t>
            </a:r>
          </a:p>
        </p:txBody>
      </p:sp>
    </p:spTree>
  </p:cSld>
  <p:clrMapOvr>
    <a:masterClrMapping/>
  </p:clrMapOvr>
  <mc:AlternateContent xmlns:mc="http://schemas.openxmlformats.org/markup-compatibility/2006">
    <mc:Choice xmlns:p14="http://schemas.microsoft.com/office/powerpoint/2010/main" Requires="p14">
      <p:transition spd="slow" p14:dur="2000" advTm="20000">
        <p14:prism dir="u"/>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ppt_w/2"/>
                                          </p:val>
                                        </p:tav>
                                        <p:tav tm="100000">
                                          <p:val>
                                            <p:strVal val="#ppt_x"/>
                                          </p:val>
                                        </p:tav>
                                      </p:tavLst>
                                    </p:anim>
                                    <p:anim calcmode="lin" valueType="num">
                                      <p:cBhvr>
                                        <p:cTn id="8" dur="3000" fill="hold"/>
                                        <p:tgtEl>
                                          <p:spTgt spid="3"/>
                                        </p:tgtEl>
                                        <p:attrNameLst>
                                          <p:attrName>ppt_y</p:attrName>
                                        </p:attrNameLst>
                                      </p:cBhvr>
                                      <p:tavLst>
                                        <p:tav tm="0">
                                          <p:val>
                                            <p:strVal val="#ppt_y"/>
                                          </p:val>
                                        </p:tav>
                                        <p:tav tm="100000">
                                          <p:val>
                                            <p:strVal val="#ppt_y"/>
                                          </p:val>
                                        </p:tav>
                                      </p:tavLst>
                                    </p:anim>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par>
                                <p:cTn id="17" presetID="17"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ppt_x</p:attrName>
                                        </p:attrNameLst>
                                      </p:cBhvr>
                                      <p:tavLst>
                                        <p:tav tm="0">
                                          <p:val>
                                            <p:strVal val="#ppt_x+#ppt_w/2"/>
                                          </p:val>
                                        </p:tav>
                                        <p:tav tm="100000">
                                          <p:val>
                                            <p:strVal val="#ppt_x"/>
                                          </p:val>
                                        </p:tav>
                                      </p:tavLst>
                                    </p:anim>
                                    <p:anim calcmode="lin" valueType="num">
                                      <p:cBhvr>
                                        <p:cTn id="20" dur="3000" fill="hold"/>
                                        <p:tgtEl>
                                          <p:spTgt spid="5"/>
                                        </p:tgtEl>
                                        <p:attrNameLst>
                                          <p:attrName>ppt_y</p:attrName>
                                        </p:attrNameLst>
                                      </p:cBhvr>
                                      <p:tavLst>
                                        <p:tav tm="0">
                                          <p:val>
                                            <p:strVal val="#ppt_y"/>
                                          </p:val>
                                        </p:tav>
                                        <p:tav tm="100000">
                                          <p:val>
                                            <p:strVal val="#ppt_y"/>
                                          </p:val>
                                        </p:tav>
                                      </p:tavLst>
                                    </p:anim>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strVal val="#ppt_h"/>
                                          </p:val>
                                        </p:tav>
                                        <p:tav tm="100000">
                                          <p:val>
                                            <p:strVal val="#ppt_h"/>
                                          </p:val>
                                        </p:tav>
                                      </p:tavLst>
                                    </p:anim>
                                  </p:childTnLst>
                                </p:cTn>
                              </p:par>
                              <p:par>
                                <p:cTn id="23" presetID="17" presetClass="entr" presetSubtype="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ppt_x</p:attrName>
                                        </p:attrNameLst>
                                      </p:cBhvr>
                                      <p:tavLst>
                                        <p:tav tm="0">
                                          <p:val>
                                            <p:strVal val="#ppt_x-#ppt_w/2"/>
                                          </p:val>
                                        </p:tav>
                                        <p:tav tm="100000">
                                          <p:val>
                                            <p:strVal val="#ppt_x"/>
                                          </p:val>
                                        </p:tav>
                                      </p:tavLst>
                                    </p:anim>
                                    <p:anim calcmode="lin" valueType="num">
                                      <p:cBhvr>
                                        <p:cTn id="26" dur="3000" fill="hold"/>
                                        <p:tgtEl>
                                          <p:spTgt spid="6"/>
                                        </p:tgtEl>
                                        <p:attrNameLst>
                                          <p:attrName>ppt_y</p:attrName>
                                        </p:attrNameLst>
                                      </p:cBhvr>
                                      <p:tavLst>
                                        <p:tav tm="0">
                                          <p:val>
                                            <p:strVal val="#ppt_y"/>
                                          </p:val>
                                        </p:tav>
                                        <p:tav tm="100000">
                                          <p:val>
                                            <p:strVal val="#ppt_y"/>
                                          </p:val>
                                        </p:tav>
                                      </p:tavLst>
                                    </p:anim>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strVal val="#ppt_h"/>
                                          </p:val>
                                        </p:tav>
                                        <p:tav tm="100000">
                                          <p:val>
                                            <p:strVal val="#ppt_h"/>
                                          </p:val>
                                        </p:tav>
                                      </p:tavLst>
                                    </p:anim>
                                  </p:childTnLst>
                                </p:cTn>
                              </p:par>
                              <p:par>
                                <p:cTn id="29" presetID="17" presetClass="entr" presetSubtype="8"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ppt_w/2"/>
                                          </p:val>
                                        </p:tav>
                                        <p:tav tm="100000">
                                          <p:val>
                                            <p:strVal val="#ppt_x"/>
                                          </p:val>
                                        </p:tav>
                                      </p:tavLst>
                                    </p:anim>
                                    <p:anim calcmode="lin" valueType="num">
                                      <p:cBhvr>
                                        <p:cTn id="32" dur="3000" fill="hold"/>
                                        <p:tgtEl>
                                          <p:spTgt spid="7"/>
                                        </p:tgtEl>
                                        <p:attrNameLst>
                                          <p:attrName>ppt_y</p:attrName>
                                        </p:attrNameLst>
                                      </p:cBhvr>
                                      <p:tavLst>
                                        <p:tav tm="0">
                                          <p:val>
                                            <p:strVal val="#ppt_y"/>
                                          </p:val>
                                        </p:tav>
                                        <p:tav tm="100000">
                                          <p:val>
                                            <p:strVal val="#ppt_y"/>
                                          </p:val>
                                        </p:tav>
                                      </p:tavLst>
                                    </p:anim>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strVal val="#ppt_h"/>
                                          </p:val>
                                        </p:tav>
                                        <p:tav tm="100000">
                                          <p:val>
                                            <p:strVal val="#ppt_h"/>
                                          </p:val>
                                        </p:tav>
                                      </p:tavLst>
                                    </p:anim>
                                  </p:childTnLst>
                                </p:cTn>
                              </p:par>
                              <p:par>
                                <p:cTn id="35" presetID="17" presetClass="entr" presetSubtype="8"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ppt_x</p:attrName>
                                        </p:attrNameLst>
                                      </p:cBhvr>
                                      <p:tavLst>
                                        <p:tav tm="0">
                                          <p:val>
                                            <p:strVal val="#ppt_x-#ppt_w/2"/>
                                          </p:val>
                                        </p:tav>
                                        <p:tav tm="100000">
                                          <p:val>
                                            <p:strVal val="#ppt_x"/>
                                          </p:val>
                                        </p:tav>
                                      </p:tavLst>
                                    </p:anim>
                                    <p:anim calcmode="lin" valueType="num">
                                      <p:cBhvr>
                                        <p:cTn id="38" dur="3000" fill="hold"/>
                                        <p:tgtEl>
                                          <p:spTgt spid="8"/>
                                        </p:tgtEl>
                                        <p:attrNameLst>
                                          <p:attrName>ppt_y</p:attrName>
                                        </p:attrNameLst>
                                      </p:cBhvr>
                                      <p:tavLst>
                                        <p:tav tm="0">
                                          <p:val>
                                            <p:strVal val="#ppt_y"/>
                                          </p:val>
                                        </p:tav>
                                        <p:tav tm="100000">
                                          <p:val>
                                            <p:strVal val="#ppt_y"/>
                                          </p:val>
                                        </p:tav>
                                      </p:tavLst>
                                    </p:anim>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strVal val="#ppt_h"/>
                                          </p:val>
                                        </p:tav>
                                        <p:tav tm="100000">
                                          <p:val>
                                            <p:strVal val="#ppt_h"/>
                                          </p:val>
                                        </p:tav>
                                      </p:tavLst>
                                    </p:anim>
                                  </p:childTnLst>
                                </p:cTn>
                              </p:par>
                              <p:par>
                                <p:cTn id="41" presetID="17"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0" fill="hold"/>
                                        <p:tgtEl>
                                          <p:spTgt spid="9"/>
                                        </p:tgtEl>
                                        <p:attrNameLst>
                                          <p:attrName>ppt_x</p:attrName>
                                        </p:attrNameLst>
                                      </p:cBhvr>
                                      <p:tavLst>
                                        <p:tav tm="0">
                                          <p:val>
                                            <p:strVal val="#ppt_x-#ppt_w/2"/>
                                          </p:val>
                                        </p:tav>
                                        <p:tav tm="100000">
                                          <p:val>
                                            <p:strVal val="#ppt_x"/>
                                          </p:val>
                                        </p:tav>
                                      </p:tavLst>
                                    </p:anim>
                                    <p:anim calcmode="lin" valueType="num">
                                      <p:cBhvr>
                                        <p:cTn id="44" dur="3000" fill="hold"/>
                                        <p:tgtEl>
                                          <p:spTgt spid="9"/>
                                        </p:tgtEl>
                                        <p:attrNameLst>
                                          <p:attrName>ppt_y</p:attrName>
                                        </p:attrNameLst>
                                      </p:cBhvr>
                                      <p:tavLst>
                                        <p:tav tm="0">
                                          <p:val>
                                            <p:strVal val="#ppt_y"/>
                                          </p:val>
                                        </p:tav>
                                        <p:tav tm="100000">
                                          <p:val>
                                            <p:strVal val="#ppt_y"/>
                                          </p:val>
                                        </p:tav>
                                      </p:tavLst>
                                    </p:anim>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strVal val="#ppt_h"/>
                                          </p:val>
                                        </p:tav>
                                        <p:tav tm="100000">
                                          <p:val>
                                            <p:strVal val="#ppt_h"/>
                                          </p:val>
                                        </p:tav>
                                      </p:tavLst>
                                    </p:anim>
                                  </p:childTnLst>
                                </p:cTn>
                              </p:par>
                              <p:par>
                                <p:cTn id="47" presetID="17" presetClass="entr" presetSubtype="2"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3000" fill="hold"/>
                                        <p:tgtEl>
                                          <p:spTgt spid="10"/>
                                        </p:tgtEl>
                                        <p:attrNameLst>
                                          <p:attrName>ppt_x</p:attrName>
                                        </p:attrNameLst>
                                      </p:cBhvr>
                                      <p:tavLst>
                                        <p:tav tm="0">
                                          <p:val>
                                            <p:strVal val="#ppt_x+#ppt_w/2"/>
                                          </p:val>
                                        </p:tav>
                                        <p:tav tm="100000">
                                          <p:val>
                                            <p:strVal val="#ppt_x"/>
                                          </p:val>
                                        </p:tav>
                                      </p:tavLst>
                                    </p:anim>
                                    <p:anim calcmode="lin" valueType="num">
                                      <p:cBhvr>
                                        <p:cTn id="50" dur="3000" fill="hold"/>
                                        <p:tgtEl>
                                          <p:spTgt spid="10"/>
                                        </p:tgtEl>
                                        <p:attrNameLst>
                                          <p:attrName>ppt_y</p:attrName>
                                        </p:attrNameLst>
                                      </p:cBhvr>
                                      <p:tavLst>
                                        <p:tav tm="0">
                                          <p:val>
                                            <p:strVal val="#ppt_y"/>
                                          </p:val>
                                        </p:tav>
                                        <p:tav tm="100000">
                                          <p:val>
                                            <p:strVal val="#ppt_y"/>
                                          </p:val>
                                        </p:tav>
                                      </p:tavLst>
                                    </p:anim>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strVal val="#ppt_h"/>
                                          </p:val>
                                        </p:tav>
                                        <p:tav tm="100000">
                                          <p:val>
                                            <p:strVal val="#ppt_h"/>
                                          </p:val>
                                        </p:tav>
                                      </p:tavLst>
                                    </p:anim>
                                  </p:childTnLst>
                                </p:cTn>
                              </p:par>
                              <p:par>
                                <p:cTn id="53" presetID="3" presetClass="entr" presetSubtype="10"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blinds(horizontal)">
                                      <p:cBhvr>
                                        <p:cTn id="55" dur="3000"/>
                                        <p:tgtEl>
                                          <p:spTgt spid="7"/>
                                        </p:tgtEl>
                                      </p:cBhvr>
                                    </p:animEffect>
                                  </p:childTnLst>
                                </p:cTn>
                              </p:par>
                              <p:par>
                                <p:cTn id="56" presetID="3" presetClass="entr" presetSubtype="10"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linds(horizontal)">
                                      <p:cBhvr>
                                        <p:cTn id="58" dur="3000"/>
                                        <p:tgtEl>
                                          <p:spTgt spid="8"/>
                                        </p:tgtEl>
                                      </p:cBhvr>
                                    </p:animEffect>
                                  </p:childTnLst>
                                </p:cTn>
                              </p:par>
                              <p:par>
                                <p:cTn id="59" presetID="3" presetClass="entr" presetSubtype="1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linds(horizontal)">
                                      <p:cBhvr>
                                        <p:cTn id="61" dur="3000"/>
                                        <p:tgtEl>
                                          <p:spTgt spid="6"/>
                                        </p:tgtEl>
                                      </p:cBhvr>
                                    </p:animEffect>
                                  </p:childTnLst>
                                </p:cTn>
                              </p:par>
                              <p:par>
                                <p:cTn id="62" presetID="3" presetClass="entr" presetSubtype="10" fill="hold"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linds(horizontal)">
                                      <p:cBhvr>
                                        <p:cTn id="64" dur="3000"/>
                                        <p:tgtEl>
                                          <p:spTgt spid="9"/>
                                        </p:tgtEl>
                                      </p:cBhvr>
                                    </p:animEffect>
                                  </p:childTnLst>
                                </p:cTn>
                              </p:par>
                              <p:par>
                                <p:cTn id="65" presetID="3" presetClass="entr" presetSubtype="10"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blinds(horizontal)">
                                      <p:cBhvr>
                                        <p:cTn id="67" dur="3000"/>
                                        <p:tgtEl>
                                          <p:spTgt spid="10"/>
                                        </p:tgtEl>
                                      </p:cBhvr>
                                    </p:animEffect>
                                  </p:childTnLst>
                                </p:cTn>
                              </p:par>
                              <p:par>
                                <p:cTn id="68" presetID="3" presetClass="entr" presetSubtype="10" fill="hold" nodeType="withEffect">
                                  <p:stCondLst>
                                    <p:cond delay="0"/>
                                  </p:stCondLst>
                                  <p:childTnLst>
                                    <p:set>
                                      <p:cBhvr>
                                        <p:cTn id="69" dur="1" fill="hold">
                                          <p:stCondLst>
                                            <p:cond delay="0"/>
                                          </p:stCondLst>
                                        </p:cTn>
                                        <p:tgtEl>
                                          <p:spTgt spid="5"/>
                                        </p:tgtEl>
                                        <p:attrNameLst>
                                          <p:attrName>style.visibility</p:attrName>
                                        </p:attrNameLst>
                                      </p:cBhvr>
                                      <p:to>
                                        <p:strVal val="visible"/>
                                      </p:to>
                                    </p:set>
                                    <p:animEffect transition="in" filter="blinds(horizontal)">
                                      <p:cBhvr>
                                        <p:cTn id="70" dur="3000"/>
                                        <p:tgtEl>
                                          <p:spTgt spid="5"/>
                                        </p:tgtEl>
                                      </p:cBhvr>
                                    </p:animEffect>
                                  </p:childTnLst>
                                </p:cTn>
                              </p:par>
                              <p:par>
                                <p:cTn id="71" presetID="3" presetClass="entr" presetSubtype="10"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blinds(horizontal)">
                                      <p:cBhvr>
                                        <p:cTn id="73" dur="3000"/>
                                        <p:tgtEl>
                                          <p:spTgt spid="4"/>
                                        </p:tgtEl>
                                      </p:cBhvr>
                                    </p:animEffect>
                                  </p:childTnLst>
                                </p:cTn>
                              </p:par>
                              <p:par>
                                <p:cTn id="74" presetID="3" presetClass="entr" presetSubtype="10" fill="hold" nodeType="withEffect">
                                  <p:stCondLst>
                                    <p:cond delay="0"/>
                                  </p:stCondLst>
                                  <p:childTnLst>
                                    <p:set>
                                      <p:cBhvr>
                                        <p:cTn id="75" dur="1" fill="hold">
                                          <p:stCondLst>
                                            <p:cond delay="0"/>
                                          </p:stCondLst>
                                        </p:cTn>
                                        <p:tgtEl>
                                          <p:spTgt spid="3"/>
                                        </p:tgtEl>
                                        <p:attrNameLst>
                                          <p:attrName>style.visibility</p:attrName>
                                        </p:attrNameLst>
                                      </p:cBhvr>
                                      <p:to>
                                        <p:strVal val="visible"/>
                                      </p:to>
                                    </p:set>
                                    <p:animEffect transition="in" filter="blinds(horizontal)">
                                      <p:cBhvr>
                                        <p:cTn id="76" dur="3000"/>
                                        <p:tgtEl>
                                          <p:spTgt spid="3"/>
                                        </p:tgtEl>
                                      </p:cBhvr>
                                    </p:animEffect>
                                  </p:childTnLst>
                                </p:cTn>
                              </p:par>
                            </p:childTnLst>
                          </p:cTn>
                        </p:par>
                        <p:par>
                          <p:cTn id="77" fill="hold">
                            <p:stCondLst>
                              <p:cond delay="3000"/>
                            </p:stCondLst>
                            <p:childTnLst>
                              <p:par>
                                <p:cTn id="78" presetID="2" presetClass="exit" presetSubtype="8"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0-ppt_w/2"/>
                                          </p:val>
                                        </p:tav>
                                      </p:tavLst>
                                    </p:anim>
                                    <p:anim calcmode="lin" valueType="num">
                                      <p:cBhvr additive="base">
                                        <p:cTn id="80" dur="3000"/>
                                        <p:tgtEl>
                                          <p:spTgt spid="5"/>
                                        </p:tgtEl>
                                        <p:attrNameLst>
                                          <p:attrName>ppt_y</p:attrName>
                                        </p:attrNameLst>
                                      </p:cBhvr>
                                      <p:tavLst>
                                        <p:tav tm="0">
                                          <p:val>
                                            <p:strVal val="ppt_y"/>
                                          </p:val>
                                        </p:tav>
                                        <p:tav tm="100000">
                                          <p:val>
                                            <p:strVal val="ppt_y"/>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4"/>
                                        </p:tgtEl>
                                        <p:attrNameLst>
                                          <p:attrName>ppt_x</p:attrName>
                                        </p:attrNameLst>
                                      </p:cBhvr>
                                      <p:tavLst>
                                        <p:tav tm="0">
                                          <p:val>
                                            <p:strVal val="ppt_x"/>
                                          </p:val>
                                        </p:tav>
                                        <p:tav tm="100000">
                                          <p:val>
                                            <p:strVal val="0-ppt_w/2"/>
                                          </p:val>
                                        </p:tav>
                                      </p:tavLst>
                                    </p:anim>
                                    <p:anim calcmode="lin" valueType="num">
                                      <p:cBhvr additive="base">
                                        <p:cTn id="84" dur="3000"/>
                                        <p:tgtEl>
                                          <p:spTgt spid="4"/>
                                        </p:tgtEl>
                                        <p:attrNameLst>
                                          <p:attrName>ppt_y</p:attrName>
                                        </p:attrNameLst>
                                      </p:cBhvr>
                                      <p:tavLst>
                                        <p:tav tm="0">
                                          <p:val>
                                            <p:strVal val="ppt_y"/>
                                          </p:val>
                                        </p:tav>
                                        <p:tav tm="100000">
                                          <p:val>
                                            <p:strVal val="ppt_y"/>
                                          </p:val>
                                        </p:tav>
                                      </p:tavLst>
                                    </p:anim>
                                    <p:set>
                                      <p:cBhvr>
                                        <p:cTn id="85" dur="1" fill="hold">
                                          <p:stCondLst>
                                            <p:cond delay="2999"/>
                                          </p:stCondLst>
                                        </p:cTn>
                                        <p:tgtEl>
                                          <p:spTgt spid="4"/>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3"/>
                                        </p:tgtEl>
                                        <p:attrNameLst>
                                          <p:attrName>ppt_x</p:attrName>
                                        </p:attrNameLst>
                                      </p:cBhvr>
                                      <p:tavLst>
                                        <p:tav tm="0">
                                          <p:val>
                                            <p:strVal val="ppt_x"/>
                                          </p:val>
                                        </p:tav>
                                        <p:tav tm="100000">
                                          <p:val>
                                            <p:strVal val="0-ppt_w/2"/>
                                          </p:val>
                                        </p:tav>
                                      </p:tavLst>
                                    </p:anim>
                                    <p:anim calcmode="lin" valueType="num">
                                      <p:cBhvr additive="base">
                                        <p:cTn id="88" dur="3000"/>
                                        <p:tgtEl>
                                          <p:spTgt spid="3"/>
                                        </p:tgtEl>
                                        <p:attrNameLst>
                                          <p:attrName>ppt_y</p:attrName>
                                        </p:attrNameLst>
                                      </p:cBhvr>
                                      <p:tavLst>
                                        <p:tav tm="0">
                                          <p:val>
                                            <p:strVal val="ppt_y"/>
                                          </p:val>
                                        </p:tav>
                                        <p:tav tm="100000">
                                          <p:val>
                                            <p:strVal val="ppt_y"/>
                                          </p:val>
                                        </p:tav>
                                      </p:tavLst>
                                    </p:anim>
                                    <p:set>
                                      <p:cBhvr>
                                        <p:cTn id="89" dur="1" fill="hold">
                                          <p:stCondLst>
                                            <p:cond delay="2999"/>
                                          </p:stCondLst>
                                        </p:cTn>
                                        <p:tgtEl>
                                          <p:spTgt spid="3"/>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ppt_y"/>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7"/>
                                        </p:tgtEl>
                                        <p:attrNameLst>
                                          <p:attrName>ppt_x</p:attrName>
                                        </p:attrNameLst>
                                      </p:cBhvr>
                                      <p:tavLst>
                                        <p:tav tm="0">
                                          <p:val>
                                            <p:strVal val="ppt_x"/>
                                          </p:val>
                                        </p:tav>
                                        <p:tav tm="100000">
                                          <p:val>
                                            <p:strVal val="1+ppt_w/2"/>
                                          </p:val>
                                        </p:tav>
                                      </p:tavLst>
                                    </p:anim>
                                    <p:anim calcmode="lin" valueType="num">
                                      <p:cBhvr additive="base">
                                        <p:cTn id="96" dur="3000"/>
                                        <p:tgtEl>
                                          <p:spTgt spid="7"/>
                                        </p:tgtEl>
                                        <p:attrNameLst>
                                          <p:attrName>ppt_y</p:attrName>
                                        </p:attrNameLst>
                                      </p:cBhvr>
                                      <p:tavLst>
                                        <p:tav tm="0">
                                          <p:val>
                                            <p:strVal val="ppt_y"/>
                                          </p:val>
                                        </p:tav>
                                        <p:tav tm="100000">
                                          <p:val>
                                            <p:strVal val="ppt_y"/>
                                          </p:val>
                                        </p:tav>
                                      </p:tavLst>
                                    </p:anim>
                                    <p:set>
                                      <p:cBhvr>
                                        <p:cTn id="97" dur="1" fill="hold">
                                          <p:stCondLst>
                                            <p:cond delay="2999"/>
                                          </p:stCondLst>
                                        </p:cTn>
                                        <p:tgtEl>
                                          <p:spTgt spid="7"/>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8"/>
                                        </p:tgtEl>
                                        <p:attrNameLst>
                                          <p:attrName>ppt_x</p:attrName>
                                        </p:attrNameLst>
                                      </p:cBhvr>
                                      <p:tavLst>
                                        <p:tav tm="0">
                                          <p:val>
                                            <p:strVal val="ppt_x"/>
                                          </p:val>
                                        </p:tav>
                                        <p:tav tm="100000">
                                          <p:val>
                                            <p:strVal val="1+ppt_w/2"/>
                                          </p:val>
                                        </p:tav>
                                      </p:tavLst>
                                    </p:anim>
                                    <p:anim calcmode="lin" valueType="num">
                                      <p:cBhvr additive="base">
                                        <p:cTn id="100" dur="3000"/>
                                        <p:tgtEl>
                                          <p:spTgt spid="8"/>
                                        </p:tgtEl>
                                        <p:attrNameLst>
                                          <p:attrName>ppt_y</p:attrName>
                                        </p:attrNameLst>
                                      </p:cBhvr>
                                      <p:tavLst>
                                        <p:tav tm="0">
                                          <p:val>
                                            <p:strVal val="ppt_y"/>
                                          </p:val>
                                        </p:tav>
                                        <p:tav tm="100000">
                                          <p:val>
                                            <p:strVal val="ppt_y"/>
                                          </p:val>
                                        </p:tav>
                                      </p:tavLst>
                                    </p:anim>
                                    <p:set>
                                      <p:cBhvr>
                                        <p:cTn id="101" dur="1" fill="hold">
                                          <p:stCondLst>
                                            <p:cond delay="2999"/>
                                          </p:stCondLst>
                                        </p:cTn>
                                        <p:tgtEl>
                                          <p:spTgt spid="8"/>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9"/>
                                        </p:tgtEl>
                                        <p:attrNameLst>
                                          <p:attrName>ppt_x</p:attrName>
                                        </p:attrNameLst>
                                      </p:cBhvr>
                                      <p:tavLst>
                                        <p:tav tm="0">
                                          <p:val>
                                            <p:strVal val="ppt_x"/>
                                          </p:val>
                                        </p:tav>
                                        <p:tav tm="100000">
                                          <p:val>
                                            <p:strVal val="1+ppt_w/2"/>
                                          </p:val>
                                        </p:tav>
                                      </p:tavLst>
                                    </p:anim>
                                    <p:anim calcmode="lin" valueType="num">
                                      <p:cBhvr additive="base">
                                        <p:cTn id="104" dur="3000"/>
                                        <p:tgtEl>
                                          <p:spTgt spid="9"/>
                                        </p:tgtEl>
                                        <p:attrNameLst>
                                          <p:attrName>ppt_y</p:attrName>
                                        </p:attrNameLst>
                                      </p:cBhvr>
                                      <p:tavLst>
                                        <p:tav tm="0">
                                          <p:val>
                                            <p:strVal val="ppt_y"/>
                                          </p:val>
                                        </p:tav>
                                        <p:tav tm="100000">
                                          <p:val>
                                            <p:strVal val="ppt_y"/>
                                          </p:val>
                                        </p:tav>
                                      </p:tavLst>
                                    </p:anim>
                                    <p:set>
                                      <p:cBhvr>
                                        <p:cTn id="105" dur="1" fill="hold">
                                          <p:stCondLst>
                                            <p:cond delay="2999"/>
                                          </p:stCondLst>
                                        </p:cTn>
                                        <p:tgtEl>
                                          <p:spTgt spid="9"/>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0-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3000" fill="hold"/>
                                        <p:tgtEl>
                                          <p:spTgt spid="15"/>
                                        </p:tgtEl>
                                        <p:attrNameLst>
                                          <p:attrName>ppt_w</p:attrName>
                                        </p:attrNameLst>
                                      </p:cBhvr>
                                      <p:tavLst>
                                        <p:tav tm="0">
                                          <p:val>
                                            <p:fltVal val="0"/>
                                          </p:val>
                                        </p:tav>
                                        <p:tav tm="100000">
                                          <p:val>
                                            <p:strVal val="#ppt_w"/>
                                          </p:val>
                                        </p:tav>
                                      </p:tavLst>
                                    </p:anim>
                                    <p:anim calcmode="lin" valueType="num">
                                      <p:cBhvr>
                                        <p:cTn id="113" dur="3000" fill="hold"/>
                                        <p:tgtEl>
                                          <p:spTgt spid="15"/>
                                        </p:tgtEl>
                                        <p:attrNameLst>
                                          <p:attrName>ppt_h</p:attrName>
                                        </p:attrNameLst>
                                      </p:cBhvr>
                                      <p:tavLst>
                                        <p:tav tm="0">
                                          <p:val>
                                            <p:strVal val="#ppt_h"/>
                                          </p:val>
                                        </p:tav>
                                        <p:tav tm="100000">
                                          <p:val>
                                            <p:strVal val="#ppt_h"/>
                                          </p:val>
                                        </p:tav>
                                      </p:tavLst>
                                    </p:anim>
                                  </p:childTnLst>
                                </p:cTn>
                              </p:par>
                              <p:par>
                                <p:cTn id="114" presetID="14" presetClass="entr" presetSubtype="10" fill="hold" nodeType="withEffect">
                                  <p:stCondLst>
                                    <p:cond delay="0"/>
                                  </p:stCondLst>
                                  <p:childTnLst>
                                    <p:set>
                                      <p:cBhvr>
                                        <p:cTn id="115" dur="1" fill="hold">
                                          <p:stCondLst>
                                            <p:cond delay="0"/>
                                          </p:stCondLst>
                                        </p:cTn>
                                        <p:tgtEl>
                                          <p:spTgt spid="15"/>
                                        </p:tgtEl>
                                        <p:attrNameLst>
                                          <p:attrName>style.visibility</p:attrName>
                                        </p:attrNameLst>
                                      </p:cBhvr>
                                      <p:to>
                                        <p:strVal val="visible"/>
                                      </p:to>
                                    </p:set>
                                    <p:animEffect transition="in" filter="randombar(horizontal)">
                                      <p:cBhvr>
                                        <p:cTn id="116" dur="3000"/>
                                        <p:tgtEl>
                                          <p:spTgt spid="15"/>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1"/>
                                        </p:tgtEl>
                                        <p:attrNameLst>
                                          <p:attrName>style.visibility</p:attrName>
                                        </p:attrNameLst>
                                      </p:cBhvr>
                                      <p:to>
                                        <p:strVal val="visible"/>
                                      </p:to>
                                    </p:set>
                                    <p:animEffect transition="in" filter="fade">
                                      <p:cBhvr>
                                        <p:cTn id="120" dur="1000"/>
                                        <p:tgtEl>
                                          <p:spTgt spid="11"/>
                                        </p:tgtEl>
                                      </p:cBhvr>
                                    </p:animEffect>
                                    <p:anim calcmode="lin" valueType="num">
                                      <p:cBhvr>
                                        <p:cTn id="121" dur="1000" fill="hold"/>
                                        <p:tgtEl>
                                          <p:spTgt spid="11"/>
                                        </p:tgtEl>
                                        <p:attrNameLst>
                                          <p:attrName>ppt_x</p:attrName>
                                        </p:attrNameLst>
                                      </p:cBhvr>
                                      <p:tavLst>
                                        <p:tav tm="0">
                                          <p:val>
                                            <p:strVal val="#ppt_x-.1"/>
                                          </p:val>
                                        </p:tav>
                                        <p:tav tm="100000">
                                          <p:val>
                                            <p:strVal val="#ppt_x"/>
                                          </p:val>
                                        </p:tav>
                                      </p:tavLst>
                                    </p:anim>
                                    <p:anim calcmode="lin" valueType="num">
                                      <p:cBhvr>
                                        <p:cTn id="12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95128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6951282.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827088" y="4657725"/>
            <a:ext cx="74168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Sin duda una de las mayores atracciones del Parque de la Paloma son los animales, sobre todo porque hacen de este lugar un paraíso para los más pequeños.</a:t>
            </a:r>
          </a:p>
        </p:txBody>
      </p:sp>
    </p:spTree>
  </p:cSld>
  <p:clrMapOvr>
    <a:masterClrMapping/>
  </p:clrMapOvr>
  <mc:AlternateContent xmlns:mc="http://schemas.openxmlformats.org/markup-compatibility/2006">
    <mc:Choice xmlns:p14="http://schemas.microsoft.com/office/powerpoint/2010/main" Requires="p14">
      <p:transition spd="slow" p14:dur="2000" advTm="20000">
        <p14:prism dir="d"/>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stronautas_en_el_espacio-1280x800[1].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astronautas_en_el_espacio-1280x800[1].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50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971550" y="4873625"/>
            <a:ext cx="7129463"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También muy cerca de una de las zonas habilitadas para niños, encontraremos una granja con cabras de montaña.</a:t>
            </a:r>
          </a:p>
        </p:txBody>
      </p:sp>
    </p:spTree>
  </p:cSld>
  <p:clrMapOvr>
    <a:masterClrMapping/>
  </p:clrMapOvr>
  <mc:AlternateContent xmlns:mc="http://schemas.openxmlformats.org/markup-compatibility/2006">
    <mc:Choice xmlns:p14="http://schemas.microsoft.com/office/powerpoint/2010/main" Requires="p14">
      <p:transition spd="slow" p14:dur="2000" advTm="17000">
        <p14:prism dir="d"/>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500"/>
                                        <p:tgtEl>
                                          <p:spTgt spid="5"/>
                                        </p:tgtEl>
                                      </p:cBhvr>
                                    </p:animEffect>
                                    <p:set>
                                      <p:cBhvr>
                                        <p:cTn id="10" dur="1" fill="hold">
                                          <p:stCondLst>
                                            <p:cond delay="34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3000"/>
                                        <p:tgtEl>
                                          <p:spTgt spid="4"/>
                                        </p:tgtEl>
                                      </p:cBhvr>
                                    </p:animEffect>
                                  </p:childTnLst>
                                </p:cTn>
                              </p:par>
                            </p:childTnLst>
                          </p:cTn>
                        </p:par>
                        <p:par>
                          <p:cTn id="18" fill="hold">
                            <p:stCondLst>
                              <p:cond delay="3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763d7675ec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8763d7675ec7.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mc:Choice xmlns:p14="http://schemas.microsoft.com/office/powerpoint/2010/main" Requires="p14">
      <p:transition spd="slow" p14:dur="2000" advTm="8000">
        <p14:flip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2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3000" fill="hold"/>
                                        <p:tgtEl>
                                          <p:spTgt spid="10"/>
                                        </p:tgtEl>
                                        <p:attrNameLst>
                                          <p:attrName>ppt_w</p:attrName>
                                        </p:attrNameLst>
                                      </p:cBhvr>
                                      <p:tavLst>
                                        <p:tav tm="0">
                                          <p:val>
                                            <p:strVal val="2/3*#ppt_w"/>
                                          </p:val>
                                        </p:tav>
                                        <p:tav tm="100000">
                                          <p:val>
                                            <p:strVal val="#ppt_w"/>
                                          </p:val>
                                        </p:tav>
                                      </p:tavLst>
                                    </p:anim>
                                    <p:anim calcmode="lin" valueType="num">
                                      <p:cBhvr>
                                        <p:cTn id="15" dur="3000" fill="hold"/>
                                        <p:tgtEl>
                                          <p:spTgt spid="10"/>
                                        </p:tgtEl>
                                        <p:attrNameLst>
                                          <p:attrName>ppt_h</p:attrName>
                                        </p:attrNameLst>
                                      </p:cBhvr>
                                      <p:tavLst>
                                        <p:tav tm="0">
                                          <p:val>
                                            <p:strVal val="2/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outVertical)">
                                      <p:cBhvr>
                                        <p:cTn id="18"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39 Imagen" descr="0100103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13" name="12 Imagen" descr="01001030.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advTm="8000">
        <p:wipe/>
      </p:transition>
    </mc:Choice>
    <mc:Fallback>
      <p:transition spd="slow" advTm="8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box(out)">
                                      <p:cBhvr>
                                        <p:cTn id="7" dur="3000"/>
                                        <p:tgtEl>
                                          <p:spTgt spid="40"/>
                                        </p:tgtEl>
                                      </p:cBhvr>
                                    </p:animEffect>
                                  </p:childTnLst>
                                </p:cTn>
                              </p:par>
                              <p:par>
                                <p:cTn id="8" presetID="23" presetClass="entr" presetSubtype="288"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 calcmode="lin" valueType="num">
                                      <p:cBhvr>
                                        <p:cTn id="10" dur="3000" fill="hold"/>
                                        <p:tgtEl>
                                          <p:spTgt spid="40"/>
                                        </p:tgtEl>
                                        <p:attrNameLst>
                                          <p:attrName>ppt_w</p:attrName>
                                        </p:attrNameLst>
                                      </p:cBhvr>
                                      <p:tavLst>
                                        <p:tav tm="0">
                                          <p:val>
                                            <p:strVal val="4/3*#ppt_w"/>
                                          </p:val>
                                        </p:tav>
                                        <p:tav tm="100000">
                                          <p:val>
                                            <p:strVal val="#ppt_w"/>
                                          </p:val>
                                        </p:tav>
                                      </p:tavLst>
                                    </p:anim>
                                    <p:anim calcmode="lin" valueType="num">
                                      <p:cBhvr>
                                        <p:cTn id="11" dur="3000" fill="hold"/>
                                        <p:tgtEl>
                                          <p:spTgt spid="40"/>
                                        </p:tgtEl>
                                        <p:attrNameLst>
                                          <p:attrName>ppt_h</p:attrName>
                                        </p:attrNameLst>
                                      </p:cBhvr>
                                      <p:tavLst>
                                        <p:tav tm="0">
                                          <p:val>
                                            <p:strVal val="4/3*#ppt_h"/>
                                          </p:val>
                                        </p:tav>
                                        <p:tav tm="100000">
                                          <p:val>
                                            <p:strVal val="#ppt_h"/>
                                          </p:val>
                                        </p:tav>
                                      </p:tavLst>
                                    </p:anim>
                                  </p:childTnLst>
                                </p:cTn>
                              </p:par>
                              <p:par>
                                <p:cTn id="12" presetID="3" presetClass="entr" presetSubtype="10"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blinds(horizontal)">
                                      <p:cBhvr>
                                        <p:cTn id="14" dur="3000"/>
                                        <p:tgtEl>
                                          <p:spTgt spid="13"/>
                                        </p:tgtEl>
                                      </p:cBhvr>
                                    </p:animEffect>
                                  </p:childTnLst>
                                </p:cTn>
                              </p:par>
                              <p:par>
                                <p:cTn id="15" presetID="23" presetClass="entr" presetSubtype="288"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3000" fill="hold"/>
                                        <p:tgtEl>
                                          <p:spTgt spid="13"/>
                                        </p:tgtEl>
                                        <p:attrNameLst>
                                          <p:attrName>ppt_w</p:attrName>
                                        </p:attrNameLst>
                                      </p:cBhvr>
                                      <p:tavLst>
                                        <p:tav tm="0">
                                          <p:val>
                                            <p:strVal val="4/3*#ppt_w"/>
                                          </p:val>
                                        </p:tav>
                                        <p:tav tm="100000">
                                          <p:val>
                                            <p:strVal val="#ppt_w"/>
                                          </p:val>
                                        </p:tav>
                                      </p:tavLst>
                                    </p:anim>
                                    <p:anim calcmode="lin" valueType="num">
                                      <p:cBhvr>
                                        <p:cTn id="18" dur="30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lboa_Park_tower.jpg san diego.jpg"/>
          <p:cNvPicPr>
            <a:picLocks noChangeAspect="1"/>
          </p:cNvPicPr>
          <p:nvPr/>
        </p:nvPicPr>
        <p:blipFill>
          <a:blip r:embed="rId2"/>
          <a:srcRect/>
          <a:stretch>
            <a:fillRect/>
          </a:stretch>
        </p:blipFill>
        <p:spPr bwMode="auto">
          <a:xfrm>
            <a:off x="0" y="0"/>
            <a:ext cx="9144000" cy="56896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5" name="4 CuadroTexto"/>
          <p:cNvSpPr txBox="1"/>
          <p:nvPr/>
        </p:nvSpPr>
        <p:spPr>
          <a:xfrm>
            <a:off x="611188" y="4791075"/>
            <a:ext cx="785018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La Paloma es uno de los mejores lugares para correr en la Costa del Sol, además puedes aprovechar para aumentar tu masa muscular con las diferentes maquinas que se encuentran repartidas por la zona.</a:t>
            </a:r>
          </a:p>
        </p:txBody>
      </p:sp>
    </p:spTree>
  </p:cSld>
  <p:clrMapOvr>
    <a:masterClrMapping/>
  </p:clrMapOvr>
  <mc:AlternateContent xmlns:mc="http://schemas.openxmlformats.org/markup-compatibility/2006">
    <mc:Choice xmlns:p14="http://schemas.microsoft.com/office/powerpoint/2010/main" Requires="p14">
      <p:transition spd="slow" p14:dur="2000" advTm="24000">
        <p14:gallery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3000"/>
                                        <p:tgtEl>
                                          <p:spTgt spid="6"/>
                                        </p:tgtEl>
                                      </p:cBhvr>
                                    </p:animEffect>
                                    <p:anim calcmode="lin" valueType="num">
                                      <p:cBhvr>
                                        <p:cTn id="10" dur="3000"/>
                                        <p:tgtEl>
                                          <p:spTgt spid="6"/>
                                        </p:tgtEl>
                                        <p:attrNameLst>
                                          <p:attrName>style.rotation</p:attrName>
                                        </p:attrNameLst>
                                      </p:cBhvr>
                                      <p:tavLst>
                                        <p:tav tm="0">
                                          <p:val>
                                            <p:fltVal val="0"/>
                                          </p:val>
                                        </p:tav>
                                        <p:tav tm="100000">
                                          <p:val>
                                            <p:fltVal val="720"/>
                                          </p:val>
                                        </p:tav>
                                      </p:tavLst>
                                    </p:anim>
                                    <p:anim calcmode="lin" valueType="num">
                                      <p:cBhvr>
                                        <p:cTn id="11" dur="3000"/>
                                        <p:tgtEl>
                                          <p:spTgt spid="6"/>
                                        </p:tgtEl>
                                        <p:attrNameLst>
                                          <p:attrName>ppt_h</p:attrName>
                                        </p:attrNameLst>
                                      </p:cBhvr>
                                      <p:tavLst>
                                        <p:tav tm="0">
                                          <p:val>
                                            <p:strVal val="ppt_h"/>
                                          </p:val>
                                        </p:tav>
                                        <p:tav tm="100000">
                                          <p:val>
                                            <p:fltVal val="0"/>
                                          </p:val>
                                        </p:tav>
                                      </p:tavLst>
                                    </p:anim>
                                    <p:anim calcmode="lin" valueType="num">
                                      <p:cBhvr>
                                        <p:cTn id="12" dur="3000"/>
                                        <p:tgtEl>
                                          <p:spTgt spid="6"/>
                                        </p:tgtEl>
                                        <p:attrNameLst>
                                          <p:attrName>ppt_w</p:attrName>
                                        </p:attrNameLst>
                                      </p:cBhvr>
                                      <p:tavLst>
                                        <p:tav tm="0">
                                          <p:val>
                                            <p:strVal val="ppt_w"/>
                                          </p:val>
                                        </p:tav>
                                        <p:tav tm="100000">
                                          <p:val>
                                            <p:fltVal val="0"/>
                                          </p:val>
                                        </p:tav>
                                      </p:tavLst>
                                    </p:anim>
                                    <p:set>
                                      <p:cBhvr>
                                        <p:cTn id="13" dur="1" fill="hold">
                                          <p:stCondLst>
                                            <p:cond delay="2999"/>
                                          </p:stCondLst>
                                        </p:cTn>
                                        <p:tgtEl>
                                          <p:spTgt spid="6"/>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MELANCOLICO OTOÑO.jpg"/>
          <p:cNvPicPr>
            <a:picLocks noGrp="1" noChangeAspect="1"/>
          </p:cNvPicPr>
          <p:nvPr isPhoto="1"/>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Forma libre"/>
          <p:cNvSpPr/>
          <p:nvPr/>
        </p:nvSpPr>
        <p:spPr>
          <a:xfrm rot="19098165">
            <a:off x="3262313" y="957263"/>
            <a:ext cx="2847975" cy="337185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chemeClr val="accent3">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Forma libre"/>
          <p:cNvSpPr/>
          <p:nvPr/>
        </p:nvSpPr>
        <p:spPr>
          <a:xfrm rot="19189585">
            <a:off x="3255963" y="965200"/>
            <a:ext cx="2878137" cy="3360738"/>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chemeClr val="accent3">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orma libre"/>
          <p:cNvSpPr/>
          <p:nvPr/>
        </p:nvSpPr>
        <p:spPr>
          <a:xfrm rot="19118856">
            <a:off x="3257550" y="933450"/>
            <a:ext cx="2859088" cy="3443288"/>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orma libre"/>
          <p:cNvSpPr/>
          <p:nvPr/>
        </p:nvSpPr>
        <p:spPr>
          <a:xfrm rot="19101168">
            <a:off x="3238500" y="923925"/>
            <a:ext cx="2901950" cy="3398838"/>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chemeClr val="accent3">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684213" y="4945063"/>
            <a:ext cx="7991475"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Y ahora algo para los amantes de probar cosas nuevas: justo en el lago se puede alquilar bicicletas de cuatro ruedas para toda la familia.</a:t>
            </a:r>
          </a:p>
        </p:txBody>
      </p:sp>
    </p:spTree>
  </p:cSld>
  <p:clrMapOvr>
    <a:masterClrMapping/>
  </p:clrMapOvr>
  <mc:AlternateContent xmlns:mc="http://schemas.openxmlformats.org/markup-compatibility/2006">
    <mc:Choice xmlns:p14="http://schemas.microsoft.com/office/powerpoint/2010/main" Requires="p14">
      <p:transition spd="slow" p14:dur="2000" advTm="20000">
        <p14:flip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3500"/>
                                        <p:tgtEl>
                                          <p:spTgt spid="4"/>
                                        </p:tgtEl>
                                        <p:attrNameLst>
                                          <p:attrName>ppt_x</p:attrName>
                                        </p:attrNameLst>
                                      </p:cBhvr>
                                      <p:tavLst>
                                        <p:tav tm="0">
                                          <p:val>
                                            <p:strVal val="ppt_x"/>
                                          </p:val>
                                        </p:tav>
                                        <p:tav tm="100000">
                                          <p:val>
                                            <p:strVal val="1+ppt_w/2"/>
                                          </p:val>
                                        </p:tav>
                                      </p:tavLst>
                                    </p:anim>
                                    <p:anim calcmode="lin" valueType="num">
                                      <p:cBhvr additive="base">
                                        <p:cTn id="7" dur="3500"/>
                                        <p:tgtEl>
                                          <p:spTgt spid="4"/>
                                        </p:tgtEl>
                                        <p:attrNameLst>
                                          <p:attrName>ppt_y</p:attrName>
                                        </p:attrNameLst>
                                      </p:cBhvr>
                                      <p:tavLst>
                                        <p:tav tm="0">
                                          <p:val>
                                            <p:strVal val="ppt_y"/>
                                          </p:val>
                                        </p:tav>
                                        <p:tav tm="100000">
                                          <p:val>
                                            <p:strVal val="0-ppt_h/2"/>
                                          </p:val>
                                        </p:tav>
                                      </p:tavLst>
                                    </p:anim>
                                    <p:set>
                                      <p:cBhvr>
                                        <p:cTn id="8" dur="1" fill="hold">
                                          <p:stCondLst>
                                            <p:cond delay="349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3500"/>
                                        <p:tgtEl>
                                          <p:spTgt spid="5"/>
                                        </p:tgtEl>
                                        <p:attrNameLst>
                                          <p:attrName>ppt_x</p:attrName>
                                        </p:attrNameLst>
                                      </p:cBhvr>
                                      <p:tavLst>
                                        <p:tav tm="0">
                                          <p:val>
                                            <p:strVal val="ppt_x"/>
                                          </p:val>
                                        </p:tav>
                                        <p:tav tm="100000">
                                          <p:val>
                                            <p:strVal val="0-ppt_w/2"/>
                                          </p:val>
                                        </p:tav>
                                      </p:tavLst>
                                    </p:anim>
                                    <p:anim calcmode="lin" valueType="num">
                                      <p:cBhvr additive="base">
                                        <p:cTn id="11" dur="3500"/>
                                        <p:tgtEl>
                                          <p:spTgt spid="5"/>
                                        </p:tgtEl>
                                        <p:attrNameLst>
                                          <p:attrName>ppt_y</p:attrName>
                                        </p:attrNameLst>
                                      </p:cBhvr>
                                      <p:tavLst>
                                        <p:tav tm="0">
                                          <p:val>
                                            <p:strVal val="ppt_y"/>
                                          </p:val>
                                        </p:tav>
                                        <p:tav tm="100000">
                                          <p:val>
                                            <p:strVal val="1+ppt_h/2"/>
                                          </p:val>
                                        </p:tav>
                                      </p:tavLst>
                                    </p:anim>
                                    <p:set>
                                      <p:cBhvr>
                                        <p:cTn id="12" dur="1" fill="hold">
                                          <p:stCondLst>
                                            <p:cond delay="349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3500"/>
                                        <p:tgtEl>
                                          <p:spTgt spid="6"/>
                                        </p:tgtEl>
                                        <p:attrNameLst>
                                          <p:attrName>ppt_x</p:attrName>
                                        </p:attrNameLst>
                                      </p:cBhvr>
                                      <p:tavLst>
                                        <p:tav tm="0">
                                          <p:val>
                                            <p:strVal val="ppt_x"/>
                                          </p:val>
                                        </p:tav>
                                        <p:tav tm="100000">
                                          <p:val>
                                            <p:strVal val="0-ppt_w/2"/>
                                          </p:val>
                                        </p:tav>
                                      </p:tavLst>
                                    </p:anim>
                                    <p:anim calcmode="lin" valueType="num">
                                      <p:cBhvr additive="base">
                                        <p:cTn id="15" dur="3500"/>
                                        <p:tgtEl>
                                          <p:spTgt spid="6"/>
                                        </p:tgtEl>
                                        <p:attrNameLst>
                                          <p:attrName>ppt_y</p:attrName>
                                        </p:attrNameLst>
                                      </p:cBhvr>
                                      <p:tavLst>
                                        <p:tav tm="0">
                                          <p:val>
                                            <p:strVal val="ppt_y"/>
                                          </p:val>
                                        </p:tav>
                                        <p:tav tm="100000">
                                          <p:val>
                                            <p:strVal val="0-ppt_h/2"/>
                                          </p:val>
                                        </p:tav>
                                      </p:tavLst>
                                    </p:anim>
                                    <p:set>
                                      <p:cBhvr>
                                        <p:cTn id="16" dur="1" fill="hold">
                                          <p:stCondLst>
                                            <p:cond delay="3499"/>
                                          </p:stCondLst>
                                        </p:cTn>
                                        <p:tgtEl>
                                          <p:spTgt spid="6"/>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3500"/>
                                        <p:tgtEl>
                                          <p:spTgt spid="7"/>
                                        </p:tgtEl>
                                        <p:attrNameLst>
                                          <p:attrName>ppt_x</p:attrName>
                                        </p:attrNameLst>
                                      </p:cBhvr>
                                      <p:tavLst>
                                        <p:tav tm="0">
                                          <p:val>
                                            <p:strVal val="ppt_x"/>
                                          </p:val>
                                        </p:tav>
                                        <p:tav tm="100000">
                                          <p:val>
                                            <p:strVal val="1+ppt_w/2"/>
                                          </p:val>
                                        </p:tav>
                                      </p:tavLst>
                                    </p:anim>
                                    <p:anim calcmode="lin" valueType="num">
                                      <p:cBhvr additive="base">
                                        <p:cTn id="19" dur="3500"/>
                                        <p:tgtEl>
                                          <p:spTgt spid="7"/>
                                        </p:tgtEl>
                                        <p:attrNameLst>
                                          <p:attrName>ppt_y</p:attrName>
                                        </p:attrNameLst>
                                      </p:cBhvr>
                                      <p:tavLst>
                                        <p:tav tm="0">
                                          <p:val>
                                            <p:strVal val="ppt_y"/>
                                          </p:val>
                                        </p:tav>
                                        <p:tav tm="100000">
                                          <p:val>
                                            <p:strVal val="1+ppt_h/2"/>
                                          </p:val>
                                        </p:tav>
                                      </p:tavLst>
                                    </p:anim>
                                    <p:set>
                                      <p:cBhvr>
                                        <p:cTn id="20" dur="1" fill="hold">
                                          <p:stCondLst>
                                            <p:cond delay="3499"/>
                                          </p:stCondLst>
                                        </p:cTn>
                                        <p:tgtEl>
                                          <p:spTgt spid="7"/>
                                        </p:tgtEl>
                                        <p:attrNameLst>
                                          <p:attrName>style.visibility</p:attrName>
                                        </p:attrNameLst>
                                      </p:cBhvr>
                                      <p:to>
                                        <p:strVal val="hidden"/>
                                      </p:to>
                                    </p:set>
                                  </p:childTnLst>
                                </p:cTn>
                              </p:par>
                              <p:par>
                                <p:cTn id="21" presetID="6" presetClass="entr" presetSubtype="32" fill="hold" nodeType="withEffect">
                                  <p:stCondLst>
                                    <p:cond delay="500"/>
                                  </p:stCondLst>
                                  <p:childTnLst>
                                    <p:set>
                                      <p:cBhvr>
                                        <p:cTn id="22" dur="1" fill="hold">
                                          <p:stCondLst>
                                            <p:cond delay="0"/>
                                          </p:stCondLst>
                                        </p:cTn>
                                        <p:tgtEl>
                                          <p:spTgt spid="8"/>
                                        </p:tgtEl>
                                        <p:attrNameLst>
                                          <p:attrName>style.visibility</p:attrName>
                                        </p:attrNameLst>
                                      </p:cBhvr>
                                      <p:to>
                                        <p:strVal val="visible"/>
                                      </p:to>
                                    </p:set>
                                    <p:animEffect transition="in" filter="circle(out)">
                                      <p:cBhvr>
                                        <p:cTn id="23" dur="3000"/>
                                        <p:tgtEl>
                                          <p:spTgt spid="8"/>
                                        </p:tgtEl>
                                      </p:cBhvr>
                                    </p:animEffect>
                                  </p:childTnLst>
                                </p:cTn>
                              </p:par>
                              <p:par>
                                <p:cTn id="24" presetID="55" presetClass="entr" presetSubtype="0" fill="hold" nodeType="withEffect">
                                  <p:stCondLst>
                                    <p:cond delay="500"/>
                                  </p:stCondLst>
                                  <p:childTnLst>
                                    <p:set>
                                      <p:cBhvr>
                                        <p:cTn id="25" dur="1" fill="hold">
                                          <p:stCondLst>
                                            <p:cond delay="0"/>
                                          </p:stCondLst>
                                        </p:cTn>
                                        <p:tgtEl>
                                          <p:spTgt spid="8"/>
                                        </p:tgtEl>
                                        <p:attrNameLst>
                                          <p:attrName>style.visibility</p:attrName>
                                        </p:attrNameLst>
                                      </p:cBhvr>
                                      <p:to>
                                        <p:strVal val="visible"/>
                                      </p:to>
                                    </p:set>
                                    <p:anim calcmode="lin" valueType="num">
                                      <p:cBhvr>
                                        <p:cTn id="26" dur="3000" fill="hold"/>
                                        <p:tgtEl>
                                          <p:spTgt spid="8"/>
                                        </p:tgtEl>
                                        <p:attrNameLst>
                                          <p:attrName>ppt_w</p:attrName>
                                        </p:attrNameLst>
                                      </p:cBhvr>
                                      <p:tavLst>
                                        <p:tav tm="0">
                                          <p:val>
                                            <p:strVal val="#ppt_w*0.70"/>
                                          </p:val>
                                        </p:tav>
                                        <p:tav tm="100000">
                                          <p:val>
                                            <p:strVal val="#ppt_w"/>
                                          </p:val>
                                        </p:tav>
                                      </p:tavLst>
                                    </p:anim>
                                    <p:anim calcmode="lin" valueType="num">
                                      <p:cBhvr>
                                        <p:cTn id="27" dur="3000" fill="hold"/>
                                        <p:tgtEl>
                                          <p:spTgt spid="8"/>
                                        </p:tgtEl>
                                        <p:attrNameLst>
                                          <p:attrName>ppt_h</p:attrName>
                                        </p:attrNameLst>
                                      </p:cBhvr>
                                      <p:tavLst>
                                        <p:tav tm="0">
                                          <p:val>
                                            <p:strVal val="#ppt_h"/>
                                          </p:val>
                                        </p:tav>
                                        <p:tav tm="100000">
                                          <p:val>
                                            <p:strVal val="#ppt_h"/>
                                          </p:val>
                                        </p:tav>
                                      </p:tavLst>
                                    </p:anim>
                                    <p:animEffect transition="in" filter="fade">
                                      <p:cBhvr>
                                        <p:cTn id="28" dur="3000"/>
                                        <p:tgtEl>
                                          <p:spTgt spid="8"/>
                                        </p:tgtEl>
                                      </p:cBhvr>
                                    </p:animEffect>
                                  </p:childTnLst>
                                </p:cTn>
                              </p:par>
                            </p:childTnLst>
                          </p:cTn>
                        </p:par>
                        <p:par>
                          <p:cTn id="29" fill="hold">
                            <p:stCondLst>
                              <p:cond delay="35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293289.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7293289.jpg"/>
          <p:cNvPicPr>
            <a:picLocks noChangeAspect="1"/>
          </p:cNvPicPr>
          <p:nvPr/>
        </p:nvPicPr>
        <p:blipFill>
          <a:blip r:embed="rId2"/>
          <a:srcRect/>
          <a:stretch>
            <a:fillRect/>
          </a:stretch>
        </p:blipFill>
        <p:spPr bwMode="auto">
          <a:xfrm>
            <a:off x="0" y="0"/>
            <a:ext cx="9144000" cy="56959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1547813" y="4945063"/>
            <a:ext cx="691197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Las vastas extensiones de zona verde te permite disfrutar de un día en familia alrededor de un increíble </a:t>
            </a:r>
            <a:r>
              <a:rPr lang="es-ES" b="1" dirty="0" err="1">
                <a:effectLst>
                  <a:glow rad="101600">
                    <a:schemeClr val="accent3">
                      <a:satMod val="175000"/>
                      <a:alpha val="40000"/>
                    </a:schemeClr>
                  </a:glow>
                  <a:outerShdw blurRad="38100" dist="38100" dir="2700000" algn="tl">
                    <a:srgbClr val="000000">
                      <a:alpha val="43137"/>
                    </a:srgbClr>
                  </a:outerShdw>
                </a:effectLst>
              </a:rPr>
              <a:t>pic-nic</a:t>
            </a:r>
            <a:r>
              <a:rPr lang="es-ES" b="1" dirty="0">
                <a:effectLst>
                  <a:glow rad="101600">
                    <a:schemeClr val="accent3">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18000">
        <p14:flip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3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64" presetClass="path" presetSubtype="0" accel="50000" decel="50000" fill="hold" nodeType="withEffect">
                                  <p:stCondLst>
                                    <p:cond delay="0"/>
                                  </p:stCondLst>
                                  <p:childTnLst>
                                    <p:animMotion origin="layout" path="M 2.5E-6 0.33333 L 2.5E-6 1.48148E-6 " pathEditMode="relative" rAng="0" ptsTypes="AA">
                                      <p:cBhvr>
                                        <p:cTn id="19" dur="3000" fill="hold"/>
                                        <p:tgtEl>
                                          <p:spTgt spid="4"/>
                                        </p:tgtEl>
                                        <p:attrNameLst>
                                          <p:attrName>ppt_x</p:attrName>
                                          <p:attrName>ppt_y</p:attrName>
                                        </p:attrNameLst>
                                      </p:cBhvr>
                                      <p:rCtr x="0" y="-167"/>
                                    </p:animMotion>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4455583_5809b8ac3a_b.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134455583_5809b8ac3a_b.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3">
              <a:lumMod val="50000"/>
              <a:alpha val="6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Tree>
  </p:cSld>
  <p:clrMapOvr>
    <a:masterClrMapping/>
  </p:clrMapOvr>
  <mc:AlternateContent xmlns:mc="http://schemas.openxmlformats.org/markup-compatibility/2006">
    <mc:Choice xmlns:p14="http://schemas.microsoft.com/office/powerpoint/2010/main" Requires="p14">
      <p:transition spd="slow" p14:dur="2000" advTm="8000">
        <p14:flip dir="l"/>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01005898.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p:spPr>
      </p:pic>
      <p:pic>
        <p:nvPicPr>
          <p:cNvPr id="4" name="3 Imagen" descr="01005898.jpg"/>
          <p:cNvPicPr>
            <a:picLocks noChangeAspect="1"/>
          </p:cNvPicPr>
          <p:nvPr/>
        </p:nvPicPr>
        <p:blipFill>
          <a:blip r:embed="rId2"/>
          <a:srcRect/>
          <a:stretch>
            <a:fillRect/>
          </a:stretch>
        </p:blipFill>
        <p:spPr bwMode="auto">
          <a:xfrm>
            <a:off x="1" y="0"/>
            <a:ext cx="9144000" cy="57150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000" advTm="8000">
        <p14:flip dir="l"/>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3000" fill="hold"/>
                                        <p:tgtEl>
                                          <p:spTgt spid="17"/>
                                        </p:tgtEl>
                                        <p:attrNameLst>
                                          <p:attrName>ppt_w</p:attrName>
                                        </p:attrNameLst>
                                      </p:cBhvr>
                                      <p:tavLst>
                                        <p:tav tm="0">
                                          <p:val>
                                            <p:strVal val="4/3*#ppt_w"/>
                                          </p:val>
                                        </p:tav>
                                        <p:tav tm="100000">
                                          <p:val>
                                            <p:strVal val="#ppt_w"/>
                                          </p:val>
                                        </p:tav>
                                      </p:tavLst>
                                    </p:anim>
                                    <p:anim calcmode="lin" valueType="num">
                                      <p:cBhvr>
                                        <p:cTn id="15" dur="3000" fill="hold"/>
                                        <p:tgtEl>
                                          <p:spTgt spid="17"/>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checkerboard(down)">
                                      <p:cBhvr>
                                        <p:cTn id="18"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LLES-DE-NY-NOCTURNA-USA-a27665809.jpg"/>
          <p:cNvPicPr>
            <a:picLocks noChangeAspect="1"/>
          </p:cNvPicPr>
          <p:nvPr/>
        </p:nvPicPr>
        <p:blipFill>
          <a:blip r:embed="rId2"/>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CuadroTexto"/>
          <p:cNvSpPr txBox="1"/>
          <p:nvPr/>
        </p:nvSpPr>
        <p:spPr>
          <a:xfrm>
            <a:off x="1835150" y="4945063"/>
            <a:ext cx="5976938"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Puedes llevar mesas, sillas o mantas si lo prefieres y disfrutar una interesante velada.</a:t>
            </a:r>
          </a:p>
        </p:txBody>
      </p:sp>
    </p:spTree>
  </p:cSld>
  <p:clrMapOvr>
    <a:masterClrMapping/>
  </p:clrMapOvr>
  <mc:AlternateContent xmlns:mc="http://schemas.openxmlformats.org/markup-compatibility/2006">
    <mc:Choice xmlns:p14="http://schemas.microsoft.com/office/powerpoint/2010/main" Requires="p14">
      <p:transition spd="slow" p14:dur="2000" advTm="15000">
        <p14:switch dir="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delie_Penguin_South_Shetland_Islands_Antarctic_Peninsul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Adelie_Penguin_South_Shetland_Islands_Antarctic_Peninsula.jpg"/>
          <p:cNvPicPr>
            <a:picLocks noChangeAspect="1"/>
          </p:cNvPicPr>
          <p:nvPr/>
        </p:nvPicPr>
        <p:blipFill>
          <a:blip r:embed="rId2"/>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750" y="4657725"/>
            <a:ext cx="77041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Si te apetece tomar algo fresquito, el bar frente al Auditorio Marina </a:t>
            </a:r>
            <a:r>
              <a:rPr lang="es-ES" b="1" dirty="0" err="1">
                <a:effectLst>
                  <a:glow rad="101600">
                    <a:schemeClr val="accent3">
                      <a:satMod val="175000"/>
                      <a:alpha val="40000"/>
                    </a:schemeClr>
                  </a:glow>
                  <a:outerShdw blurRad="38100" dist="38100" dir="2700000" algn="tl">
                    <a:srgbClr val="000000">
                      <a:alpha val="43137"/>
                    </a:srgbClr>
                  </a:outerShdw>
                </a:effectLst>
              </a:rPr>
              <a:t>Selwo</a:t>
            </a:r>
            <a:r>
              <a:rPr lang="es-ES" b="1" dirty="0">
                <a:effectLst>
                  <a:glow rad="101600">
                    <a:schemeClr val="accent3">
                      <a:satMod val="175000"/>
                      <a:alpha val="40000"/>
                    </a:schemeClr>
                  </a:glow>
                  <a:outerShdw blurRad="38100" dist="38100" dir="2700000" algn="tl">
                    <a:srgbClr val="000000">
                      <a:alpha val="43137"/>
                    </a:srgbClr>
                  </a:outerShdw>
                </a:effectLst>
              </a:rPr>
              <a:t> es tu sitio, el ambiente es tranquilo y agradable, un gran lugar para una tarde de tinto de verano y </a:t>
            </a:r>
            <a:r>
              <a:rPr lang="es-ES" b="1" dirty="0" err="1">
                <a:effectLst>
                  <a:glow rad="101600">
                    <a:schemeClr val="accent3">
                      <a:satMod val="175000"/>
                      <a:alpha val="40000"/>
                    </a:schemeClr>
                  </a:glow>
                  <a:outerShdw blurRad="38100" dist="38100" dir="2700000" algn="tl">
                    <a:srgbClr val="000000">
                      <a:alpha val="43137"/>
                    </a:srgbClr>
                  </a:outerShdw>
                </a:effectLst>
              </a:rPr>
              <a:t>gin-tonic</a:t>
            </a:r>
            <a:r>
              <a:rPr lang="es-ES" b="1" dirty="0">
                <a:effectLst>
                  <a:glow rad="101600">
                    <a:schemeClr val="accent3">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4000">
        <p14:switch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403882.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7403882.jpg"/>
          <p:cNvPicPr>
            <a:picLocks noChangeAspect="1"/>
          </p:cNvPicPr>
          <p:nvPr/>
        </p:nvPicPr>
        <p:blipFill>
          <a:blip r:embed="rId2"/>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rgbClr val="2E3917">
              <a:alpha val="6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CuadroTexto"/>
          <p:cNvSpPr txBox="1"/>
          <p:nvPr/>
        </p:nvSpPr>
        <p:spPr>
          <a:xfrm>
            <a:off x="684213" y="4370388"/>
            <a:ext cx="7775575"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b="1" dirty="0">
                <a:effectLst>
                  <a:glow rad="101600">
                    <a:schemeClr val="accent3">
                      <a:satMod val="175000"/>
                      <a:alpha val="40000"/>
                    </a:schemeClr>
                  </a:glow>
                  <a:outerShdw blurRad="38100" dist="38100" dir="2700000" algn="tl">
                    <a:srgbClr val="000000">
                      <a:alpha val="43137"/>
                    </a:srgbClr>
                  </a:outerShdw>
                </a:effectLst>
              </a:rPr>
              <a:t>Sin duda merece la pena echar una tarde con los niños, ver los animales y sentarse cualquier día soleado para disfrutarlo al máximo.</a:t>
            </a:r>
          </a:p>
          <a:p>
            <a:pPr>
              <a:defRPr/>
            </a:pPr>
            <a:r>
              <a:rPr lang="es-ES" b="1" dirty="0">
                <a:effectLst>
                  <a:glow rad="101600">
                    <a:schemeClr val="accent3">
                      <a:satMod val="175000"/>
                      <a:alpha val="40000"/>
                    </a:schemeClr>
                  </a:glow>
                  <a:outerShdw blurRad="38100" dist="38100" dir="2700000" algn="tl">
                    <a:srgbClr val="000000">
                      <a:alpha val="43137"/>
                    </a:srgbClr>
                  </a:outerShdw>
                </a:effectLst>
              </a:rPr>
              <a:t>En nuestro recorrido también descubriremos un jardín botánico, el cual está compuesto mayoritariamente por plantas exóticas.</a:t>
            </a:r>
          </a:p>
        </p:txBody>
      </p:sp>
    </p:spTree>
  </p:cSld>
  <p:clrMapOvr>
    <a:masterClrMapping/>
  </p:clrMapOvr>
  <mc:AlternateContent xmlns:mc="http://schemas.openxmlformats.org/markup-compatibility/2006">
    <mc:Choice xmlns:p14="http://schemas.microsoft.com/office/powerpoint/2010/main" Requires="p14">
      <p:transition spd="slow" p14:dur="2000" advTm="33000">
        <p:wipe/>
      </p:transition>
    </mc:Choice>
    <mc:Fallback>
      <p:transition spd="slow" advTm="3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in)">
                                      <p:cBhvr>
                                        <p:cTn id="17" dur="3000"/>
                                        <p:tgtEl>
                                          <p:spTgt spid="4"/>
                                        </p:tgtEl>
                                      </p:cBhvr>
                                    </p:animEffect>
                                  </p:childTnLst>
                                </p:cTn>
                              </p:par>
                              <p:par>
                                <p:cTn id="18" presetID="63" presetClass="path" presetSubtype="0" accel="50000" decel="50000" fill="hold" nodeType="withEffect">
                                  <p:stCondLst>
                                    <p:cond delay="0"/>
                                  </p:stCondLst>
                                  <p:childTnLst>
                                    <p:animMotion origin="layout" path="M -0.4941 0.01042 L 4.16667E-6 0 " pathEditMode="relative" rAng="0" ptsTypes="AA">
                                      <p:cBhvr>
                                        <p:cTn id="19" dur="3000" fill="hold"/>
                                        <p:tgtEl>
                                          <p:spTgt spid="4"/>
                                        </p:tgtEl>
                                        <p:attrNameLst>
                                          <p:attrName>ppt_x</p:attrName>
                                          <p:attrName>ppt_y</p:attrName>
                                        </p:attrNameLst>
                                      </p:cBhvr>
                                      <p:rCtr x="24700" y="-500"/>
                                    </p:animMotion>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WordArt 2"/>
          <p:cNvSpPr>
            <a:spLocks noChangeArrowheads="1" noChangeShapeType="1" noTextEdit="1"/>
          </p:cNvSpPr>
          <p:nvPr/>
        </p:nvSpPr>
        <p:spPr bwMode="auto">
          <a:xfrm>
            <a:off x="1907704" y="120650"/>
            <a:ext cx="5760640" cy="792634"/>
          </a:xfrm>
          <a:prstGeom prst="rect">
            <a:avLst/>
          </a:prstGeom>
        </p:spPr>
        <p:txBody>
          <a:bodyPr wrap="none" fromWordArt="1">
            <a:prstTxWarp prst="textCanUp">
              <a:avLst>
                <a:gd name="adj" fmla="val 69194"/>
              </a:avLst>
            </a:prstTxWarp>
            <a:scene3d>
              <a:camera prst="legacyPerspectiveBottom"/>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62467" name="WordArt 3"/>
          <p:cNvSpPr>
            <a:spLocks noChangeArrowheads="1" noChangeShapeType="1" noTextEdit="1"/>
          </p:cNvSpPr>
          <p:nvPr/>
        </p:nvSpPr>
        <p:spPr bwMode="auto">
          <a:xfrm>
            <a:off x="1619250" y="1177925"/>
            <a:ext cx="5689600" cy="655638"/>
          </a:xfrm>
          <a:prstGeom prst="rect">
            <a:avLst/>
          </a:prstGeom>
        </p:spPr>
        <p:txBody>
          <a:bodyPr wrap="none" fromWordArt="1">
            <a:prstTxWarp prst="textDeflateBottom">
              <a:avLst>
                <a:gd name="adj" fmla="val 64861"/>
              </a:avLst>
            </a:prstTxWarp>
            <a:scene3d>
              <a:camera prst="legacyPerspectiveBottom"/>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62468" name="WordArt 4"/>
          <p:cNvSpPr>
            <a:spLocks noChangeArrowheads="1" noChangeShapeType="1" noTextEdit="1"/>
          </p:cNvSpPr>
          <p:nvPr/>
        </p:nvSpPr>
        <p:spPr bwMode="auto">
          <a:xfrm>
            <a:off x="1547813" y="2136775"/>
            <a:ext cx="6408737" cy="936625"/>
          </a:xfrm>
          <a:prstGeom prst="rect">
            <a:avLst/>
          </a:prstGeom>
        </p:spPr>
        <p:txBody>
          <a:bodyPr wrap="none" fromWordArt="1">
            <a:prstTxWarp prst="textDeflate">
              <a:avLst>
                <a:gd name="adj" fmla="val 1875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P PSG"/>
              </a:rPr>
              <a:t> - La Revoltosa,,,, </a:t>
            </a:r>
          </a:p>
        </p:txBody>
      </p:sp>
      <p:sp>
        <p:nvSpPr>
          <p:cNvPr id="62469" name="WordArt 5"/>
          <p:cNvSpPr>
            <a:spLocks noChangeArrowheads="1" noChangeShapeType="1" noTextEdit="1"/>
          </p:cNvSpPr>
          <p:nvPr/>
        </p:nvSpPr>
        <p:spPr bwMode="auto">
          <a:xfrm>
            <a:off x="1403648" y="3433564"/>
            <a:ext cx="6192688" cy="792336"/>
          </a:xfrm>
          <a:prstGeom prst="rect">
            <a:avLst/>
          </a:prstGeom>
        </p:spPr>
        <p:txBody>
          <a:bodyPr wrap="none" fromWordArt="1">
            <a:prstTxWarp prst="textCanUp">
              <a:avLst>
                <a:gd name="adj" fmla="val 85713"/>
              </a:avLst>
            </a:prstTxWarp>
            <a:scene3d>
              <a:camera prst="legacyObliqueTopLeft"/>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 La Rosa del Azafrán,,,, etc.  </a:t>
            </a:r>
          </a:p>
        </p:txBody>
      </p:sp>
      <p:sp>
        <p:nvSpPr>
          <p:cNvPr id="65545" name="WordArt 9"/>
          <p:cNvSpPr>
            <a:spLocks noChangeArrowheads="1" noChangeShapeType="1" noTextEdit="1"/>
          </p:cNvSpPr>
          <p:nvPr/>
        </p:nvSpPr>
        <p:spPr bwMode="auto">
          <a:xfrm>
            <a:off x="1331641" y="4657700"/>
            <a:ext cx="5688632" cy="576139"/>
          </a:xfrm>
          <a:prstGeom prst="rect">
            <a:avLst/>
          </a:prstGeom>
        </p:spPr>
        <p:txBody>
          <a:bodyPr wrap="none" fromWordArt="1">
            <a:prstTxWarp prst="textSlantUp">
              <a:avLst>
                <a:gd name="adj" fmla="val 0"/>
              </a:avLst>
            </a:prstTxWarp>
            <a:scene3d>
              <a:camera prst="orthographicFront"/>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Impact"/>
              </a:rPr>
              <a:t>  Dirección: ( Luis Cobos )  </a:t>
            </a:r>
          </a:p>
        </p:txBody>
      </p:sp>
    </p:spTree>
  </p:cSld>
  <p:clrMapOvr>
    <a:masterClrMapping/>
  </p:clrMapOvr>
  <mc:AlternateContent xmlns:mc="http://schemas.openxmlformats.org/markup-compatibility/2006">
    <mc:Choice xmlns:p14="http://schemas.microsoft.com/office/powerpoint/2010/main" Requires="p14">
      <p:transition spd="slow" p14:dur="250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2000"/>
                                        <p:tgtEl>
                                          <p:spTgt spid="62466"/>
                                        </p:tgtEl>
                                      </p:cBhvr>
                                    </p:animEffect>
                                    <p:anim calcmode="lin" valueType="num">
                                      <p:cBhvr>
                                        <p:cTn id="8" dur="2000" fill="hold"/>
                                        <p:tgtEl>
                                          <p:spTgt spid="62466"/>
                                        </p:tgtEl>
                                        <p:attrNameLst>
                                          <p:attrName>ppt_x</p:attrName>
                                        </p:attrNameLst>
                                      </p:cBhvr>
                                      <p:tavLst>
                                        <p:tav tm="0">
                                          <p:val>
                                            <p:strVal val="#ppt_x"/>
                                          </p:val>
                                        </p:tav>
                                        <p:tav tm="100000">
                                          <p:val>
                                            <p:strVal val="#ppt_x"/>
                                          </p:val>
                                        </p:tav>
                                      </p:tavLst>
                                    </p:anim>
                                    <p:anim calcmode="lin" valueType="num">
                                      <p:cBhvr>
                                        <p:cTn id="9" dur="2000" fill="hold"/>
                                        <p:tgtEl>
                                          <p:spTgt spid="6246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7" presetClass="entr" presetSubtype="4" fill="hold" nodeType="afterEffect">
                                  <p:stCondLst>
                                    <p:cond delay="500"/>
                                  </p:stCondLst>
                                  <p:childTnLst>
                                    <p:set>
                                      <p:cBhvr>
                                        <p:cTn id="12" dur="1" fill="hold">
                                          <p:stCondLst>
                                            <p:cond delay="0"/>
                                          </p:stCondLst>
                                        </p:cTn>
                                        <p:tgtEl>
                                          <p:spTgt spid="62467"/>
                                        </p:tgtEl>
                                        <p:attrNameLst>
                                          <p:attrName>style.visibility</p:attrName>
                                        </p:attrNameLst>
                                      </p:cBhvr>
                                      <p:to>
                                        <p:strVal val="visible"/>
                                      </p:to>
                                    </p:set>
                                    <p:anim calcmode="lin" valueType="num">
                                      <p:cBhvr additive="base">
                                        <p:cTn id="13" dur="2000" fill="hold"/>
                                        <p:tgtEl>
                                          <p:spTgt spid="62467"/>
                                        </p:tgtEl>
                                        <p:attrNameLst>
                                          <p:attrName>ppt_x</p:attrName>
                                        </p:attrNameLst>
                                      </p:cBhvr>
                                      <p:tavLst>
                                        <p:tav tm="0">
                                          <p:val>
                                            <p:strVal val="#ppt_x"/>
                                          </p:val>
                                        </p:tav>
                                        <p:tav tm="100000">
                                          <p:val>
                                            <p:strVal val="#ppt_x"/>
                                          </p:val>
                                        </p:tav>
                                      </p:tavLst>
                                    </p:anim>
                                    <p:anim calcmode="lin" valueType="num">
                                      <p:cBhvr additive="base">
                                        <p:cTn id="14" dur="2000" fill="hold"/>
                                        <p:tgtEl>
                                          <p:spTgt spid="62467"/>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62467"/>
                                        </p:tgtEl>
                                        <p:attrNameLst>
                                          <p:attrName>style.visibility</p:attrName>
                                        </p:attrNameLst>
                                      </p:cBhvr>
                                      <p:to>
                                        <p:strVal val="visible"/>
                                      </p:to>
                                    </p:set>
                                    <p:anim calcmode="lin" valueType="num">
                                      <p:cBhvr>
                                        <p:cTn id="17" dur="2000" fill="hold"/>
                                        <p:tgtEl>
                                          <p:spTgt spid="62467"/>
                                        </p:tgtEl>
                                        <p:attrNameLst>
                                          <p:attrName>ppt_w</p:attrName>
                                        </p:attrNameLst>
                                      </p:cBhvr>
                                      <p:tavLst>
                                        <p:tav tm="0" fmla="#ppt_w*sin(2.5*pi*$)">
                                          <p:val>
                                            <p:fltVal val="0"/>
                                          </p:val>
                                        </p:tav>
                                        <p:tav tm="100000">
                                          <p:val>
                                            <p:fltVal val="1"/>
                                          </p:val>
                                        </p:tav>
                                      </p:tavLst>
                                    </p:anim>
                                    <p:anim calcmode="lin" valueType="num">
                                      <p:cBhvr>
                                        <p:cTn id="18" dur="2000" fill="hold"/>
                                        <p:tgtEl>
                                          <p:spTgt spid="62467"/>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7" presetClass="entr" presetSubtype="1" fill="hold" nodeType="afterEffect">
                                  <p:stCondLst>
                                    <p:cond delay="500"/>
                                  </p:stCondLst>
                                  <p:childTnLst>
                                    <p:set>
                                      <p:cBhvr>
                                        <p:cTn id="21" dur="1" fill="hold">
                                          <p:stCondLst>
                                            <p:cond delay="0"/>
                                          </p:stCondLst>
                                        </p:cTn>
                                        <p:tgtEl>
                                          <p:spTgt spid="62468"/>
                                        </p:tgtEl>
                                        <p:attrNameLst>
                                          <p:attrName>style.visibility</p:attrName>
                                        </p:attrNameLst>
                                      </p:cBhvr>
                                      <p:to>
                                        <p:strVal val="visible"/>
                                      </p:to>
                                    </p:set>
                                    <p:anim calcmode="lin" valueType="num">
                                      <p:cBhvr additive="base">
                                        <p:cTn id="22" dur="2000" fill="hold"/>
                                        <p:tgtEl>
                                          <p:spTgt spid="62468"/>
                                        </p:tgtEl>
                                        <p:attrNameLst>
                                          <p:attrName>ppt_x</p:attrName>
                                        </p:attrNameLst>
                                      </p:cBhvr>
                                      <p:tavLst>
                                        <p:tav tm="0">
                                          <p:val>
                                            <p:strVal val="#ppt_x"/>
                                          </p:val>
                                        </p:tav>
                                        <p:tav tm="100000">
                                          <p:val>
                                            <p:strVal val="#ppt_x"/>
                                          </p:val>
                                        </p:tav>
                                      </p:tavLst>
                                    </p:anim>
                                    <p:anim calcmode="lin" valueType="num">
                                      <p:cBhvr additive="base">
                                        <p:cTn id="23" dur="2000" fill="hold"/>
                                        <p:tgtEl>
                                          <p:spTgt spid="62468"/>
                                        </p:tgtEl>
                                        <p:attrNameLst>
                                          <p:attrName>ppt_y</p:attrName>
                                        </p:attrNameLst>
                                      </p:cBhvr>
                                      <p:tavLst>
                                        <p:tav tm="0">
                                          <p:val>
                                            <p:strVal val="0-#ppt_h/2"/>
                                          </p:val>
                                        </p:tav>
                                        <p:tav tm="100000">
                                          <p:val>
                                            <p:strVal val="#ppt_y"/>
                                          </p:val>
                                        </p:tav>
                                      </p:tavLst>
                                    </p:anim>
                                  </p:childTnLst>
                                </p:cTn>
                              </p:par>
                            </p:childTnLst>
                          </p:cTn>
                        </p:par>
                        <p:par>
                          <p:cTn id="24" fill="hold">
                            <p:stCondLst>
                              <p:cond delay="7000"/>
                            </p:stCondLst>
                            <p:childTnLst>
                              <p:par>
                                <p:cTn id="25" presetID="7" presetClass="entr" presetSubtype="4" fill="hold" nodeType="afterEffect">
                                  <p:stCondLst>
                                    <p:cond delay="500"/>
                                  </p:stCondLst>
                                  <p:childTnLst>
                                    <p:set>
                                      <p:cBhvr>
                                        <p:cTn id="26" dur="1" fill="hold">
                                          <p:stCondLst>
                                            <p:cond delay="0"/>
                                          </p:stCondLst>
                                        </p:cTn>
                                        <p:tgtEl>
                                          <p:spTgt spid="62469"/>
                                        </p:tgtEl>
                                        <p:attrNameLst>
                                          <p:attrName>style.visibility</p:attrName>
                                        </p:attrNameLst>
                                      </p:cBhvr>
                                      <p:to>
                                        <p:strVal val="visible"/>
                                      </p:to>
                                    </p:set>
                                    <p:anim calcmode="lin" valueType="num">
                                      <p:cBhvr additive="base">
                                        <p:cTn id="27" dur="2000" fill="hold"/>
                                        <p:tgtEl>
                                          <p:spTgt spid="62469"/>
                                        </p:tgtEl>
                                        <p:attrNameLst>
                                          <p:attrName>ppt_x</p:attrName>
                                        </p:attrNameLst>
                                      </p:cBhvr>
                                      <p:tavLst>
                                        <p:tav tm="0">
                                          <p:val>
                                            <p:strVal val="#ppt_x"/>
                                          </p:val>
                                        </p:tav>
                                        <p:tav tm="100000">
                                          <p:val>
                                            <p:strVal val="#ppt_x"/>
                                          </p:val>
                                        </p:tav>
                                      </p:tavLst>
                                    </p:anim>
                                    <p:anim calcmode="lin" valueType="num">
                                      <p:cBhvr additive="base">
                                        <p:cTn id="28" dur="2000" fill="hold"/>
                                        <p:tgtEl>
                                          <p:spTgt spid="62469"/>
                                        </p:tgtEl>
                                        <p:attrNameLst>
                                          <p:attrName>ppt_y</p:attrName>
                                        </p:attrNameLst>
                                      </p:cBhvr>
                                      <p:tavLst>
                                        <p:tav tm="0">
                                          <p:val>
                                            <p:strVal val="1+#ppt_h/2"/>
                                          </p:val>
                                        </p:tav>
                                        <p:tav tm="100000">
                                          <p:val>
                                            <p:strVal val="#ppt_y"/>
                                          </p:val>
                                        </p:tav>
                                      </p:tavLst>
                                    </p:anim>
                                  </p:childTnLst>
                                </p:cTn>
                              </p:par>
                            </p:childTnLst>
                          </p:cTn>
                        </p:par>
                        <p:par>
                          <p:cTn id="29" fill="hold">
                            <p:stCondLst>
                              <p:cond delay="9500"/>
                            </p:stCondLst>
                            <p:childTnLst>
                              <p:par>
                                <p:cTn id="30" presetID="23" presetClass="entr" presetSubtype="16" fill="hold" nodeType="afterEffect">
                                  <p:stCondLst>
                                    <p:cond delay="500"/>
                                  </p:stCondLst>
                                  <p:childTnLst>
                                    <p:set>
                                      <p:cBhvr>
                                        <p:cTn id="31" dur="1" fill="hold">
                                          <p:stCondLst>
                                            <p:cond delay="0"/>
                                          </p:stCondLst>
                                        </p:cTn>
                                        <p:tgtEl>
                                          <p:spTgt spid="65545"/>
                                        </p:tgtEl>
                                        <p:attrNameLst>
                                          <p:attrName>style.visibility</p:attrName>
                                        </p:attrNameLst>
                                      </p:cBhvr>
                                      <p:to>
                                        <p:strVal val="visible"/>
                                      </p:to>
                                    </p:set>
                                    <p:anim calcmode="lin" valueType="num">
                                      <p:cBhvr>
                                        <p:cTn id="32" dur="2000" fill="hold"/>
                                        <p:tgtEl>
                                          <p:spTgt spid="65545"/>
                                        </p:tgtEl>
                                        <p:attrNameLst>
                                          <p:attrName>ppt_w</p:attrName>
                                        </p:attrNameLst>
                                      </p:cBhvr>
                                      <p:tavLst>
                                        <p:tav tm="0">
                                          <p:val>
                                            <p:fltVal val="0"/>
                                          </p:val>
                                        </p:tav>
                                        <p:tav tm="100000">
                                          <p:val>
                                            <p:strVal val="#ppt_w"/>
                                          </p:val>
                                        </p:tav>
                                      </p:tavLst>
                                    </p:anim>
                                    <p:anim calcmode="lin" valueType="num">
                                      <p:cBhvr>
                                        <p:cTn id="33" dur="2000" fill="hold"/>
                                        <p:tgtEl>
                                          <p:spTgt spid="6554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5538"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5539"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5540" name="Picture 7" descr="logo_grande">
            <a:hlinkClick r:id="rId2"/>
          </p:cNvPr>
          <p:cNvPicPr>
            <a:picLocks noChangeAspect="1" noChangeArrowheads="1"/>
          </p:cNvPicPr>
          <p:nvPr/>
        </p:nvPicPr>
        <p:blipFill>
          <a:blip r:embed="rId3"/>
          <a:srcRect/>
          <a:stretch>
            <a:fillRect/>
          </a:stretch>
        </p:blipFill>
        <p:spPr bwMode="auto">
          <a:xfrm>
            <a:off x="1981200" y="0"/>
            <a:ext cx="4876800" cy="1301750"/>
          </a:xfrm>
          <a:prstGeom prst="rect">
            <a:avLst/>
          </a:prstGeom>
          <a:noFill/>
          <a:ln w="9525">
            <a:noFill/>
            <a:miter lim="800000"/>
            <a:headEnd/>
            <a:tailEnd/>
          </a:ln>
        </p:spPr>
      </p:pic>
      <p:sp>
        <p:nvSpPr>
          <p:cNvPr id="65541"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5542"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5543" name="Picture 10" descr="email">
            <a:hlinkClick r:id="rId4"/>
          </p:cNvPr>
          <p:cNvPicPr>
            <a:picLocks noChangeAspect="1" noChangeArrowheads="1"/>
          </p:cNvPicPr>
          <p:nvPr/>
        </p:nvPicPr>
        <p:blipFill>
          <a:blip r:embed="rId5"/>
          <a:srcRect/>
          <a:stretch>
            <a:fillRect/>
          </a:stretch>
        </p:blipFill>
        <p:spPr bwMode="auto">
          <a:xfrm>
            <a:off x="5638800" y="3492500"/>
            <a:ext cx="2362200" cy="1968500"/>
          </a:xfrm>
          <a:prstGeom prst="rect">
            <a:avLst/>
          </a:prstGeom>
          <a:noFill/>
          <a:ln w="9525">
            <a:noFill/>
            <a:miter lim="800000"/>
            <a:headEnd/>
            <a:tailEnd/>
          </a:ln>
        </p:spPr>
      </p:pic>
      <p:pic>
        <p:nvPicPr>
          <p:cNvPr id="65544" name="Picture 17" descr="flechas-8"/>
          <p:cNvPicPr>
            <a:picLocks noChangeAspect="1" noChangeArrowheads="1"/>
          </p:cNvPicPr>
          <p:nvPr/>
        </p:nvPicPr>
        <p:blipFill>
          <a:blip r:embed="rId6"/>
          <a:srcRect/>
          <a:stretch>
            <a:fillRect/>
          </a:stretch>
        </p:blipFill>
        <p:spPr bwMode="auto">
          <a:xfrm>
            <a:off x="4038600" y="4064000"/>
            <a:ext cx="1219200" cy="825500"/>
          </a:xfrm>
          <a:prstGeom prst="rect">
            <a:avLst/>
          </a:prstGeom>
          <a:noFill/>
          <a:ln w="9525">
            <a:noFill/>
            <a:miter lim="800000"/>
            <a:headEnd/>
            <a:tailEnd/>
          </a:ln>
        </p:spPr>
      </p:pic>
      <p:pic>
        <p:nvPicPr>
          <p:cNvPr id="65545" name="Picture 21" descr="facebook-icon">
            <a:hlinkClick r:id="rId7"/>
          </p:cNvPr>
          <p:cNvPicPr>
            <a:picLocks noChangeAspect="1" noChangeArrowheads="1"/>
          </p:cNvPicPr>
          <p:nvPr/>
        </p:nvPicPr>
        <p:blipFill>
          <a:blip r:embed="rId8"/>
          <a:srcRect/>
          <a:stretch>
            <a:fillRect/>
          </a:stretch>
        </p:blipFill>
        <p:spPr bwMode="auto">
          <a:xfrm>
            <a:off x="0" y="2476500"/>
            <a:ext cx="533400" cy="444500"/>
          </a:xfrm>
          <a:prstGeom prst="rect">
            <a:avLst/>
          </a:prstGeom>
          <a:noFill/>
          <a:ln w="9525">
            <a:noFill/>
            <a:miter lim="800000"/>
            <a:headEnd/>
            <a:tailEnd/>
          </a:ln>
        </p:spPr>
      </p:pic>
      <p:pic>
        <p:nvPicPr>
          <p:cNvPr id="65546" name="Picture 22" descr="twitter-icon">
            <a:hlinkClick r:id="rId9"/>
          </p:cNvPr>
          <p:cNvPicPr>
            <a:picLocks noChangeAspect="1" noChangeArrowheads="1"/>
          </p:cNvPicPr>
          <p:nvPr/>
        </p:nvPicPr>
        <p:blipFill>
          <a:blip r:embed="rId10"/>
          <a:srcRect/>
          <a:stretch>
            <a:fillRect/>
          </a:stretch>
        </p:blipFill>
        <p:spPr bwMode="auto">
          <a:xfrm>
            <a:off x="0" y="2921000"/>
            <a:ext cx="533400" cy="444500"/>
          </a:xfrm>
          <a:prstGeom prst="rect">
            <a:avLst/>
          </a:prstGeom>
          <a:noFill/>
          <a:ln w="9525">
            <a:noFill/>
            <a:miter lim="800000"/>
            <a:headEnd/>
            <a:tailEnd/>
          </a:ln>
        </p:spPr>
      </p:pic>
      <p:pic>
        <p:nvPicPr>
          <p:cNvPr id="65547" name="Picture 23" descr="Web-Google-plus-Metro-icon">
            <a:hlinkClick r:id="rId11"/>
          </p:cNvPr>
          <p:cNvPicPr>
            <a:picLocks noChangeAspect="1" noChangeArrowheads="1"/>
          </p:cNvPicPr>
          <p:nvPr/>
        </p:nvPicPr>
        <p:blipFill>
          <a:blip r:embed="rId12"/>
          <a:srcRect/>
          <a:stretch>
            <a:fillRect/>
          </a:stretch>
        </p:blipFill>
        <p:spPr bwMode="auto">
          <a:xfrm>
            <a:off x="0" y="3365500"/>
            <a:ext cx="533400" cy="444500"/>
          </a:xfrm>
          <a:prstGeom prst="rect">
            <a:avLst/>
          </a:prstGeom>
          <a:noFill/>
          <a:ln w="9525">
            <a:noFill/>
            <a:miter lim="800000"/>
            <a:headEnd/>
            <a:tailEnd/>
          </a:ln>
        </p:spPr>
      </p:pic>
      <p:pic>
        <p:nvPicPr>
          <p:cNvPr id="65548" name="Picture 24" descr="vkontakte-256">
            <a:hlinkClick r:id="rId13"/>
          </p:cNvPr>
          <p:cNvPicPr>
            <a:picLocks noChangeAspect="1" noChangeArrowheads="1"/>
          </p:cNvPicPr>
          <p:nvPr/>
        </p:nvPicPr>
        <p:blipFill>
          <a:blip r:embed="rId14"/>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2737</TotalTime>
  <Words>909</Words>
  <Application>Microsoft Office PowerPoint</Application>
  <PresentationFormat>Presentación en pantalla (16:10)</PresentationFormat>
  <Paragraphs>63</Paragraphs>
  <Slides>62</Slides>
  <Notes>0</Notes>
  <HiddenSlides>0</HiddenSlides>
  <MMClips>0</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Casa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252</cp:revision>
  <dcterms:created xsi:type="dcterms:W3CDTF">2013-11-15T11:36:16Z</dcterms:created>
  <dcterms:modified xsi:type="dcterms:W3CDTF">2023-04-02T10:36:02Z</dcterms:modified>
</cp:coreProperties>
</file>