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89" r:id="rId3"/>
    <p:sldId id="288" r:id="rId4"/>
    <p:sldId id="286" r:id="rId5"/>
    <p:sldId id="270" r:id="rId6"/>
    <p:sldId id="287" r:id="rId7"/>
    <p:sldId id="285" r:id="rId8"/>
    <p:sldId id="284" r:id="rId9"/>
    <p:sldId id="283" r:id="rId10"/>
    <p:sldId id="268" r:id="rId11"/>
    <p:sldId id="282" r:id="rId12"/>
    <p:sldId id="269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77" r:id="rId24"/>
    <p:sldId id="276" r:id="rId25"/>
    <p:sldId id="275" r:id="rId26"/>
    <p:sldId id="274" r:id="rId27"/>
    <p:sldId id="273" r:id="rId28"/>
    <p:sldId id="281" r:id="rId29"/>
    <p:sldId id="280" r:id="rId30"/>
    <p:sldId id="272" r:id="rId31"/>
    <p:sldId id="279" r:id="rId32"/>
    <p:sldId id="257" r:id="rId33"/>
    <p:sldId id="290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dXNHTNsybbOwl12Rr+Xxw" hashData="rVVVLizxXfBD5tQcWSWJr1uPs8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26D0"/>
    <a:srgbClr val="2F70BF"/>
    <a:srgbClr val="006600"/>
    <a:srgbClr val="BC007D"/>
    <a:srgbClr val="FF66CC"/>
    <a:srgbClr val="5C2460"/>
    <a:srgbClr val="990033"/>
    <a:srgbClr val="993300"/>
    <a:srgbClr val="FF3300"/>
    <a:srgbClr val="2C4D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08" autoAdjust="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24F38D-011D-4327-8502-3E2AEBF6E53E}" type="datetimeFigureOut">
              <a:rPr lang="es-ES" smtClean="0"/>
              <a:t>04/07/2012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0ECBF-C7CE-42CC-B4B2-07E225374FD9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40ECBF-C7CE-42CC-B4B2-07E225374FD9}" type="slidenum">
              <a:rPr lang="es-ES" smtClean="0"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2C64B-F94F-47CC-9F30-F3AE7EFC99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C25A2-6B7D-42A4-9EA4-DCEA1F481266}" type="datetimeFigureOut">
              <a:rPr lang="es-ES" smtClean="0"/>
              <a:pPr/>
              <a:t>04/07/2012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8F7A1-C850-4649-A276-325ED83B1A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177F2D-8F73-4F60-99A9-5DDC44F6FD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987702714_37fdfdaa3b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9" name="18 Redondear rectángulo de esquina diagonal"/>
          <p:cNvSpPr/>
          <p:nvPr/>
        </p:nvSpPr>
        <p:spPr>
          <a:xfrm>
            <a:off x="0" y="0"/>
            <a:ext cx="4500562" cy="6858000"/>
          </a:xfrm>
          <a:prstGeom prst="round2Diag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 flipH="1">
            <a:off x="4500562" y="0"/>
            <a:ext cx="4643438" cy="6858000"/>
          </a:xfrm>
          <a:prstGeom prst="round2DiagRect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794" name="Picture 2" descr="Loading..."/>
          <p:cNvPicPr>
            <a:picLocks noChangeAspect="1" noChangeArrowheads="1" noCrop="1"/>
          </p:cNvPicPr>
          <p:nvPr/>
        </p:nvPicPr>
        <p:blipFill>
          <a:blip r:embed="rId5">
            <a:lum bright="20000" contrast="20000"/>
          </a:blip>
          <a:srcRect/>
          <a:stretch>
            <a:fillRect/>
          </a:stretch>
        </p:blipFill>
        <p:spPr bwMode="auto">
          <a:xfrm>
            <a:off x="1857356" y="214290"/>
            <a:ext cx="5410200" cy="70485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3798" name="Picture 6" descr="Loading..."/>
          <p:cNvPicPr>
            <a:picLocks noChangeAspect="1" noChangeArrowheads="1" noCrop="1"/>
          </p:cNvPicPr>
          <p:nvPr/>
        </p:nvPicPr>
        <p:blipFill>
          <a:blip r:embed="rId6">
            <a:lum bright="20000" contrast="20000"/>
          </a:blip>
          <a:srcRect/>
          <a:stretch>
            <a:fillRect/>
          </a:stretch>
        </p:blipFill>
        <p:spPr bwMode="auto">
          <a:xfrm>
            <a:off x="2857488" y="1000108"/>
            <a:ext cx="3429000" cy="57150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3800" name="Picture 8" descr="Loading..."/>
          <p:cNvPicPr>
            <a:picLocks noChangeAspect="1" noChangeArrowheads="1" noCrop="1"/>
          </p:cNvPicPr>
          <p:nvPr/>
        </p:nvPicPr>
        <p:blipFill>
          <a:blip r:embed="rId7">
            <a:lum bright="20000" contrast="20000"/>
          </a:blip>
          <a:srcRect/>
          <a:stretch>
            <a:fillRect/>
          </a:stretch>
        </p:blipFill>
        <p:spPr bwMode="auto">
          <a:xfrm>
            <a:off x="3357554" y="1571612"/>
            <a:ext cx="2552700" cy="70485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8000">
    <p:sndAc>
      <p:stSnd loop="1">
        <p:snd r:embed="rId2" name="shubert - serenade (paul mauriat)25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F1E03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F1E03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_vehicules-citadines-jardins-prives-montreal-canada-1534082294-623925-auto-citadines-2860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55" y="0"/>
            <a:ext cx="915335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51413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500438"/>
            <a:ext cx="4572000" cy="3357562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00438"/>
            <a:ext cx="4643438" cy="3357562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500438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C4D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Flower_Bee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32074_244.JPG"/>
          <p:cNvPicPr>
            <a:picLocks noChangeAspect="1"/>
          </p:cNvPicPr>
          <p:nvPr/>
        </p:nvPicPr>
        <p:blipFill>
          <a:blip r:embed="rId2"/>
          <a:srcRect t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71876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571876"/>
            <a:ext cx="4572000" cy="3286124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571876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876"/>
            <a:ext cx="4572000" cy="3286124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3923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0033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17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246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9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0139H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BC007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_Montreal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432"/>
            <a:ext cx="9144000" cy="68031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ntas-botanica-cuid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real-4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20" y="607220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ln>
                <a:solidFill>
                  <a:sysClr val="windowText" lastClr="000000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wow-visoterra-14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_Montreal (1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285984" y="6072206"/>
            <a:ext cx="49403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</a:p>
          <a:p>
            <a:endParaRPr lang="es-ES" sz="3200" dirty="0">
              <a:ln>
                <a:solidFill>
                  <a:schemeClr val="tx1">
                    <a:lumMod val="75000"/>
                  </a:schemeClr>
                </a:solidFill>
              </a:ln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RDIN BOTANICO  MONTREAL CANA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JARDIN BOTANICO  MONTREAL CANADA</Template>
  <TotalTime>0</TotalTime>
  <Words>64</Words>
  <Application>Microsoft Office PowerPoint</Application>
  <PresentationFormat>Presentación en pantalla (4:3)</PresentationFormat>
  <Paragraphs>30</Paragraphs>
  <Slides>32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JARDIN BOTANICO  MONTREAL CANADA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2012-07-04T20:24:17Z</dcterms:created>
  <dcterms:modified xsi:type="dcterms:W3CDTF">2012-07-04T20:49:26Z</dcterms:modified>
</cp:coreProperties>
</file>