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91"/>
  </p:notesMasterIdLst>
  <p:sldIdLst>
    <p:sldId id="256" r:id="rId4"/>
    <p:sldId id="257" r:id="rId5"/>
    <p:sldId id="258" r:id="rId6"/>
    <p:sldId id="327"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3" r:id="rId21"/>
    <p:sldId id="272"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286" r:id="rId35"/>
    <p:sldId id="287" r:id="rId36"/>
    <p:sldId id="288" r:id="rId37"/>
    <p:sldId id="289" r:id="rId38"/>
    <p:sldId id="290" r:id="rId39"/>
    <p:sldId id="291" r:id="rId40"/>
    <p:sldId id="292" r:id="rId41"/>
    <p:sldId id="293" r:id="rId42"/>
    <p:sldId id="294" r:id="rId43"/>
    <p:sldId id="295" r:id="rId44"/>
    <p:sldId id="296" r:id="rId45"/>
    <p:sldId id="297" r:id="rId46"/>
    <p:sldId id="298" r:id="rId47"/>
    <p:sldId id="299" r:id="rId48"/>
    <p:sldId id="300" r:id="rId49"/>
    <p:sldId id="301" r:id="rId50"/>
    <p:sldId id="302" r:id="rId51"/>
    <p:sldId id="303" r:id="rId52"/>
    <p:sldId id="304" r:id="rId53"/>
    <p:sldId id="305" r:id="rId54"/>
    <p:sldId id="306" r:id="rId55"/>
    <p:sldId id="307" r:id="rId56"/>
    <p:sldId id="308" r:id="rId57"/>
    <p:sldId id="309" r:id="rId58"/>
    <p:sldId id="310" r:id="rId59"/>
    <p:sldId id="311" r:id="rId60"/>
    <p:sldId id="316" r:id="rId61"/>
    <p:sldId id="312" r:id="rId62"/>
    <p:sldId id="313" r:id="rId63"/>
    <p:sldId id="314" r:id="rId64"/>
    <p:sldId id="315" r:id="rId65"/>
    <p:sldId id="317" r:id="rId66"/>
    <p:sldId id="318" r:id="rId67"/>
    <p:sldId id="319" r:id="rId68"/>
    <p:sldId id="320" r:id="rId69"/>
    <p:sldId id="321" r:id="rId70"/>
    <p:sldId id="322" r:id="rId71"/>
    <p:sldId id="323" r:id="rId72"/>
    <p:sldId id="324" r:id="rId73"/>
    <p:sldId id="325" r:id="rId74"/>
    <p:sldId id="326" r:id="rId75"/>
    <p:sldId id="328" r:id="rId76"/>
    <p:sldId id="329" r:id="rId77"/>
    <p:sldId id="330" r:id="rId78"/>
    <p:sldId id="331" r:id="rId79"/>
    <p:sldId id="332" r:id="rId80"/>
    <p:sldId id="333" r:id="rId81"/>
    <p:sldId id="334" r:id="rId82"/>
    <p:sldId id="335" r:id="rId83"/>
    <p:sldId id="336" r:id="rId84"/>
    <p:sldId id="337" r:id="rId85"/>
    <p:sldId id="338" r:id="rId86"/>
    <p:sldId id="339" r:id="rId87"/>
    <p:sldId id="340" r:id="rId88"/>
    <p:sldId id="347" r:id="rId89"/>
    <p:sldId id="348" r:id="rId90"/>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slide" Target="slides/slide52.xml"/><Relationship Id="rId63" Type="http://schemas.openxmlformats.org/officeDocument/2006/relationships/slide" Target="slides/slide60.xml"/><Relationship Id="rId68" Type="http://schemas.openxmlformats.org/officeDocument/2006/relationships/slide" Target="slides/slide65.xml"/><Relationship Id="rId76" Type="http://schemas.openxmlformats.org/officeDocument/2006/relationships/slide" Target="slides/slide73.xml"/><Relationship Id="rId84" Type="http://schemas.openxmlformats.org/officeDocument/2006/relationships/slide" Target="slides/slide81.xml"/><Relationship Id="rId89" Type="http://schemas.openxmlformats.org/officeDocument/2006/relationships/slide" Target="slides/slide86.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slide" Target="slides/slide55.xml"/><Relationship Id="rId66" Type="http://schemas.openxmlformats.org/officeDocument/2006/relationships/slide" Target="slides/slide63.xml"/><Relationship Id="rId74" Type="http://schemas.openxmlformats.org/officeDocument/2006/relationships/slide" Target="slides/slide71.xml"/><Relationship Id="rId79" Type="http://schemas.openxmlformats.org/officeDocument/2006/relationships/slide" Target="slides/slide76.xml"/><Relationship Id="rId87" Type="http://schemas.openxmlformats.org/officeDocument/2006/relationships/slide" Target="slides/slide84.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tableStyles" Target="tableStyles.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66386BE8-30FB-4DE9-8B2D-2D9D5FCDAD7D}"/>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1F668DD6-C2BE-4812-A49F-493984E484A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98443FDD-DC08-4898-A4FE-603C56DC5AF3}" type="datetime1">
              <a:rPr lang="es-ES"/>
              <a:pPr lvl="0"/>
              <a:t>23/06/2021</a:t>
            </a:fld>
            <a:endParaRPr lang="es-ES"/>
          </a:p>
        </p:txBody>
      </p:sp>
      <p:sp>
        <p:nvSpPr>
          <p:cNvPr id="4" name="Marcador de imagen de diapositiva 3">
            <a:extLst>
              <a:ext uri="{FF2B5EF4-FFF2-40B4-BE49-F238E27FC236}">
                <a16:creationId xmlns:a16="http://schemas.microsoft.com/office/drawing/2014/main" id="{82FB1ED5-B255-4C78-832E-A4C07EA9CB5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2558B9A5-5DFB-42C8-9669-FA921CFAA076}"/>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9ED0D89C-3546-4F77-9F61-952C6701541D}"/>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C9E7A5F-3059-4530-8CF4-78821C90C10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2B1B2F5-EAB5-4141-87BA-56F9CCB81521}" type="slidenum">
              <a:t>‹Nº›</a:t>
            </a:fld>
            <a:endParaRPr lang="es-ES"/>
          </a:p>
        </p:txBody>
      </p:sp>
    </p:spTree>
    <p:extLst>
      <p:ext uri="{BB962C8B-B14F-4D97-AF65-F5344CB8AC3E}">
        <p14:creationId xmlns:p14="http://schemas.microsoft.com/office/powerpoint/2010/main" val="2914935656"/>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FF92DF14-7B8A-4DE4-885C-7FAC9B86571D}"/>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11D8EF12-AC3E-4AC4-BBEF-1A9F050A33B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639D36BE-8F65-4A23-9B52-437B48015AB9}"/>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0B26100-CCA3-4290-924E-8AC7FFF3B1C4}"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71C324B-D239-4253-976C-3C94F46FD22F}"/>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951CDB9D-0A5A-492D-B1EB-5ED63513018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0220DC1B-5DD5-4181-93C9-275E61DCC5C0}"/>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35775B5-6076-447D-B65B-4A7C20070830}"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31442D6-E311-47F6-B86D-D7968ED04B79}"/>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A4A49576-1EE1-4DF6-A422-F848D2444AC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8EF5D2E7-CEFB-42F8-803B-C47D0300AAE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551314E-CDB6-4F65-AC80-C39982BB8421}" type="slidenum">
              <a:t>5</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51D320E-822C-4DD8-9F8B-80398E45A721}"/>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CA2DC8D7-6C5F-4EAE-AFFB-DF10F16425F9}"/>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DE3F9D71-686C-4427-A29C-2C9217002504}"/>
              </a:ext>
            </a:extLst>
          </p:cNvPr>
          <p:cNvSpPr txBox="1">
            <a:spLocks noGrp="1"/>
          </p:cNvSpPr>
          <p:nvPr>
            <p:ph type="dt" sz="half" idx="7"/>
          </p:nvPr>
        </p:nvSpPr>
        <p:spPr/>
        <p:txBody>
          <a:bodyPr/>
          <a:lstStyle>
            <a:lvl1pPr>
              <a:defRPr/>
            </a:lvl1pPr>
          </a:lstStyle>
          <a:p>
            <a:pPr lvl="0"/>
            <a:fld id="{E4005381-309A-4086-8BC8-AB6184564255}" type="datetime1">
              <a:rPr lang="es-ES"/>
              <a:pPr lvl="0"/>
              <a:t>23/06/2021</a:t>
            </a:fld>
            <a:endParaRPr lang="es-ES"/>
          </a:p>
        </p:txBody>
      </p:sp>
      <p:sp>
        <p:nvSpPr>
          <p:cNvPr id="5" name="Marcador de pie de página 4">
            <a:extLst>
              <a:ext uri="{FF2B5EF4-FFF2-40B4-BE49-F238E27FC236}">
                <a16:creationId xmlns:a16="http://schemas.microsoft.com/office/drawing/2014/main" id="{EC4A84CA-552D-4750-8E87-93906773FF5A}"/>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4A2DC632-0FC0-4529-A033-6A5D6B156380}"/>
              </a:ext>
            </a:extLst>
          </p:cNvPr>
          <p:cNvSpPr txBox="1">
            <a:spLocks noGrp="1"/>
          </p:cNvSpPr>
          <p:nvPr>
            <p:ph type="sldNum" sz="quarter" idx="8"/>
          </p:nvPr>
        </p:nvSpPr>
        <p:spPr/>
        <p:txBody>
          <a:bodyPr/>
          <a:lstStyle>
            <a:lvl1pPr>
              <a:defRPr/>
            </a:lvl1pPr>
          </a:lstStyle>
          <a:p>
            <a:pPr lvl="0"/>
            <a:fld id="{1E5356D9-A2C5-4287-8E6A-9606B622F0F3}" type="slidenum">
              <a:t>‹Nº›</a:t>
            </a:fld>
            <a:endParaRPr lang="es-ES"/>
          </a:p>
        </p:txBody>
      </p:sp>
    </p:spTree>
    <p:extLst>
      <p:ext uri="{BB962C8B-B14F-4D97-AF65-F5344CB8AC3E}">
        <p14:creationId xmlns:p14="http://schemas.microsoft.com/office/powerpoint/2010/main" val="3579938785"/>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CD93842-2F98-4FEA-B4D3-479555B9D8EE}"/>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C91D024-FDDD-4D0B-ABF7-81A813363A4A}"/>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5AC3D99-9A26-432B-AB54-8F9C5B4ABFF1}"/>
              </a:ext>
            </a:extLst>
          </p:cNvPr>
          <p:cNvSpPr txBox="1">
            <a:spLocks noGrp="1"/>
          </p:cNvSpPr>
          <p:nvPr>
            <p:ph type="dt" sz="half" idx="7"/>
          </p:nvPr>
        </p:nvSpPr>
        <p:spPr/>
        <p:txBody>
          <a:bodyPr/>
          <a:lstStyle>
            <a:lvl1pPr>
              <a:defRPr/>
            </a:lvl1pPr>
          </a:lstStyle>
          <a:p>
            <a:pPr lvl="0"/>
            <a:fld id="{EF80E781-A6C1-4C2E-B119-E33BADB2355C}" type="datetime1">
              <a:rPr lang="es-ES"/>
              <a:pPr lvl="0"/>
              <a:t>23/06/2021</a:t>
            </a:fld>
            <a:endParaRPr lang="es-ES"/>
          </a:p>
        </p:txBody>
      </p:sp>
      <p:sp>
        <p:nvSpPr>
          <p:cNvPr id="5" name="Marcador de pie de página 4">
            <a:extLst>
              <a:ext uri="{FF2B5EF4-FFF2-40B4-BE49-F238E27FC236}">
                <a16:creationId xmlns:a16="http://schemas.microsoft.com/office/drawing/2014/main" id="{F155C194-8E03-440F-9BA5-D17D0B467CD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C71FB37-5E7D-4B24-B12B-69C6CE6B52A7}"/>
              </a:ext>
            </a:extLst>
          </p:cNvPr>
          <p:cNvSpPr txBox="1">
            <a:spLocks noGrp="1"/>
          </p:cNvSpPr>
          <p:nvPr>
            <p:ph type="sldNum" sz="quarter" idx="8"/>
          </p:nvPr>
        </p:nvSpPr>
        <p:spPr/>
        <p:txBody>
          <a:bodyPr/>
          <a:lstStyle>
            <a:lvl1pPr>
              <a:defRPr/>
            </a:lvl1pPr>
          </a:lstStyle>
          <a:p>
            <a:pPr lvl="0"/>
            <a:fld id="{57D89B58-4974-4CD5-9C8B-DC31F73AF003}" type="slidenum">
              <a:t>‹Nº›</a:t>
            </a:fld>
            <a:endParaRPr lang="es-ES"/>
          </a:p>
        </p:txBody>
      </p:sp>
    </p:spTree>
    <p:extLst>
      <p:ext uri="{BB962C8B-B14F-4D97-AF65-F5344CB8AC3E}">
        <p14:creationId xmlns:p14="http://schemas.microsoft.com/office/powerpoint/2010/main" val="2533488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EC6CEA3-44B0-4354-AE94-C03C5C18AC39}"/>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CDF97541-D097-4EAD-BEA2-3F70348F864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40566320-868A-4165-ADA5-A5DB3B276B87}"/>
              </a:ext>
            </a:extLst>
          </p:cNvPr>
          <p:cNvSpPr txBox="1">
            <a:spLocks noGrp="1"/>
          </p:cNvSpPr>
          <p:nvPr>
            <p:ph type="dt" sz="half" idx="7"/>
          </p:nvPr>
        </p:nvSpPr>
        <p:spPr/>
        <p:txBody>
          <a:bodyPr/>
          <a:lstStyle>
            <a:lvl1pPr>
              <a:defRPr/>
            </a:lvl1pPr>
          </a:lstStyle>
          <a:p>
            <a:pPr lvl="0"/>
            <a:fld id="{7259DA45-2615-4686-89C3-DCB13F0AF2ED}" type="datetime1">
              <a:rPr lang="es-ES"/>
              <a:pPr lvl="0"/>
              <a:t>23/06/2021</a:t>
            </a:fld>
            <a:endParaRPr lang="es-ES"/>
          </a:p>
        </p:txBody>
      </p:sp>
      <p:sp>
        <p:nvSpPr>
          <p:cNvPr id="5" name="Marcador de pie de página 4">
            <a:extLst>
              <a:ext uri="{FF2B5EF4-FFF2-40B4-BE49-F238E27FC236}">
                <a16:creationId xmlns:a16="http://schemas.microsoft.com/office/drawing/2014/main" id="{B9A0C982-E1F9-42AC-A5CA-BB0E15BC642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F387E00C-F508-49A2-B53E-11B0220DC7E0}"/>
              </a:ext>
            </a:extLst>
          </p:cNvPr>
          <p:cNvSpPr txBox="1">
            <a:spLocks noGrp="1"/>
          </p:cNvSpPr>
          <p:nvPr>
            <p:ph type="sldNum" sz="quarter" idx="8"/>
          </p:nvPr>
        </p:nvSpPr>
        <p:spPr/>
        <p:txBody>
          <a:bodyPr/>
          <a:lstStyle>
            <a:lvl1pPr>
              <a:defRPr/>
            </a:lvl1pPr>
          </a:lstStyle>
          <a:p>
            <a:pPr lvl="0"/>
            <a:fld id="{8B209E2D-E4AE-4B3C-8DED-2D25587EDA43}" type="slidenum">
              <a:t>‹Nº›</a:t>
            </a:fld>
            <a:endParaRPr lang="es-ES"/>
          </a:p>
        </p:txBody>
      </p:sp>
    </p:spTree>
    <p:extLst>
      <p:ext uri="{BB962C8B-B14F-4D97-AF65-F5344CB8AC3E}">
        <p14:creationId xmlns:p14="http://schemas.microsoft.com/office/powerpoint/2010/main" val="3920487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C2719DF-3D89-4DDA-ADDB-143ADB0F3BC1}"/>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2AE81157-7896-4CCC-9498-039D5D449FE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462081E-D586-406C-B3F3-5F0FC8F92AA9}"/>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8AB7F181-4EEF-4D54-8BD8-1F78E61A5C09}"/>
              </a:ext>
            </a:extLst>
          </p:cNvPr>
          <p:cNvSpPr txBox="1">
            <a:spLocks noGrp="1"/>
          </p:cNvSpPr>
          <p:nvPr>
            <p:ph type="dt" sz="half" idx="7"/>
          </p:nvPr>
        </p:nvSpPr>
        <p:spPr/>
        <p:txBody>
          <a:bodyPr/>
          <a:lstStyle>
            <a:lvl1pPr>
              <a:defRPr/>
            </a:lvl1pPr>
          </a:lstStyle>
          <a:p>
            <a:pPr lvl="0"/>
            <a:fld id="{4205DD5A-37FA-4951-9DB2-3793088E93C6}" type="datetime1">
              <a:rPr lang="es-ES"/>
              <a:pPr lvl="0"/>
              <a:t>23/06/2021</a:t>
            </a:fld>
            <a:endParaRPr lang="es-ES"/>
          </a:p>
        </p:txBody>
      </p:sp>
      <p:sp>
        <p:nvSpPr>
          <p:cNvPr id="6" name="Marcador de pie de página 5">
            <a:extLst>
              <a:ext uri="{FF2B5EF4-FFF2-40B4-BE49-F238E27FC236}">
                <a16:creationId xmlns:a16="http://schemas.microsoft.com/office/drawing/2014/main" id="{66B7E123-330D-44DB-A777-69FB53913558}"/>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FDAEB672-A90B-479C-8FC3-D4D4C30F5F58}"/>
              </a:ext>
            </a:extLst>
          </p:cNvPr>
          <p:cNvSpPr txBox="1">
            <a:spLocks noGrp="1"/>
          </p:cNvSpPr>
          <p:nvPr>
            <p:ph type="sldNum" sz="quarter" idx="8"/>
          </p:nvPr>
        </p:nvSpPr>
        <p:spPr/>
        <p:txBody>
          <a:bodyPr/>
          <a:lstStyle>
            <a:lvl1pPr>
              <a:defRPr/>
            </a:lvl1pPr>
          </a:lstStyle>
          <a:p>
            <a:pPr lvl="0"/>
            <a:fld id="{27A393DB-9FFE-4730-BDA2-D00CE03FA3A0}" type="slidenum">
              <a:t>‹Nº›</a:t>
            </a:fld>
            <a:endParaRPr lang="es-ES"/>
          </a:p>
        </p:txBody>
      </p:sp>
    </p:spTree>
    <p:extLst>
      <p:ext uri="{BB962C8B-B14F-4D97-AF65-F5344CB8AC3E}">
        <p14:creationId xmlns:p14="http://schemas.microsoft.com/office/powerpoint/2010/main" val="32119376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65FBBA1-1AD9-4646-9A67-F9AFB193F8F8}"/>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03DCF9E8-45CD-4AFC-92A3-FA76F01AC0A7}"/>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4966595E-6E5E-4003-802E-8ABB730AFEFC}"/>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FBCB801F-41C3-457E-A5C9-047FA477A4B2}"/>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DDA2C52B-B22B-44D7-AEC1-FBCD2E34D14E}"/>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BB80B23D-8C90-480C-B963-45D2915ED207}"/>
              </a:ext>
            </a:extLst>
          </p:cNvPr>
          <p:cNvSpPr txBox="1">
            <a:spLocks noGrp="1"/>
          </p:cNvSpPr>
          <p:nvPr>
            <p:ph type="dt" sz="half" idx="7"/>
          </p:nvPr>
        </p:nvSpPr>
        <p:spPr/>
        <p:txBody>
          <a:bodyPr/>
          <a:lstStyle>
            <a:lvl1pPr>
              <a:defRPr/>
            </a:lvl1pPr>
          </a:lstStyle>
          <a:p>
            <a:pPr lvl="0"/>
            <a:fld id="{294C2A7B-20F5-4F3C-9DEE-D55E1F1DBCAC}" type="datetime1">
              <a:rPr lang="es-ES"/>
              <a:pPr lvl="0"/>
              <a:t>23/06/2021</a:t>
            </a:fld>
            <a:endParaRPr lang="es-ES"/>
          </a:p>
        </p:txBody>
      </p:sp>
      <p:sp>
        <p:nvSpPr>
          <p:cNvPr id="8" name="Marcador de pie de página 7">
            <a:extLst>
              <a:ext uri="{FF2B5EF4-FFF2-40B4-BE49-F238E27FC236}">
                <a16:creationId xmlns:a16="http://schemas.microsoft.com/office/drawing/2014/main" id="{0B994B2F-DC4E-4B03-BA40-F837DCE091AF}"/>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B0A82DD2-45B4-43BE-B373-504DCFA804B8}"/>
              </a:ext>
            </a:extLst>
          </p:cNvPr>
          <p:cNvSpPr txBox="1">
            <a:spLocks noGrp="1"/>
          </p:cNvSpPr>
          <p:nvPr>
            <p:ph type="sldNum" sz="quarter" idx="8"/>
          </p:nvPr>
        </p:nvSpPr>
        <p:spPr/>
        <p:txBody>
          <a:bodyPr/>
          <a:lstStyle>
            <a:lvl1pPr>
              <a:defRPr/>
            </a:lvl1pPr>
          </a:lstStyle>
          <a:p>
            <a:pPr lvl="0"/>
            <a:fld id="{4CDC44EA-940F-4947-BEF5-79915D9BC92F}" type="slidenum">
              <a:t>‹Nº›</a:t>
            </a:fld>
            <a:endParaRPr lang="es-ES"/>
          </a:p>
        </p:txBody>
      </p:sp>
    </p:spTree>
    <p:extLst>
      <p:ext uri="{BB962C8B-B14F-4D97-AF65-F5344CB8AC3E}">
        <p14:creationId xmlns:p14="http://schemas.microsoft.com/office/powerpoint/2010/main" val="18553304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E4BF42D-BBB7-484B-8BEF-2DBBB7CC5648}"/>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1ABF52B1-ADF9-46CC-B435-5DE933B90E95}"/>
              </a:ext>
            </a:extLst>
          </p:cNvPr>
          <p:cNvSpPr txBox="1">
            <a:spLocks noGrp="1"/>
          </p:cNvSpPr>
          <p:nvPr>
            <p:ph type="dt" sz="half" idx="7"/>
          </p:nvPr>
        </p:nvSpPr>
        <p:spPr/>
        <p:txBody>
          <a:bodyPr/>
          <a:lstStyle>
            <a:lvl1pPr>
              <a:defRPr/>
            </a:lvl1pPr>
          </a:lstStyle>
          <a:p>
            <a:pPr lvl="0"/>
            <a:fld id="{28AE1B4E-9FFC-45AA-A9FC-3ECD059D0A3E}" type="datetime1">
              <a:rPr lang="es-ES"/>
              <a:pPr lvl="0"/>
              <a:t>23/06/2021</a:t>
            </a:fld>
            <a:endParaRPr lang="es-ES"/>
          </a:p>
        </p:txBody>
      </p:sp>
      <p:sp>
        <p:nvSpPr>
          <p:cNvPr id="4" name="Marcador de pie de página 3">
            <a:extLst>
              <a:ext uri="{FF2B5EF4-FFF2-40B4-BE49-F238E27FC236}">
                <a16:creationId xmlns:a16="http://schemas.microsoft.com/office/drawing/2014/main" id="{2D634652-1DBB-49F7-B122-F61EF2D0BBA0}"/>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121F43CA-54F9-437E-9E62-DA5ACC456400}"/>
              </a:ext>
            </a:extLst>
          </p:cNvPr>
          <p:cNvSpPr txBox="1">
            <a:spLocks noGrp="1"/>
          </p:cNvSpPr>
          <p:nvPr>
            <p:ph type="sldNum" sz="quarter" idx="8"/>
          </p:nvPr>
        </p:nvSpPr>
        <p:spPr/>
        <p:txBody>
          <a:bodyPr/>
          <a:lstStyle>
            <a:lvl1pPr>
              <a:defRPr/>
            </a:lvl1pPr>
          </a:lstStyle>
          <a:p>
            <a:pPr lvl="0"/>
            <a:fld id="{F42FBC28-9FED-49B1-ADFC-211E5CF2BA79}" type="slidenum">
              <a:t>‹Nº›</a:t>
            </a:fld>
            <a:endParaRPr lang="es-ES"/>
          </a:p>
        </p:txBody>
      </p:sp>
    </p:spTree>
    <p:extLst>
      <p:ext uri="{BB962C8B-B14F-4D97-AF65-F5344CB8AC3E}">
        <p14:creationId xmlns:p14="http://schemas.microsoft.com/office/powerpoint/2010/main" val="273999699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CE51A4C3-53E0-4FEF-B018-7EF368BEACFE}"/>
              </a:ext>
            </a:extLst>
          </p:cNvPr>
          <p:cNvSpPr txBox="1">
            <a:spLocks noGrp="1"/>
          </p:cNvSpPr>
          <p:nvPr>
            <p:ph type="dt" sz="half" idx="7"/>
          </p:nvPr>
        </p:nvSpPr>
        <p:spPr/>
        <p:txBody>
          <a:bodyPr/>
          <a:lstStyle>
            <a:lvl1pPr>
              <a:defRPr/>
            </a:lvl1pPr>
          </a:lstStyle>
          <a:p>
            <a:pPr lvl="0"/>
            <a:fld id="{A3067B1B-E5E6-4F02-A06C-8D2932E91E84}" type="datetime1">
              <a:rPr lang="es-ES"/>
              <a:pPr lvl="0"/>
              <a:t>23/06/2021</a:t>
            </a:fld>
            <a:endParaRPr lang="es-ES"/>
          </a:p>
        </p:txBody>
      </p:sp>
      <p:sp>
        <p:nvSpPr>
          <p:cNvPr id="3" name="Marcador de pie de página 2">
            <a:extLst>
              <a:ext uri="{FF2B5EF4-FFF2-40B4-BE49-F238E27FC236}">
                <a16:creationId xmlns:a16="http://schemas.microsoft.com/office/drawing/2014/main" id="{E5FCF528-889C-4056-8450-B3B9C1E70604}"/>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F8639A19-6FBC-4160-97B3-BF7152FE51D0}"/>
              </a:ext>
            </a:extLst>
          </p:cNvPr>
          <p:cNvSpPr txBox="1">
            <a:spLocks noGrp="1"/>
          </p:cNvSpPr>
          <p:nvPr>
            <p:ph type="sldNum" sz="quarter" idx="8"/>
          </p:nvPr>
        </p:nvSpPr>
        <p:spPr/>
        <p:txBody>
          <a:bodyPr/>
          <a:lstStyle>
            <a:lvl1pPr>
              <a:defRPr/>
            </a:lvl1pPr>
          </a:lstStyle>
          <a:p>
            <a:pPr lvl="0"/>
            <a:fld id="{114B4C15-E76B-461B-82C5-8E7747D1A6A2}" type="slidenum">
              <a:t>‹Nº›</a:t>
            </a:fld>
            <a:endParaRPr lang="es-ES"/>
          </a:p>
        </p:txBody>
      </p:sp>
    </p:spTree>
    <p:extLst>
      <p:ext uri="{BB962C8B-B14F-4D97-AF65-F5344CB8AC3E}">
        <p14:creationId xmlns:p14="http://schemas.microsoft.com/office/powerpoint/2010/main" val="2215591150"/>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9C597C8-557E-4A5E-9BA2-A315A82D9EC7}"/>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E3A5E23F-9463-44EB-82A6-D3DD3A145BFF}"/>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1D41DE3-6809-491C-AAFD-2A43133B820F}"/>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525F4A50-639E-4A90-A675-E623A0D33DA6}"/>
              </a:ext>
            </a:extLst>
          </p:cNvPr>
          <p:cNvSpPr txBox="1">
            <a:spLocks noGrp="1"/>
          </p:cNvSpPr>
          <p:nvPr>
            <p:ph type="dt" sz="half" idx="7"/>
          </p:nvPr>
        </p:nvSpPr>
        <p:spPr/>
        <p:txBody>
          <a:bodyPr/>
          <a:lstStyle>
            <a:lvl1pPr>
              <a:defRPr/>
            </a:lvl1pPr>
          </a:lstStyle>
          <a:p>
            <a:pPr lvl="0"/>
            <a:fld id="{4C7695BC-1BB4-48E6-AD8E-BA6317FA133C}" type="datetime1">
              <a:rPr lang="es-ES"/>
              <a:pPr lvl="0"/>
              <a:t>23/06/2021</a:t>
            </a:fld>
            <a:endParaRPr lang="es-ES"/>
          </a:p>
        </p:txBody>
      </p:sp>
      <p:sp>
        <p:nvSpPr>
          <p:cNvPr id="6" name="Marcador de pie de página 5">
            <a:extLst>
              <a:ext uri="{FF2B5EF4-FFF2-40B4-BE49-F238E27FC236}">
                <a16:creationId xmlns:a16="http://schemas.microsoft.com/office/drawing/2014/main" id="{EBECCEC0-B757-44DA-BE05-4950CEAD1A15}"/>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746A34F9-6F22-4FEB-9C5E-3BA405065927}"/>
              </a:ext>
            </a:extLst>
          </p:cNvPr>
          <p:cNvSpPr txBox="1">
            <a:spLocks noGrp="1"/>
          </p:cNvSpPr>
          <p:nvPr>
            <p:ph type="sldNum" sz="quarter" idx="8"/>
          </p:nvPr>
        </p:nvSpPr>
        <p:spPr/>
        <p:txBody>
          <a:bodyPr/>
          <a:lstStyle>
            <a:lvl1pPr>
              <a:defRPr/>
            </a:lvl1pPr>
          </a:lstStyle>
          <a:p>
            <a:pPr lvl="0"/>
            <a:fld id="{2A27367F-5F3B-4E8C-8AAB-44033095BAC6}" type="slidenum">
              <a:t>‹Nº›</a:t>
            </a:fld>
            <a:endParaRPr lang="es-ES"/>
          </a:p>
        </p:txBody>
      </p:sp>
    </p:spTree>
    <p:extLst>
      <p:ext uri="{BB962C8B-B14F-4D97-AF65-F5344CB8AC3E}">
        <p14:creationId xmlns:p14="http://schemas.microsoft.com/office/powerpoint/2010/main" val="4021832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E7396A5-D908-41BF-B04D-713B360B313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85E20D9A-DBE7-4010-B9F1-6C15E9C1D54D}"/>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470BED49-1DAB-49D5-8711-BCD8D62E6E1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E2C47BE2-6684-448B-B298-DC5D9D481B92}"/>
              </a:ext>
            </a:extLst>
          </p:cNvPr>
          <p:cNvSpPr txBox="1">
            <a:spLocks noGrp="1"/>
          </p:cNvSpPr>
          <p:nvPr>
            <p:ph type="dt" sz="half" idx="7"/>
          </p:nvPr>
        </p:nvSpPr>
        <p:spPr/>
        <p:txBody>
          <a:bodyPr/>
          <a:lstStyle>
            <a:lvl1pPr>
              <a:defRPr/>
            </a:lvl1pPr>
          </a:lstStyle>
          <a:p>
            <a:pPr lvl="0"/>
            <a:fld id="{5706C712-34F7-449F-812E-77F95D95CE49}" type="datetime1">
              <a:rPr lang="es-ES"/>
              <a:pPr lvl="0"/>
              <a:t>23/06/2021</a:t>
            </a:fld>
            <a:endParaRPr lang="es-ES"/>
          </a:p>
        </p:txBody>
      </p:sp>
      <p:sp>
        <p:nvSpPr>
          <p:cNvPr id="6" name="Marcador de pie de página 5">
            <a:extLst>
              <a:ext uri="{FF2B5EF4-FFF2-40B4-BE49-F238E27FC236}">
                <a16:creationId xmlns:a16="http://schemas.microsoft.com/office/drawing/2014/main" id="{D87E194E-63CC-43E3-8D4C-15D61CC2C9FA}"/>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5EEAEEAE-19AF-404B-A838-26C847CCE1B2}"/>
              </a:ext>
            </a:extLst>
          </p:cNvPr>
          <p:cNvSpPr txBox="1">
            <a:spLocks noGrp="1"/>
          </p:cNvSpPr>
          <p:nvPr>
            <p:ph type="sldNum" sz="quarter" idx="8"/>
          </p:nvPr>
        </p:nvSpPr>
        <p:spPr/>
        <p:txBody>
          <a:bodyPr/>
          <a:lstStyle>
            <a:lvl1pPr>
              <a:defRPr/>
            </a:lvl1pPr>
          </a:lstStyle>
          <a:p>
            <a:pPr lvl="0"/>
            <a:fld id="{6E93302B-7CB6-4055-8432-E0D874FB9ABC}" type="slidenum">
              <a:t>‹Nº›</a:t>
            </a:fld>
            <a:endParaRPr lang="es-ES"/>
          </a:p>
        </p:txBody>
      </p:sp>
    </p:spTree>
    <p:extLst>
      <p:ext uri="{BB962C8B-B14F-4D97-AF65-F5344CB8AC3E}">
        <p14:creationId xmlns:p14="http://schemas.microsoft.com/office/powerpoint/2010/main" val="18710340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E78176-001D-429F-9F54-CC3CFCC1D9E6}"/>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26048CB5-E052-4109-A626-281A279C2410}"/>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54676CC-EFD8-4210-88EB-D8C83415637E}"/>
              </a:ext>
            </a:extLst>
          </p:cNvPr>
          <p:cNvSpPr txBox="1">
            <a:spLocks noGrp="1"/>
          </p:cNvSpPr>
          <p:nvPr>
            <p:ph type="dt" sz="half" idx="7"/>
          </p:nvPr>
        </p:nvSpPr>
        <p:spPr/>
        <p:txBody>
          <a:bodyPr/>
          <a:lstStyle>
            <a:lvl1pPr>
              <a:defRPr/>
            </a:lvl1pPr>
          </a:lstStyle>
          <a:p>
            <a:pPr lvl="0"/>
            <a:fld id="{8710674E-DB59-4219-98EF-19F3E7597010}" type="datetime1">
              <a:rPr lang="es-ES"/>
              <a:pPr lvl="0"/>
              <a:t>23/06/2021</a:t>
            </a:fld>
            <a:endParaRPr lang="es-ES"/>
          </a:p>
        </p:txBody>
      </p:sp>
      <p:sp>
        <p:nvSpPr>
          <p:cNvPr id="5" name="Marcador de pie de página 4">
            <a:extLst>
              <a:ext uri="{FF2B5EF4-FFF2-40B4-BE49-F238E27FC236}">
                <a16:creationId xmlns:a16="http://schemas.microsoft.com/office/drawing/2014/main" id="{44BCB077-B589-4168-AEFF-B5C65206148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0BBC244-1A8A-4FDE-ADBB-D7091902FB16}"/>
              </a:ext>
            </a:extLst>
          </p:cNvPr>
          <p:cNvSpPr txBox="1">
            <a:spLocks noGrp="1"/>
          </p:cNvSpPr>
          <p:nvPr>
            <p:ph type="sldNum" sz="quarter" idx="8"/>
          </p:nvPr>
        </p:nvSpPr>
        <p:spPr/>
        <p:txBody>
          <a:bodyPr/>
          <a:lstStyle>
            <a:lvl1pPr>
              <a:defRPr/>
            </a:lvl1pPr>
          </a:lstStyle>
          <a:p>
            <a:pPr lvl="0"/>
            <a:fld id="{C2AFFBD1-89C8-42B2-B2CA-AF356FEFC38E}" type="slidenum">
              <a:t>‹Nº›</a:t>
            </a:fld>
            <a:endParaRPr lang="es-ES"/>
          </a:p>
        </p:txBody>
      </p:sp>
    </p:spTree>
    <p:extLst>
      <p:ext uri="{BB962C8B-B14F-4D97-AF65-F5344CB8AC3E}">
        <p14:creationId xmlns:p14="http://schemas.microsoft.com/office/powerpoint/2010/main" val="228342584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BD05E307-9F4F-4183-AC6A-56181C33E786}"/>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F9ECDE5E-FB02-4E8C-8292-0121F01FFD57}"/>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8C8E162-9178-4028-B268-754509B53B30}"/>
              </a:ext>
            </a:extLst>
          </p:cNvPr>
          <p:cNvSpPr txBox="1">
            <a:spLocks noGrp="1"/>
          </p:cNvSpPr>
          <p:nvPr>
            <p:ph type="dt" sz="half" idx="7"/>
          </p:nvPr>
        </p:nvSpPr>
        <p:spPr/>
        <p:txBody>
          <a:bodyPr/>
          <a:lstStyle>
            <a:lvl1pPr>
              <a:defRPr/>
            </a:lvl1pPr>
          </a:lstStyle>
          <a:p>
            <a:pPr lvl="0"/>
            <a:fld id="{B008A4B9-FA15-4D7E-AE43-927017B7EEAB}" type="datetime1">
              <a:rPr lang="es-ES"/>
              <a:pPr lvl="0"/>
              <a:t>23/06/2021</a:t>
            </a:fld>
            <a:endParaRPr lang="es-ES"/>
          </a:p>
        </p:txBody>
      </p:sp>
      <p:sp>
        <p:nvSpPr>
          <p:cNvPr id="5" name="Marcador de pie de página 4">
            <a:extLst>
              <a:ext uri="{FF2B5EF4-FFF2-40B4-BE49-F238E27FC236}">
                <a16:creationId xmlns:a16="http://schemas.microsoft.com/office/drawing/2014/main" id="{055A7B88-0A56-46CD-B97D-5CDDE4458257}"/>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D37830-08C6-4725-880A-0FD00B84DEB8}"/>
              </a:ext>
            </a:extLst>
          </p:cNvPr>
          <p:cNvSpPr txBox="1">
            <a:spLocks noGrp="1"/>
          </p:cNvSpPr>
          <p:nvPr>
            <p:ph type="sldNum" sz="quarter" idx="8"/>
          </p:nvPr>
        </p:nvSpPr>
        <p:spPr/>
        <p:txBody>
          <a:bodyPr/>
          <a:lstStyle>
            <a:lvl1pPr>
              <a:defRPr/>
            </a:lvl1pPr>
          </a:lstStyle>
          <a:p>
            <a:pPr lvl="0"/>
            <a:fld id="{363CD871-1815-4A8B-8E3D-97064529F583}" type="slidenum">
              <a:t>‹Nº›</a:t>
            </a:fld>
            <a:endParaRPr lang="es-ES"/>
          </a:p>
        </p:txBody>
      </p:sp>
    </p:spTree>
    <p:extLst>
      <p:ext uri="{BB962C8B-B14F-4D97-AF65-F5344CB8AC3E}">
        <p14:creationId xmlns:p14="http://schemas.microsoft.com/office/powerpoint/2010/main" val="314225821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825A76D-2A08-4439-981F-40D9333C2B9B}"/>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EEFBEB8-C4B2-449D-96B4-E89E91A7EBDE}"/>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EC877DED-A39E-4CBB-9563-7E16E77C1910}"/>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CD3B6AF1-025E-415D-82DF-04CE6B5C0CAB}"/>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45C54DD3-DB03-4861-9BE0-780DB3188BD7}"/>
              </a:ext>
            </a:extLst>
          </p:cNvPr>
          <p:cNvSpPr txBox="1">
            <a:spLocks noGrp="1"/>
          </p:cNvSpPr>
          <p:nvPr>
            <p:ph type="sldNum" sz="quarter" idx="8"/>
          </p:nvPr>
        </p:nvSpPr>
        <p:spPr/>
        <p:txBody>
          <a:bodyPr/>
          <a:lstStyle>
            <a:lvl1pPr>
              <a:defRPr sz="1400"/>
            </a:lvl1pPr>
          </a:lstStyle>
          <a:p>
            <a:pPr lvl="0"/>
            <a:fld id="{BE5C2564-03BD-4EA5-B889-1720EDF220BB}" type="slidenum">
              <a:t>‹Nº›</a:t>
            </a:fld>
            <a:endParaRPr lang="es-ES"/>
          </a:p>
        </p:txBody>
      </p:sp>
    </p:spTree>
    <p:extLst>
      <p:ext uri="{BB962C8B-B14F-4D97-AF65-F5344CB8AC3E}">
        <p14:creationId xmlns:p14="http://schemas.microsoft.com/office/powerpoint/2010/main" val="2547589309"/>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16D3841-758C-4557-9E6C-95B955EB7F02}"/>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B1642E1-35FF-4608-AF82-33A6E28CC451}"/>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D11A0EDE-31A9-4E86-8856-1B34BF90E8BA}"/>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2477173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82964C9E-D774-4F9B-9A8C-DD889BAE556E}"/>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762CD425-472F-429F-B77D-31ACA42643F0}"/>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68F749E3-FC19-4C16-8CDC-BF811D8C19CB}"/>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48E48513-CA43-4307-AECC-4A51D44595E6}" type="datetime1">
              <a:rPr lang="es-ES"/>
              <a:pPr lvl="0"/>
              <a:t>23/06/2021</a:t>
            </a:fld>
            <a:endParaRPr lang="es-ES"/>
          </a:p>
        </p:txBody>
      </p:sp>
      <p:sp>
        <p:nvSpPr>
          <p:cNvPr id="5" name="Marcador de pie de página 4">
            <a:extLst>
              <a:ext uri="{FF2B5EF4-FFF2-40B4-BE49-F238E27FC236}">
                <a16:creationId xmlns:a16="http://schemas.microsoft.com/office/drawing/2014/main" id="{ADBC57B9-F903-4CA1-A18B-96D58D3EA41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DFE67EA8-E699-4773-A4DA-1671D05DC316}"/>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C83AA0F8-BCD0-46F2-AD91-7DCEE3695988}"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BD4DDE37-3C09-48D9-86E3-7DA05013F3D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386D61A9-AEBD-44AC-8574-A470D51010E6}"/>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2162B118-83A7-47C0-B527-D186E61D68C6}"/>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7D7EA36B-7488-4195-8A77-94F9C444F08D}"/>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2CE1CA9A-F40E-4A77-8B0F-132B9EBE08AD}"/>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AF94301B-C978-499E-A966-559A6518ABAF}"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AE988BC4-9646-4EF4-81A8-FFF9DBBDFF53}"/>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69376307"/>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57.jpg"/><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3" Type="http://schemas.openxmlformats.org/officeDocument/2006/relationships/image" Target="../media/image59.jpg"/><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82.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2" Type="http://schemas.openxmlformats.org/officeDocument/2006/relationships/image" Target="../media/image84.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2" Type="http://schemas.openxmlformats.org/officeDocument/2006/relationships/image" Target="../media/image86.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12.xml"/></Relationships>
</file>

<file path=ppt/slides/_rels/slide87.xml.rels><?xml version="1.0" encoding="UTF-8" standalone="yes"?>
<Relationships xmlns="http://schemas.openxmlformats.org/package/2006/relationships"><Relationship Id="rId8" Type="http://schemas.openxmlformats.org/officeDocument/2006/relationships/image" Target="../media/image92.png"/><Relationship Id="rId13" Type="http://schemas.openxmlformats.org/officeDocument/2006/relationships/hyperlink" Target="https://vk.com/mispps" TargetMode="External"/><Relationship Id="rId3" Type="http://schemas.openxmlformats.org/officeDocument/2006/relationships/image" Target="../media/image89.png"/><Relationship Id="rId7" Type="http://schemas.openxmlformats.org/officeDocument/2006/relationships/hyperlink" Target="https://www.facebook.com/mispps" TargetMode="External"/><Relationship Id="rId12" Type="http://schemas.openxmlformats.org/officeDocument/2006/relationships/image" Target="../media/image94.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91.png"/><Relationship Id="rId11" Type="http://schemas.openxmlformats.org/officeDocument/2006/relationships/hyperlink" Target="https://plus.google.com/+Mispps/" TargetMode="External"/><Relationship Id="rId5" Type="http://schemas.openxmlformats.org/officeDocument/2006/relationships/image" Target="../media/image90.png"/><Relationship Id="rId10" Type="http://schemas.openxmlformats.org/officeDocument/2006/relationships/image" Target="../media/image9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95.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B281463A-F8A0-4A43-B672-72F4DCF4B893}"/>
              </a:ext>
            </a:extLst>
          </p:cNvPr>
          <p:cNvSpPr txBox="1"/>
          <p:nvPr/>
        </p:nvSpPr>
        <p:spPr>
          <a:xfrm>
            <a:off x="8878" y="2636663"/>
            <a:ext cx="12109143"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JARDÍN BOTÁNICO MARIMURTRA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BLANES · GIRONA · CATALUNYA · ESAPAÑA</a:t>
            </a:r>
            <a:endParaRPr lang="es-ES" sz="2800" b="0" i="0" u="none" strike="noStrike" kern="1200" cap="none" spc="0" baseline="0">
              <a:solidFill>
                <a:srgbClr val="FFFFFF"/>
              </a:solidFill>
              <a:uFillTx/>
              <a:latin typeface="Calibri"/>
            </a:endParaRPr>
          </a:p>
        </p:txBody>
      </p:sp>
      <p:pic>
        <p:nvPicPr>
          <p:cNvPr id="3" name="Delibes - Lakmé - Dôme épais ('Dúo de las flores')">
            <a:extLst>
              <a:ext uri="{FF2B5EF4-FFF2-40B4-BE49-F238E27FC236}">
                <a16:creationId xmlns:a16="http://schemas.microsoft.com/office/drawing/2014/main" id="{76E29E6C-2F78-4450-877F-40CC912A3C25}"/>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rot="10799991">
            <a:off x="92473" y="5939160"/>
            <a:ext cx="669033" cy="669033"/>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9D7BE82A-A6AC-41A8-8AF6-10EF9A20564B}"/>
              </a:ext>
            </a:extLst>
          </p:cNvPr>
          <p:cNvSpPr txBox="1"/>
          <p:nvPr/>
        </p:nvSpPr>
        <p:spPr>
          <a:xfrm>
            <a:off x="5095786" y="683578"/>
            <a:ext cx="6409678" cy="550919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Jardín Botánico Marimurtra está considerado el uno de los mejores jardínes botánicos mediterráneos de Europa, con unas 16 hectáreas de extensión. Situado en el municipio de Blanes, Girona, Cataluyaa, España. Se encuentra situado en la montaña y posee unas impresionantes vistas sobre el mar Mediterráneo. Su nombre viene por el intento de combinar estos varios ecosistemas existentes en el mismo jardín. Es miembro de BGCI y de la Asociación Ibero-Macaronésica de Jardines Botánicos. se encuentra en las afueras, en la montaña en terreno muy escarpado y parte del jardín da al acantilado sobre el Mediterráneo, lo que le proporciona unas panorámicas inolvidables sobre el mar. Los terrenos fueron una adquisición de su fundador Karl Faust. Dedicado al mundo empresarial, desde joven conservó la afición naturalista que le lleva a comprar terrenos en Blanes a partir de 1918. Al cumplir 50 años, en 1924, dejó sus ocupaciones directivas y se dedicó plenamente a la formación del jardín botánico.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jardín alberga unas 4.000 especies vegetales con la finalidad de su estudio, la enseñanza y la investigación botánica, lo que junto a su presentación presenta unos valores estéticos y paisajísticos añadidos. Los recintos abiertos al público totalizan unas 5 hectáreas. El jardín botánico de Marimurtra ostenta la condición de Estación Internacional de Biología Mediterránea, y tiene unas instalaciones apropiadas para las investigaciones que aquí se llevan a cabo.</a:t>
            </a:r>
            <a:endParaRPr lang="es-ES" sz="1800" b="0" i="0" u="none" strike="noStrike" kern="1200" cap="none" spc="0" baseline="0">
              <a:solidFill>
                <a:srgbClr val="000000"/>
              </a:solidFill>
              <a:uFillTx/>
              <a:latin typeface="Calibri"/>
            </a:endParaRPr>
          </a:p>
        </p:txBody>
      </p:sp>
      <p:pic>
        <p:nvPicPr>
          <p:cNvPr id="3" name="Imagen 4">
            <a:extLst>
              <a:ext uri="{FF2B5EF4-FFF2-40B4-BE49-F238E27FC236}">
                <a16:creationId xmlns:a16="http://schemas.microsoft.com/office/drawing/2014/main" id="{C0C403C8-DD86-4542-9319-574FEFF291A4}"/>
              </a:ext>
            </a:extLst>
          </p:cNvPr>
          <p:cNvPicPr>
            <a:picLocks noChangeAspect="1"/>
          </p:cNvPicPr>
          <p:nvPr/>
        </p:nvPicPr>
        <p:blipFill>
          <a:blip r:embed="rId3"/>
          <a:stretch>
            <a:fillRect/>
          </a:stretch>
        </p:blipFill>
        <p:spPr>
          <a:xfrm>
            <a:off x="402308" y="877824"/>
            <a:ext cx="4480560" cy="5102352"/>
          </a:xfrm>
          <a:prstGeom prst="rect">
            <a:avLst/>
          </a:prstGeom>
          <a:noFill/>
          <a:ln cap="flat">
            <a:noFill/>
          </a:ln>
        </p:spPr>
      </p:pic>
      <p:sp>
        <p:nvSpPr>
          <p:cNvPr id="4" name="CuadroTexto 5">
            <a:extLst>
              <a:ext uri="{FF2B5EF4-FFF2-40B4-BE49-F238E27FC236}">
                <a16:creationId xmlns:a16="http://schemas.microsoft.com/office/drawing/2014/main" id="{751BD20C-E781-4932-B776-0920E8D72E6F}"/>
              </a:ext>
            </a:extLst>
          </p:cNvPr>
          <p:cNvSpPr txBox="1"/>
          <p:nvPr/>
        </p:nvSpPr>
        <p:spPr>
          <a:xfrm>
            <a:off x="402308" y="6019065"/>
            <a:ext cx="435612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pitchFamily="34"/>
                <a:ea typeface="Calibri" pitchFamily="34"/>
              </a:rPr>
              <a:t>Karl Faust</a:t>
            </a:r>
            <a:endParaRPr lang="es-ES" sz="1800" b="0" i="0" u="none" strike="noStrike" kern="1200" cap="none" spc="0" baseline="0">
              <a:solidFill>
                <a:srgbClr val="FFFFFF"/>
              </a:solidFill>
              <a:uFillTx/>
              <a:latin typeface="Calibri"/>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71387E63-6B0B-4483-B2B1-D21431DA9EC4}"/>
              </a:ext>
            </a:extLst>
          </p:cNvPr>
          <p:cNvSpPr txBox="1"/>
          <p:nvPr/>
        </p:nvSpPr>
        <p:spPr>
          <a:xfrm>
            <a:off x="1189606" y="2068500"/>
            <a:ext cx="9951872" cy="2831540"/>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Las plantas se encuentran agrupadas en distintas secciones: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CACTÁCEAS Y PLANTAS CRASAS - procedentes de las regiones áridas de África del Sur y Centroamérica.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PLANTAS SUBTROPICALES DE GRANDES DIMENSIONES - palmeras, araucarias, cycas y otras que le dan un carácter de gran exuberancia.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ESTANQUES CON COLECCIONES DE PLANTAS ACUÁTICAS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PLANTAS EXÓTICAS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PLANTAS MEDICINALES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PLANTAS AROMÁTICAS</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COLECCIÓN DE HELECHOS - presentes en las montañas de la comunidad de Cataluña.</a:t>
            </a: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800" b="0" i="0" u="none" strike="noStrike" kern="1200" cap="none" spc="0" baseline="0">
              <a:solidFill>
                <a:srgbClr val="000000"/>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CCB29066-7A56-435F-8788-7F779113ACBA}"/>
              </a:ext>
            </a:extLst>
          </p:cNvPr>
          <p:cNvPicPr>
            <a:picLocks noChangeAspect="1"/>
          </p:cNvPicPr>
          <p:nvPr/>
        </p:nvPicPr>
        <p:blipFill>
          <a:blip r:embed="rId3"/>
          <a:stretch>
            <a:fillRect/>
          </a:stretch>
        </p:blipFill>
        <p:spPr>
          <a:xfrm>
            <a:off x="910888" y="-33293"/>
            <a:ext cx="10384136" cy="6891293"/>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E6E6ADA-CD4A-4989-8761-F99126D91B80}"/>
              </a:ext>
            </a:extLst>
          </p:cNvPr>
          <p:cNvPicPr>
            <a:picLocks noChangeAspect="1"/>
          </p:cNvPicPr>
          <p:nvPr/>
        </p:nvPicPr>
        <p:blipFill>
          <a:blip r:embed="rId3"/>
          <a:stretch>
            <a:fillRect/>
          </a:stretch>
        </p:blipFill>
        <p:spPr>
          <a:xfrm>
            <a:off x="0" y="-3931"/>
            <a:ext cx="12191996" cy="6909233"/>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76A3B3-5477-45C9-808C-B4FB5392486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3B77018-855A-4424-882A-B4D938319F73}"/>
              </a:ext>
            </a:extLst>
          </p:cNvPr>
          <p:cNvPicPr>
            <a:picLocks noChangeAspect="1"/>
          </p:cNvPicPr>
          <p:nvPr/>
        </p:nvPicPr>
        <p:blipFill>
          <a:blip r:embed="rId2"/>
          <a:stretch>
            <a:fillRect/>
          </a:stretch>
        </p:blipFill>
        <p:spPr>
          <a:xfrm>
            <a:off x="0" y="0"/>
            <a:ext cx="12191996" cy="7519385"/>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AD6279-D750-4665-AE77-78A3B652315B}"/>
              </a:ext>
            </a:extLst>
          </p:cNvPr>
          <p:cNvPicPr>
            <a:picLocks noChangeAspect="1"/>
          </p:cNvPicPr>
          <p:nvPr/>
        </p:nvPicPr>
        <p:blipFill>
          <a:blip r:embed="rId2"/>
          <a:stretch>
            <a:fillRect/>
          </a:stretch>
        </p:blipFill>
        <p:spPr>
          <a:xfrm>
            <a:off x="0" y="0"/>
            <a:ext cx="12191996" cy="7585295"/>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4A9CE44-DDFB-4A69-BFD8-708D8BB67ADA}"/>
              </a:ext>
            </a:extLst>
          </p:cNvPr>
          <p:cNvPicPr>
            <a:picLocks noChangeAspect="1"/>
          </p:cNvPicPr>
          <p:nvPr/>
        </p:nvPicPr>
        <p:blipFill>
          <a:blip r:embed="rId2"/>
          <a:stretch>
            <a:fillRect/>
          </a:stretch>
        </p:blipFill>
        <p:spPr>
          <a:xfrm>
            <a:off x="0" y="0"/>
            <a:ext cx="12191996" cy="7767965"/>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5DC2F1-FED0-4A84-AF0B-39574740293C}"/>
              </a:ext>
            </a:extLst>
          </p:cNvPr>
          <p:cNvPicPr>
            <a:picLocks noChangeAspect="1"/>
          </p:cNvPicPr>
          <p:nvPr/>
        </p:nvPicPr>
        <p:blipFill>
          <a:blip r:embed="rId2"/>
          <a:stretch>
            <a:fillRect/>
          </a:stretch>
        </p:blipFill>
        <p:spPr>
          <a:xfrm>
            <a:off x="1453484" y="0"/>
            <a:ext cx="9164208" cy="6841083"/>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CD2C72-9A14-465A-97D1-26D1A4382D44}"/>
              </a:ext>
            </a:extLst>
          </p:cNvPr>
          <p:cNvPicPr>
            <a:picLocks noChangeAspect="1"/>
          </p:cNvPicPr>
          <p:nvPr/>
        </p:nvPicPr>
        <p:blipFill>
          <a:blip r:embed="rId2"/>
          <a:stretch>
            <a:fillRect/>
          </a:stretch>
        </p:blipFill>
        <p:spPr>
          <a:xfrm>
            <a:off x="0" y="0"/>
            <a:ext cx="12191996" cy="6830257"/>
          </a:xfrm>
          <a:prstGeom prst="rect">
            <a:avLst/>
          </a:prstGeom>
          <a:noFill/>
          <a:ln cap="flat">
            <a:noFill/>
          </a:ln>
        </p:spPr>
      </p:pic>
      <p:pic>
        <p:nvPicPr>
          <p:cNvPr id="3" name="Imagen 4">
            <a:extLst>
              <a:ext uri="{FF2B5EF4-FFF2-40B4-BE49-F238E27FC236}">
                <a16:creationId xmlns:a16="http://schemas.microsoft.com/office/drawing/2014/main" id="{675247F8-FE1A-47AB-9ACF-624C12DE2476}"/>
              </a:ext>
            </a:extLst>
          </p:cNvPr>
          <p:cNvPicPr>
            <a:picLocks noChangeAspect="1"/>
          </p:cNvPicPr>
          <p:nvPr/>
        </p:nvPicPr>
        <p:blipFill>
          <a:blip r:embed="rId3"/>
          <a:stretch>
            <a:fillRect/>
          </a:stretch>
        </p:blipFill>
        <p:spPr>
          <a:xfrm>
            <a:off x="550413" y="1349681"/>
            <a:ext cx="2914686" cy="4620554"/>
          </a:xfrm>
          <a:prstGeom prst="rect">
            <a:avLst/>
          </a:prstGeom>
          <a:noFill/>
          <a:ln w="57150" cap="flat">
            <a:solidFill>
              <a:srgbClr val="00B050"/>
            </a:solidFill>
            <a:prstDash val="solid"/>
            <a:rou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3895AD1-5E53-4238-A872-AB766055BF93}"/>
              </a:ext>
            </a:extLst>
          </p:cNvPr>
          <p:cNvPicPr>
            <a:picLocks noChangeAspect="1"/>
          </p:cNvPicPr>
          <p:nvPr/>
        </p:nvPicPr>
        <p:blipFill>
          <a:blip r:embed="rId2"/>
          <a:stretch>
            <a:fillRect/>
          </a:stretch>
        </p:blipFill>
        <p:spPr>
          <a:xfrm>
            <a:off x="38139" y="0"/>
            <a:ext cx="12153857" cy="6785991"/>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FDFCCB1-9C64-412E-A8FC-D7505A007CC3}"/>
              </a:ext>
            </a:extLst>
          </p:cNvPr>
          <p:cNvPicPr>
            <a:picLocks noChangeAspect="1"/>
          </p:cNvPicPr>
          <p:nvPr/>
        </p:nvPicPr>
        <p:blipFill>
          <a:blip r:embed="rId2"/>
          <a:stretch>
            <a:fillRect/>
          </a:stretch>
        </p:blipFill>
        <p:spPr>
          <a:xfrm>
            <a:off x="0" y="64081"/>
            <a:ext cx="12109143" cy="6903811"/>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5573DD-EC51-460C-A88E-82931E95EB19}"/>
              </a:ext>
            </a:extLst>
          </p:cNvPr>
          <p:cNvPicPr>
            <a:picLocks noChangeAspect="1"/>
          </p:cNvPicPr>
          <p:nvPr/>
        </p:nvPicPr>
        <p:blipFill>
          <a:blip r:embed="rId2"/>
          <a:stretch>
            <a:fillRect/>
          </a:stretch>
        </p:blipFill>
        <p:spPr>
          <a:xfrm>
            <a:off x="1491450" y="68799"/>
            <a:ext cx="8975320" cy="6731492"/>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52FD27-7063-4348-AE42-D426A3B0CA39}"/>
              </a:ext>
            </a:extLst>
          </p:cNvPr>
          <p:cNvPicPr>
            <a:picLocks noChangeAspect="1"/>
          </p:cNvPicPr>
          <p:nvPr/>
        </p:nvPicPr>
        <p:blipFill>
          <a:blip r:embed="rId2"/>
          <a:stretch>
            <a:fillRect/>
          </a:stretch>
        </p:blipFill>
        <p:spPr>
          <a:xfrm>
            <a:off x="1577778" y="0"/>
            <a:ext cx="9164208" cy="6841083"/>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866437A-1686-4185-AD85-14DBB92319C7}"/>
              </a:ext>
            </a:extLst>
          </p:cNvPr>
          <p:cNvPicPr>
            <a:picLocks noChangeAspect="1"/>
          </p:cNvPicPr>
          <p:nvPr/>
        </p:nvPicPr>
        <p:blipFill>
          <a:blip r:embed="rId2"/>
          <a:stretch>
            <a:fillRect/>
          </a:stretch>
        </p:blipFill>
        <p:spPr>
          <a:xfrm>
            <a:off x="994300" y="-53263"/>
            <a:ext cx="10315849" cy="689301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A8CE8282-C430-45E0-A3DE-4B3D16BA2AC6}"/>
              </a:ext>
            </a:extLst>
          </p:cNvPr>
          <p:cNvPicPr>
            <a:picLocks noChangeAspect="1"/>
          </p:cNvPicPr>
          <p:nvPr/>
        </p:nvPicPr>
        <p:blipFill>
          <a:blip r:embed="rId2"/>
          <a:stretch>
            <a:fillRect/>
          </a:stretch>
        </p:blipFill>
        <p:spPr>
          <a:xfrm>
            <a:off x="1016355" y="71021"/>
            <a:ext cx="10168768" cy="6786978"/>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7578589-6855-49A3-9430-F70AE9CCCB75}"/>
              </a:ext>
            </a:extLst>
          </p:cNvPr>
          <p:cNvPicPr>
            <a:picLocks noChangeAspect="1"/>
          </p:cNvPicPr>
          <p:nvPr/>
        </p:nvPicPr>
        <p:blipFill>
          <a:blip r:embed="rId2"/>
          <a:stretch>
            <a:fillRect/>
          </a:stretch>
        </p:blipFill>
        <p:spPr>
          <a:xfrm>
            <a:off x="0" y="-1491450"/>
            <a:ext cx="12499756" cy="8741042"/>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41351DBC-3981-44B8-B0A0-CE3A11C691A5}"/>
              </a:ext>
            </a:extLst>
          </p:cNvPr>
          <p:cNvPicPr>
            <a:picLocks noChangeAspect="1"/>
          </p:cNvPicPr>
          <p:nvPr/>
        </p:nvPicPr>
        <p:blipFill>
          <a:blip r:embed="rId2"/>
          <a:stretch>
            <a:fillRect/>
          </a:stretch>
        </p:blipFill>
        <p:spPr>
          <a:xfrm>
            <a:off x="0" y="93726"/>
            <a:ext cx="12055879" cy="6797603"/>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94B88BA-EA13-495B-8C31-09A1CE48ED84}"/>
              </a:ext>
            </a:extLst>
          </p:cNvPr>
          <p:cNvPicPr>
            <a:picLocks noChangeAspect="1"/>
          </p:cNvPicPr>
          <p:nvPr/>
        </p:nvPicPr>
        <p:blipFill>
          <a:blip r:embed="rId2"/>
          <a:stretch>
            <a:fillRect/>
          </a:stretch>
        </p:blipFill>
        <p:spPr>
          <a:xfrm>
            <a:off x="0" y="0"/>
            <a:ext cx="12295571" cy="6920947"/>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D7FA7F2-0405-4D5D-967D-857167C8701C}"/>
              </a:ext>
            </a:extLst>
          </p:cNvPr>
          <p:cNvPicPr>
            <a:picLocks noChangeAspect="1"/>
          </p:cNvPicPr>
          <p:nvPr/>
        </p:nvPicPr>
        <p:blipFill>
          <a:blip r:embed="rId2"/>
          <a:stretch>
            <a:fillRect/>
          </a:stretch>
        </p:blipFill>
        <p:spPr>
          <a:xfrm>
            <a:off x="69174" y="0"/>
            <a:ext cx="12122831" cy="6758339"/>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61D5D1-1490-4094-87EB-00ABB1C6EE03}"/>
              </a:ext>
            </a:extLst>
          </p:cNvPr>
          <p:cNvPicPr>
            <a:picLocks noChangeAspect="1"/>
          </p:cNvPicPr>
          <p:nvPr/>
        </p:nvPicPr>
        <p:blipFill>
          <a:blip r:embed="rId2"/>
          <a:stretch>
            <a:fillRect/>
          </a:stretch>
        </p:blipFill>
        <p:spPr>
          <a:xfrm>
            <a:off x="-24268" y="13761"/>
            <a:ext cx="12216265" cy="6928582"/>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7DC74D3-4814-4C11-8ABF-0D8ADAEF41AB}"/>
              </a:ext>
            </a:extLst>
          </p:cNvPr>
          <p:cNvPicPr>
            <a:picLocks noChangeAspect="1"/>
          </p:cNvPicPr>
          <p:nvPr/>
        </p:nvPicPr>
        <p:blipFill>
          <a:blip r:embed="rId2"/>
          <a:stretch>
            <a:fillRect/>
          </a:stretch>
        </p:blipFill>
        <p:spPr>
          <a:xfrm>
            <a:off x="1315190" y="0"/>
            <a:ext cx="9568830" cy="6834883"/>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AF9C917-861B-452A-B3F5-9967C966BBC2}"/>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D20E661-55EB-4BAC-A866-6E6915CE9172}"/>
              </a:ext>
            </a:extLst>
          </p:cNvPr>
          <p:cNvPicPr>
            <a:picLocks noChangeAspect="1"/>
          </p:cNvPicPr>
          <p:nvPr/>
        </p:nvPicPr>
        <p:blipFill>
          <a:blip r:embed="rId2"/>
          <a:stretch>
            <a:fillRect/>
          </a:stretch>
        </p:blipFill>
        <p:spPr>
          <a:xfrm>
            <a:off x="7772" y="0"/>
            <a:ext cx="12184233" cy="6816632"/>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6C3BB7A-F936-47A9-BCBA-FAC6C6F30341}"/>
              </a:ext>
            </a:extLst>
          </p:cNvPr>
          <p:cNvPicPr>
            <a:picLocks noChangeAspect="1"/>
          </p:cNvPicPr>
          <p:nvPr/>
        </p:nvPicPr>
        <p:blipFill>
          <a:blip r:embed="rId2"/>
          <a:stretch>
            <a:fillRect/>
          </a:stretch>
        </p:blipFill>
        <p:spPr>
          <a:xfrm>
            <a:off x="-23673" y="0"/>
            <a:ext cx="12215670" cy="6889071"/>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528050F-7FB0-4480-B2E1-1645338C4ED9}"/>
              </a:ext>
            </a:extLst>
          </p:cNvPr>
          <p:cNvPicPr>
            <a:picLocks noChangeAspect="1"/>
          </p:cNvPicPr>
          <p:nvPr/>
        </p:nvPicPr>
        <p:blipFill>
          <a:blip r:embed="rId2"/>
          <a:stretch>
            <a:fillRect/>
          </a:stretch>
        </p:blipFill>
        <p:spPr>
          <a:xfrm>
            <a:off x="943989" y="35506"/>
            <a:ext cx="10405378" cy="6942335"/>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78681CC-9091-4AEB-A229-28B0C862D35D}"/>
              </a:ext>
            </a:extLst>
          </p:cNvPr>
          <p:cNvPicPr>
            <a:picLocks noChangeAspect="1"/>
          </p:cNvPicPr>
          <p:nvPr/>
        </p:nvPicPr>
        <p:blipFill>
          <a:blip r:embed="rId2"/>
          <a:stretch>
            <a:fillRect/>
          </a:stretch>
        </p:blipFill>
        <p:spPr>
          <a:xfrm>
            <a:off x="0" y="0"/>
            <a:ext cx="12191996" cy="7024457"/>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1D8AC9C-CA41-4895-A519-A4942C31BB7E}"/>
              </a:ext>
            </a:extLst>
          </p:cNvPr>
          <p:cNvPicPr>
            <a:picLocks noChangeAspect="1"/>
          </p:cNvPicPr>
          <p:nvPr/>
        </p:nvPicPr>
        <p:blipFill>
          <a:blip r:embed="rId2"/>
          <a:stretch>
            <a:fillRect/>
          </a:stretch>
        </p:blipFill>
        <p:spPr>
          <a:xfrm>
            <a:off x="17565" y="-26636"/>
            <a:ext cx="12207011" cy="7039993"/>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D11F4D-6959-4D89-AC3A-0512374BA0C9}"/>
              </a:ext>
            </a:extLst>
          </p:cNvPr>
          <p:cNvPicPr>
            <a:picLocks noChangeAspect="1"/>
          </p:cNvPicPr>
          <p:nvPr/>
        </p:nvPicPr>
        <p:blipFill>
          <a:blip r:embed="rId2"/>
          <a:stretch>
            <a:fillRect/>
          </a:stretch>
        </p:blipFill>
        <p:spPr>
          <a:xfrm>
            <a:off x="0" y="0"/>
            <a:ext cx="12118021" cy="6846304"/>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23E565-A9FD-4CA0-99F1-8BCA78AFD597}"/>
              </a:ext>
            </a:extLst>
          </p:cNvPr>
          <p:cNvPicPr>
            <a:picLocks noChangeAspect="1"/>
          </p:cNvPicPr>
          <p:nvPr/>
        </p:nvPicPr>
        <p:blipFill>
          <a:blip r:embed="rId2"/>
          <a:stretch>
            <a:fillRect/>
          </a:stretch>
        </p:blipFill>
        <p:spPr>
          <a:xfrm>
            <a:off x="97657" y="0"/>
            <a:ext cx="12094348"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1385F1-BDBD-47F5-9D8B-850753DA4DE3}"/>
              </a:ext>
            </a:extLst>
          </p:cNvPr>
          <p:cNvPicPr>
            <a:picLocks noChangeAspect="1"/>
          </p:cNvPicPr>
          <p:nvPr/>
        </p:nvPicPr>
        <p:blipFill>
          <a:blip r:embed="rId2"/>
          <a:stretch>
            <a:fillRect/>
          </a:stretch>
        </p:blipFill>
        <p:spPr>
          <a:xfrm>
            <a:off x="-466" y="0"/>
            <a:ext cx="12112819"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F853F6-E565-4702-91EB-13A8C99213BD}"/>
              </a:ext>
            </a:extLst>
          </p:cNvPr>
          <p:cNvPicPr>
            <a:picLocks noChangeAspect="1"/>
          </p:cNvPicPr>
          <p:nvPr/>
        </p:nvPicPr>
        <p:blipFill>
          <a:blip r:embed="rId2"/>
          <a:stretch>
            <a:fillRect/>
          </a:stretch>
        </p:blipFill>
        <p:spPr>
          <a:xfrm>
            <a:off x="-23673" y="30330"/>
            <a:ext cx="12088422" cy="6761823"/>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5F32EA4-883B-484C-A106-5E2357C82EB8}"/>
              </a:ext>
            </a:extLst>
          </p:cNvPr>
          <p:cNvPicPr>
            <a:picLocks noChangeAspect="1"/>
          </p:cNvPicPr>
          <p:nvPr/>
        </p:nvPicPr>
        <p:blipFill>
          <a:blip r:embed="rId2"/>
          <a:stretch>
            <a:fillRect/>
          </a:stretch>
        </p:blipFill>
        <p:spPr>
          <a:xfrm>
            <a:off x="22192" y="0"/>
            <a:ext cx="12086950" cy="6905164"/>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06DBCE6-1402-4D59-86CE-E4326FC66461}"/>
              </a:ext>
            </a:extLst>
          </p:cNvPr>
          <p:cNvPicPr>
            <a:picLocks noChangeAspect="1"/>
          </p:cNvPicPr>
          <p:nvPr/>
        </p:nvPicPr>
        <p:blipFill>
          <a:blip r:embed="rId2"/>
          <a:stretch>
            <a:fillRect/>
          </a:stretch>
        </p:blipFill>
        <p:spPr>
          <a:xfrm>
            <a:off x="47347" y="6675"/>
            <a:ext cx="12079553" cy="690053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53FE81F-D47F-484F-B3DB-F35D7B9C47FB}"/>
              </a:ext>
            </a:extLst>
          </p:cNvPr>
          <p:cNvPicPr>
            <a:picLocks noChangeAspect="1"/>
          </p:cNvPicPr>
          <p:nvPr/>
        </p:nvPicPr>
        <p:blipFill>
          <a:blip r:embed="rId2"/>
          <a:stretch>
            <a:fillRect/>
          </a:stretch>
        </p:blipFill>
        <p:spPr>
          <a:xfrm>
            <a:off x="0" y="0"/>
            <a:ext cx="12191996" cy="6804032"/>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B3E9733-FB7B-4FDF-ADBA-357E62518B9B}"/>
              </a:ext>
            </a:extLst>
          </p:cNvPr>
          <p:cNvPicPr>
            <a:picLocks noChangeAspect="1"/>
          </p:cNvPicPr>
          <p:nvPr/>
        </p:nvPicPr>
        <p:blipFill>
          <a:blip r:embed="rId2"/>
          <a:stretch>
            <a:fillRect/>
          </a:stretch>
        </p:blipFill>
        <p:spPr>
          <a:xfrm>
            <a:off x="106527" y="0"/>
            <a:ext cx="12085469"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820920-97AF-45B0-9223-CBF7ABEDCD98}"/>
              </a:ext>
            </a:extLst>
          </p:cNvPr>
          <p:cNvPicPr>
            <a:picLocks noChangeAspect="1"/>
          </p:cNvPicPr>
          <p:nvPr/>
        </p:nvPicPr>
        <p:blipFill>
          <a:blip r:embed="rId2"/>
          <a:stretch>
            <a:fillRect/>
          </a:stretch>
        </p:blipFill>
        <p:spPr>
          <a:xfrm>
            <a:off x="31994" y="55485"/>
            <a:ext cx="12160002" cy="6802514"/>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AC4FAFA-ECD5-42D1-BFC2-3A8FEB8071E4}"/>
              </a:ext>
            </a:extLst>
          </p:cNvPr>
          <p:cNvPicPr>
            <a:picLocks noChangeAspect="1"/>
          </p:cNvPicPr>
          <p:nvPr/>
        </p:nvPicPr>
        <p:blipFill>
          <a:blip r:embed="rId2"/>
          <a:stretch>
            <a:fillRect/>
          </a:stretch>
        </p:blipFill>
        <p:spPr>
          <a:xfrm>
            <a:off x="0" y="0"/>
            <a:ext cx="12082506"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9B81AD-947C-473F-B2D0-A6E840A7769A}"/>
              </a:ext>
            </a:extLst>
          </p:cNvPr>
          <p:cNvPicPr>
            <a:picLocks noChangeAspect="1"/>
          </p:cNvPicPr>
          <p:nvPr/>
        </p:nvPicPr>
        <p:blipFill>
          <a:blip r:embed="rId2"/>
          <a:stretch>
            <a:fillRect/>
          </a:stretch>
        </p:blipFill>
        <p:spPr>
          <a:xfrm>
            <a:off x="0" y="-76571"/>
            <a:ext cx="12191996" cy="7011143"/>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4345C6-0FD9-43B3-A355-CC0BBEC74A25}"/>
              </a:ext>
            </a:extLst>
          </p:cNvPr>
          <p:cNvPicPr>
            <a:picLocks noChangeAspect="1"/>
          </p:cNvPicPr>
          <p:nvPr/>
        </p:nvPicPr>
        <p:blipFill>
          <a:blip r:embed="rId2"/>
          <a:stretch>
            <a:fillRect/>
          </a:stretch>
        </p:blipFill>
        <p:spPr>
          <a:xfrm>
            <a:off x="0" y="60725"/>
            <a:ext cx="12118021" cy="6797274"/>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1310F15-2323-408F-9A09-953031A84055}"/>
              </a:ext>
            </a:extLst>
          </p:cNvPr>
          <p:cNvPicPr>
            <a:picLocks noChangeAspect="1"/>
          </p:cNvPicPr>
          <p:nvPr/>
        </p:nvPicPr>
        <p:blipFill>
          <a:blip r:embed="rId2"/>
          <a:stretch>
            <a:fillRect/>
          </a:stretch>
        </p:blipFill>
        <p:spPr>
          <a:xfrm>
            <a:off x="55632" y="31510"/>
            <a:ext cx="12136364" cy="6826489"/>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B7BDE7-EBA3-46EB-BFC3-03E1E4F70D0F}"/>
              </a:ext>
            </a:extLst>
          </p:cNvPr>
          <p:cNvPicPr>
            <a:picLocks noChangeAspect="1"/>
          </p:cNvPicPr>
          <p:nvPr/>
        </p:nvPicPr>
        <p:blipFill>
          <a:blip r:embed="rId2"/>
          <a:stretch>
            <a:fillRect/>
          </a:stretch>
        </p:blipFill>
        <p:spPr>
          <a:xfrm>
            <a:off x="8412" y="-6199"/>
            <a:ext cx="12257833" cy="686419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69D58E7-F0BF-4B28-9F75-4D30FB318BAD}"/>
              </a:ext>
            </a:extLst>
          </p:cNvPr>
          <p:cNvPicPr>
            <a:picLocks noChangeAspect="1"/>
          </p:cNvPicPr>
          <p:nvPr/>
        </p:nvPicPr>
        <p:blipFill>
          <a:blip r:embed="rId2"/>
          <a:stretch>
            <a:fillRect/>
          </a:stretch>
        </p:blipFill>
        <p:spPr>
          <a:xfrm>
            <a:off x="82533" y="-412028"/>
            <a:ext cx="11999972" cy="7805025"/>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BEE96B1-65C6-407A-9D3D-76532747C4EB}"/>
              </a:ext>
            </a:extLst>
          </p:cNvPr>
          <p:cNvPicPr>
            <a:picLocks noChangeAspect="1"/>
          </p:cNvPicPr>
          <p:nvPr/>
        </p:nvPicPr>
        <p:blipFill>
          <a:blip r:embed="rId2"/>
          <a:stretch>
            <a:fillRect/>
          </a:stretch>
        </p:blipFill>
        <p:spPr>
          <a:xfrm>
            <a:off x="50209" y="-16139"/>
            <a:ext cx="12023418" cy="6880640"/>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39A527-8BA0-4C81-B709-C4AEAF2C3EAD}"/>
              </a:ext>
            </a:extLst>
          </p:cNvPr>
          <p:cNvPicPr>
            <a:picLocks noChangeAspect="1"/>
          </p:cNvPicPr>
          <p:nvPr/>
        </p:nvPicPr>
        <p:blipFill>
          <a:blip r:embed="rId2"/>
          <a:stretch>
            <a:fillRect/>
          </a:stretch>
        </p:blipFill>
        <p:spPr>
          <a:xfrm>
            <a:off x="41303" y="43525"/>
            <a:ext cx="12150693" cy="684817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EB8D0AA-25EE-4DFC-82AC-AAE4C420BA83}"/>
              </a:ext>
            </a:extLst>
          </p:cNvPr>
          <p:cNvPicPr>
            <a:picLocks noChangeAspect="1"/>
          </p:cNvPicPr>
          <p:nvPr/>
        </p:nvPicPr>
        <p:blipFill>
          <a:blip r:embed="rId2"/>
          <a:stretch>
            <a:fillRect/>
          </a:stretch>
        </p:blipFill>
        <p:spPr>
          <a:xfrm>
            <a:off x="81372" y="-29964"/>
            <a:ext cx="11992255" cy="6887964"/>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369A4C-2FDD-4AE9-B0F7-BEB5C99BBFED}"/>
              </a:ext>
            </a:extLst>
          </p:cNvPr>
          <p:cNvPicPr>
            <a:picLocks noChangeAspect="1"/>
          </p:cNvPicPr>
          <p:nvPr/>
        </p:nvPicPr>
        <p:blipFill>
          <a:blip r:embed="rId2"/>
          <a:stretch>
            <a:fillRect/>
          </a:stretch>
        </p:blipFill>
        <p:spPr>
          <a:xfrm>
            <a:off x="39209" y="58256"/>
            <a:ext cx="12152787" cy="6755349"/>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25490D6-053B-4F8F-9963-37C338659597}"/>
              </a:ext>
            </a:extLst>
          </p:cNvPr>
          <p:cNvPicPr>
            <a:picLocks noChangeAspect="1"/>
          </p:cNvPicPr>
          <p:nvPr/>
        </p:nvPicPr>
        <p:blipFill>
          <a:blip r:embed="rId2"/>
          <a:stretch>
            <a:fillRect/>
          </a:stretch>
        </p:blipFill>
        <p:spPr>
          <a:xfrm>
            <a:off x="2633" y="-27971"/>
            <a:ext cx="12115388" cy="6924047"/>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24CFF3-C2BD-4AE8-A928-A99CFB5BC0BD}"/>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762AD7F-E651-4440-BC10-5AE4C9F9417A}"/>
              </a:ext>
            </a:extLst>
          </p:cNvPr>
          <p:cNvPicPr>
            <a:picLocks noChangeAspect="1"/>
          </p:cNvPicPr>
          <p:nvPr/>
        </p:nvPicPr>
        <p:blipFill>
          <a:blip r:embed="rId2"/>
          <a:stretch>
            <a:fillRect/>
          </a:stretch>
        </p:blipFill>
        <p:spPr>
          <a:xfrm>
            <a:off x="24505" y="64922"/>
            <a:ext cx="12167500" cy="6793077"/>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3B2D654-3484-419B-88A1-12CAABFB4959}"/>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7FBC66-10A8-4086-8B82-D44E4AA364B4}"/>
              </a:ext>
            </a:extLst>
          </p:cNvPr>
          <p:cNvPicPr>
            <a:picLocks noChangeAspect="1"/>
          </p:cNvPicPr>
          <p:nvPr/>
        </p:nvPicPr>
        <p:blipFill>
          <a:blip r:embed="rId2"/>
          <a:stretch>
            <a:fillRect/>
          </a:stretch>
        </p:blipFill>
        <p:spPr>
          <a:xfrm>
            <a:off x="0" y="26636"/>
            <a:ext cx="12157679" cy="6951213"/>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59ED6F-FA89-46D1-AE25-573AA2AA2324}"/>
              </a:ext>
            </a:extLst>
          </p:cNvPr>
          <p:cNvPicPr>
            <a:picLocks noChangeAspect="1"/>
          </p:cNvPicPr>
          <p:nvPr/>
        </p:nvPicPr>
        <p:blipFill>
          <a:blip r:embed="rId2"/>
          <a:stretch>
            <a:fillRect/>
          </a:stretch>
        </p:blipFill>
        <p:spPr>
          <a:xfrm>
            <a:off x="30824" y="0"/>
            <a:ext cx="12161172" cy="6828044"/>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9DD37C5-9AE4-45D7-88B1-2AA177CDC404}"/>
              </a:ext>
            </a:extLst>
          </p:cNvPr>
          <p:cNvPicPr>
            <a:picLocks noChangeAspect="1"/>
          </p:cNvPicPr>
          <p:nvPr/>
        </p:nvPicPr>
        <p:blipFill>
          <a:blip r:embed="rId2"/>
          <a:stretch>
            <a:fillRect/>
          </a:stretch>
        </p:blipFill>
        <p:spPr>
          <a:xfrm>
            <a:off x="973031" y="20253"/>
            <a:ext cx="10303459" cy="6837746"/>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03844D9-9C72-4A76-9690-E1C85DE4AECE}"/>
              </a:ext>
            </a:extLst>
          </p:cNvPr>
          <p:cNvPicPr>
            <a:picLocks noChangeAspect="1"/>
          </p:cNvPicPr>
          <p:nvPr/>
        </p:nvPicPr>
        <p:blipFill>
          <a:blip r:embed="rId2"/>
          <a:stretch>
            <a:fillRect/>
          </a:stretch>
        </p:blipFill>
        <p:spPr>
          <a:xfrm>
            <a:off x="853738" y="8138"/>
            <a:ext cx="5174205" cy="6898937"/>
          </a:xfrm>
          <a:prstGeom prst="rect">
            <a:avLst/>
          </a:prstGeom>
          <a:noFill/>
          <a:ln cap="flat">
            <a:noFill/>
          </a:ln>
        </p:spPr>
      </p:pic>
      <p:pic>
        <p:nvPicPr>
          <p:cNvPr id="3" name="Imagen 4">
            <a:extLst>
              <a:ext uri="{FF2B5EF4-FFF2-40B4-BE49-F238E27FC236}">
                <a16:creationId xmlns:a16="http://schemas.microsoft.com/office/drawing/2014/main" id="{5FE6FF43-8CCC-4ED9-9E4C-151E4744C4A5}"/>
              </a:ext>
            </a:extLst>
          </p:cNvPr>
          <p:cNvPicPr>
            <a:picLocks noChangeAspect="1"/>
          </p:cNvPicPr>
          <p:nvPr/>
        </p:nvPicPr>
        <p:blipFill>
          <a:blip r:embed="rId3"/>
          <a:stretch>
            <a:fillRect/>
          </a:stretch>
        </p:blipFill>
        <p:spPr>
          <a:xfrm>
            <a:off x="6878820" y="0"/>
            <a:ext cx="4577715" cy="6858000"/>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2A62439-0F4A-4A39-B409-B1A3F702E56C}"/>
              </a:ext>
            </a:extLst>
          </p:cNvPr>
          <p:cNvPicPr>
            <a:picLocks noChangeAspect="1"/>
          </p:cNvPicPr>
          <p:nvPr/>
        </p:nvPicPr>
        <p:blipFill>
          <a:blip r:embed="rId2"/>
          <a:stretch>
            <a:fillRect/>
          </a:stretch>
        </p:blipFill>
        <p:spPr>
          <a:xfrm>
            <a:off x="866028" y="0"/>
            <a:ext cx="5026804" cy="6858000"/>
          </a:xfrm>
          <a:prstGeom prst="rect">
            <a:avLst/>
          </a:prstGeom>
          <a:noFill/>
          <a:ln cap="flat">
            <a:noFill/>
          </a:ln>
        </p:spPr>
      </p:pic>
      <p:pic>
        <p:nvPicPr>
          <p:cNvPr id="3" name="Imagen 4">
            <a:extLst>
              <a:ext uri="{FF2B5EF4-FFF2-40B4-BE49-F238E27FC236}">
                <a16:creationId xmlns:a16="http://schemas.microsoft.com/office/drawing/2014/main" id="{38844BD3-61AC-4053-9090-6EEFD00462EB}"/>
              </a:ext>
            </a:extLst>
          </p:cNvPr>
          <p:cNvPicPr>
            <a:picLocks noChangeAspect="1"/>
          </p:cNvPicPr>
          <p:nvPr/>
        </p:nvPicPr>
        <p:blipFill>
          <a:blip r:embed="rId3"/>
          <a:stretch>
            <a:fillRect/>
          </a:stretch>
        </p:blipFill>
        <p:spPr>
          <a:xfrm>
            <a:off x="6365147" y="8878"/>
            <a:ext cx="5001374" cy="6858000"/>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0C904F-53F6-4D26-A968-C1F2E4378C81}"/>
              </a:ext>
            </a:extLst>
          </p:cNvPr>
          <p:cNvPicPr>
            <a:picLocks noChangeAspect="1"/>
          </p:cNvPicPr>
          <p:nvPr/>
        </p:nvPicPr>
        <p:blipFill>
          <a:blip r:embed="rId2"/>
          <a:stretch>
            <a:fillRect/>
          </a:stretch>
        </p:blipFill>
        <p:spPr>
          <a:xfrm>
            <a:off x="0" y="0"/>
            <a:ext cx="12191996" cy="6780321"/>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C71FB25-B343-4B91-A97A-CEBDD4521484}"/>
              </a:ext>
            </a:extLst>
          </p:cNvPr>
          <p:cNvPicPr>
            <a:picLocks noChangeAspect="1"/>
          </p:cNvPicPr>
          <p:nvPr/>
        </p:nvPicPr>
        <p:blipFill>
          <a:blip r:embed="rId2"/>
          <a:stretch>
            <a:fillRect/>
          </a:stretch>
        </p:blipFill>
        <p:spPr>
          <a:xfrm>
            <a:off x="1043129" y="69073"/>
            <a:ext cx="10170670" cy="6788917"/>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7268E3F-5C26-48F0-B89A-19C433865E00}"/>
              </a:ext>
            </a:extLst>
          </p:cNvPr>
          <p:cNvPicPr>
            <a:picLocks noChangeAspect="1"/>
          </p:cNvPicPr>
          <p:nvPr/>
        </p:nvPicPr>
        <p:blipFill>
          <a:blip r:embed="rId2"/>
          <a:stretch>
            <a:fillRect/>
          </a:stretch>
        </p:blipFill>
        <p:spPr>
          <a:xfrm>
            <a:off x="1131899" y="117628"/>
            <a:ext cx="9948306" cy="66405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6124EAC-7BBF-4895-BD01-FF89C19A5D18}"/>
              </a:ext>
            </a:extLst>
          </p:cNvPr>
          <p:cNvPicPr>
            <a:picLocks noChangeAspect="1"/>
          </p:cNvPicPr>
          <p:nvPr/>
        </p:nvPicPr>
        <p:blipFill>
          <a:blip r:embed="rId2"/>
          <a:stretch>
            <a:fillRect/>
          </a:stretch>
        </p:blipFill>
        <p:spPr>
          <a:xfrm>
            <a:off x="837087" y="0"/>
            <a:ext cx="10436952" cy="6858000"/>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9CC0530-FF6B-4311-813F-84D4FC4A9DF9}"/>
              </a:ext>
            </a:extLst>
          </p:cNvPr>
          <p:cNvPicPr>
            <a:picLocks noChangeAspect="1"/>
          </p:cNvPicPr>
          <p:nvPr/>
        </p:nvPicPr>
        <p:blipFill>
          <a:blip r:embed="rId2"/>
          <a:stretch>
            <a:fillRect/>
          </a:stretch>
        </p:blipFill>
        <p:spPr>
          <a:xfrm>
            <a:off x="1088867" y="0"/>
            <a:ext cx="10040249"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02FDC7-8A7F-4AC6-A737-50F1E5C5C160}"/>
              </a:ext>
            </a:extLst>
          </p:cNvPr>
          <p:cNvPicPr>
            <a:picLocks noChangeAspect="1"/>
          </p:cNvPicPr>
          <p:nvPr/>
        </p:nvPicPr>
        <p:blipFill>
          <a:blip r:embed="rId2"/>
          <a:stretch>
            <a:fillRect/>
          </a:stretch>
        </p:blipFill>
        <p:spPr>
          <a:xfrm>
            <a:off x="5797" y="0"/>
            <a:ext cx="12186208" cy="6795637"/>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9CB191C-A643-499C-9AC9-0DBA0893A324}"/>
              </a:ext>
            </a:extLst>
          </p:cNvPr>
          <p:cNvPicPr>
            <a:picLocks noChangeAspect="1"/>
          </p:cNvPicPr>
          <p:nvPr/>
        </p:nvPicPr>
        <p:blipFill>
          <a:blip r:embed="rId2"/>
          <a:stretch>
            <a:fillRect/>
          </a:stretch>
        </p:blipFill>
        <p:spPr>
          <a:xfrm>
            <a:off x="-26636" y="-1562471"/>
            <a:ext cx="12266858" cy="8420471"/>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2772A0-4F98-4861-B164-7AB1B8FC2782}"/>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6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16EBE4-1ACA-466A-A3E5-446AF40E2FB4}"/>
              </a:ext>
            </a:extLst>
          </p:cNvPr>
          <p:cNvPicPr>
            <a:picLocks noChangeAspect="1"/>
          </p:cNvPicPr>
          <p:nvPr/>
        </p:nvPicPr>
        <p:blipFill>
          <a:blip r:embed="rId2"/>
          <a:stretch>
            <a:fillRect/>
          </a:stretch>
        </p:blipFill>
        <p:spPr>
          <a:xfrm>
            <a:off x="10259" y="19696"/>
            <a:ext cx="12181737" cy="6838303"/>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8009D4E-9374-4965-A5B7-94B305A0665E}"/>
              </a:ext>
            </a:extLst>
          </p:cNvPr>
          <p:cNvPicPr>
            <a:picLocks noChangeAspect="1"/>
          </p:cNvPicPr>
          <p:nvPr/>
        </p:nvPicPr>
        <p:blipFill>
          <a:blip r:embed="rId2"/>
          <a:stretch>
            <a:fillRect/>
          </a:stretch>
        </p:blipFill>
        <p:spPr>
          <a:xfrm>
            <a:off x="0" y="0"/>
            <a:ext cx="12191996" cy="6829891"/>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D68221-BD0D-4100-A2C9-DC3824DD9914}"/>
              </a:ext>
            </a:extLst>
          </p:cNvPr>
          <p:cNvPicPr>
            <a:picLocks noChangeAspect="1"/>
          </p:cNvPicPr>
          <p:nvPr/>
        </p:nvPicPr>
        <p:blipFill>
          <a:blip r:embed="rId2"/>
          <a:stretch>
            <a:fillRect/>
          </a:stretch>
        </p:blipFill>
        <p:spPr>
          <a:xfrm>
            <a:off x="0" y="-28849"/>
            <a:ext cx="12126900" cy="6845884"/>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514AD4DE-1A39-4E47-917A-DDF95A564A10}"/>
              </a:ext>
            </a:extLst>
          </p:cNvPr>
          <p:cNvPicPr>
            <a:picLocks noChangeAspect="1"/>
          </p:cNvPicPr>
          <p:nvPr/>
        </p:nvPicPr>
        <p:blipFill>
          <a:blip r:embed="rId2"/>
          <a:stretch>
            <a:fillRect/>
          </a:stretch>
        </p:blipFill>
        <p:spPr>
          <a:xfrm>
            <a:off x="59179" y="0"/>
            <a:ext cx="12067711" cy="6860221"/>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D95FEE-E009-4CBB-A33A-FE0855509357}"/>
              </a:ext>
            </a:extLst>
          </p:cNvPr>
          <p:cNvPicPr>
            <a:picLocks noChangeAspect="1"/>
          </p:cNvPicPr>
          <p:nvPr/>
        </p:nvPicPr>
        <p:blipFill>
          <a:blip r:embed="rId2"/>
          <a:stretch>
            <a:fillRect/>
          </a:stretch>
        </p:blipFill>
        <p:spPr>
          <a:xfrm>
            <a:off x="65105" y="51041"/>
            <a:ext cx="12126900" cy="6815827"/>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5D09EB-7720-4070-8589-C4B22B305C5A}"/>
              </a:ext>
            </a:extLst>
          </p:cNvPr>
          <p:cNvPicPr>
            <a:picLocks noChangeAspect="1"/>
          </p:cNvPicPr>
          <p:nvPr/>
        </p:nvPicPr>
        <p:blipFill>
          <a:blip r:embed="rId2"/>
          <a:stretch>
            <a:fillRect/>
          </a:stretch>
        </p:blipFill>
        <p:spPr>
          <a:xfrm>
            <a:off x="91732" y="77678"/>
            <a:ext cx="12100264" cy="6742593"/>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41B9D26-AC4A-474B-A3CC-168BB086BD1D}"/>
              </a:ext>
            </a:extLst>
          </p:cNvPr>
          <p:cNvPicPr>
            <a:picLocks noChangeAspect="1"/>
          </p:cNvPicPr>
          <p:nvPr/>
        </p:nvPicPr>
        <p:blipFill>
          <a:blip r:embed="rId2"/>
          <a:stretch>
            <a:fillRect/>
          </a:stretch>
        </p:blipFill>
        <p:spPr>
          <a:xfrm>
            <a:off x="31994" y="46881"/>
            <a:ext cx="12160002" cy="6811118"/>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3CF6A1-4571-478E-A0E7-3F1A0FC08ACA}"/>
              </a:ext>
            </a:extLst>
          </p:cNvPr>
          <p:cNvPicPr>
            <a:picLocks noChangeAspect="1"/>
          </p:cNvPicPr>
          <p:nvPr/>
        </p:nvPicPr>
        <p:blipFill>
          <a:blip r:embed="rId2"/>
          <a:stretch>
            <a:fillRect/>
          </a:stretch>
        </p:blipFill>
        <p:spPr>
          <a:xfrm>
            <a:off x="23116" y="46881"/>
            <a:ext cx="12168880" cy="6811118"/>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7CE556-2588-47A0-A08F-5EB8083EDDC7}"/>
              </a:ext>
            </a:extLst>
          </p:cNvPr>
          <p:cNvPicPr>
            <a:picLocks noChangeAspect="1"/>
          </p:cNvPicPr>
          <p:nvPr/>
        </p:nvPicPr>
        <p:blipFill>
          <a:blip r:embed="rId2"/>
          <a:stretch>
            <a:fillRect/>
          </a:stretch>
        </p:blipFill>
        <p:spPr>
          <a:xfrm>
            <a:off x="106527" y="0"/>
            <a:ext cx="12011485"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2F5567-DA77-4C92-BEA4-345875329EE5}"/>
              </a:ext>
            </a:extLst>
          </p:cNvPr>
          <p:cNvPicPr>
            <a:picLocks noChangeAspect="1"/>
          </p:cNvPicPr>
          <p:nvPr/>
        </p:nvPicPr>
        <p:blipFill>
          <a:blip r:embed="rId2"/>
          <a:stretch>
            <a:fillRect/>
          </a:stretch>
        </p:blipFill>
        <p:spPr>
          <a:xfrm>
            <a:off x="38349" y="68799"/>
            <a:ext cx="12153656" cy="6789319"/>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D4A067-0525-42B4-A08A-4F3898D9220C}"/>
              </a:ext>
            </a:extLst>
          </p:cNvPr>
          <p:cNvPicPr>
            <a:picLocks noChangeAspect="1"/>
          </p:cNvPicPr>
          <p:nvPr/>
        </p:nvPicPr>
        <p:blipFill>
          <a:blip r:embed="rId2"/>
          <a:stretch>
            <a:fillRect/>
          </a:stretch>
        </p:blipFill>
        <p:spPr>
          <a:xfrm>
            <a:off x="0" y="49798"/>
            <a:ext cx="12191996" cy="6714987"/>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D6A226-BC43-45F0-BE1A-96AE178223EC}"/>
              </a:ext>
            </a:extLst>
          </p:cNvPr>
          <p:cNvPicPr>
            <a:picLocks noChangeAspect="1"/>
          </p:cNvPicPr>
          <p:nvPr/>
        </p:nvPicPr>
        <p:blipFill>
          <a:blip r:embed="rId2"/>
          <a:stretch>
            <a:fillRect/>
          </a:stretch>
        </p:blipFill>
        <p:spPr>
          <a:xfrm>
            <a:off x="0" y="0"/>
            <a:ext cx="12109143" cy="6863641"/>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DDF27FA-0AB0-4321-A156-A5FEFACAEC1E}"/>
              </a:ext>
            </a:extLst>
          </p:cNvPr>
          <p:cNvPicPr>
            <a:picLocks noChangeAspect="1"/>
          </p:cNvPicPr>
          <p:nvPr/>
        </p:nvPicPr>
        <p:blipFill>
          <a:blip r:embed="rId2"/>
          <a:stretch>
            <a:fillRect/>
          </a:stretch>
        </p:blipFill>
        <p:spPr>
          <a:xfrm>
            <a:off x="3446474" y="107780"/>
            <a:ext cx="5296415" cy="7065376"/>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DDC3630-D343-49C8-83E7-83F50B1AC197}"/>
              </a:ext>
            </a:extLst>
          </p:cNvPr>
          <p:cNvPicPr>
            <a:picLocks noChangeAspect="1"/>
          </p:cNvPicPr>
          <p:nvPr/>
        </p:nvPicPr>
        <p:blipFill>
          <a:blip r:embed="rId2"/>
          <a:stretch>
            <a:fillRect/>
          </a:stretch>
        </p:blipFill>
        <p:spPr>
          <a:xfrm>
            <a:off x="0" y="0"/>
            <a:ext cx="12191996" cy="6876973"/>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17CDF2C-64D7-4F03-8EAC-5279238B7508}"/>
              </a:ext>
            </a:extLst>
          </p:cNvPr>
          <p:cNvPicPr>
            <a:picLocks noChangeAspect="1"/>
          </p:cNvPicPr>
          <p:nvPr/>
        </p:nvPicPr>
        <p:blipFill>
          <a:blip r:embed="rId2"/>
          <a:stretch>
            <a:fillRect/>
          </a:stretch>
        </p:blipFill>
        <p:spPr>
          <a:xfrm>
            <a:off x="0" y="0"/>
            <a:ext cx="12191996" cy="6818049"/>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DE68C1E-41CA-43F4-81BB-3D82B568D3DA}"/>
              </a:ext>
            </a:extLst>
          </p:cNvPr>
          <p:cNvPicPr>
            <a:picLocks noChangeAspect="1"/>
          </p:cNvPicPr>
          <p:nvPr/>
        </p:nvPicPr>
        <p:blipFill>
          <a:blip r:embed="rId2"/>
          <a:stretch>
            <a:fillRect/>
          </a:stretch>
        </p:blipFill>
        <p:spPr>
          <a:xfrm>
            <a:off x="-5184" y="13871"/>
            <a:ext cx="12211976" cy="6901836"/>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18CFCD1-928A-436D-B619-B50F892053DF}"/>
              </a:ext>
            </a:extLst>
          </p:cNvPr>
          <p:cNvPicPr>
            <a:picLocks noChangeAspect="1"/>
          </p:cNvPicPr>
          <p:nvPr/>
        </p:nvPicPr>
        <p:blipFill>
          <a:blip r:embed="rId2"/>
          <a:stretch>
            <a:fillRect/>
          </a:stretch>
        </p:blipFill>
        <p:spPr>
          <a:xfrm>
            <a:off x="25338" y="10122"/>
            <a:ext cx="12074926" cy="6878948"/>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25748D-F701-4F6E-AD83-0D5ADBF13934}"/>
              </a:ext>
            </a:extLst>
          </p:cNvPr>
          <p:cNvPicPr>
            <a:picLocks noChangeAspect="1"/>
          </p:cNvPicPr>
          <p:nvPr/>
        </p:nvPicPr>
        <p:blipFill>
          <a:blip r:embed="rId2"/>
          <a:stretch>
            <a:fillRect/>
          </a:stretch>
        </p:blipFill>
        <p:spPr>
          <a:xfrm>
            <a:off x="0" y="0"/>
            <a:ext cx="12191996" cy="6819156"/>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898A7A4-2B8D-46AC-A1FE-478B30CFB7BA}"/>
              </a:ext>
            </a:extLst>
          </p:cNvPr>
          <p:cNvPicPr>
            <a:picLocks noChangeAspect="1"/>
          </p:cNvPicPr>
          <p:nvPr/>
        </p:nvPicPr>
        <p:blipFill>
          <a:blip r:embed="rId2"/>
          <a:stretch>
            <a:fillRect/>
          </a:stretch>
        </p:blipFill>
        <p:spPr>
          <a:xfrm>
            <a:off x="44805" y="0"/>
            <a:ext cx="12155887"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32C391C-F99C-4392-9096-03F1B797248D}"/>
              </a:ext>
            </a:extLst>
          </p:cNvPr>
          <p:cNvPicPr>
            <a:picLocks noChangeAspect="1"/>
          </p:cNvPicPr>
          <p:nvPr/>
        </p:nvPicPr>
        <p:blipFill>
          <a:blip r:embed="rId2"/>
          <a:stretch>
            <a:fillRect/>
          </a:stretch>
        </p:blipFill>
        <p:spPr>
          <a:xfrm>
            <a:off x="0" y="37408"/>
            <a:ext cx="12109746" cy="6820591"/>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showMasterSp="0">
  <p:cSld name="Slide92">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55A8E8FD-4740-47F7-B67B-F53F9CC2128C}"/>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47A1076A-48C8-4B59-BFAB-2DD85DBB5821}"/>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8E628C20-BD33-4246-9790-613FD30C0785}"/>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8380D276-6C84-4FEF-BD8F-74B4E87EF442}"/>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4A145D1-7792-40DA-A394-E081535EA270}"/>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E57E85F2-7D30-440E-AB40-2CC967DD05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3470954-B462-49F3-9A3A-5289E4A10C8F}"/>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86AB7740-DD3E-4667-9F1F-2EB6DCE3CB54}"/>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4D5864FA-10C6-4E96-93B0-D97696F7460E}"/>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0CB82F6D-EF93-4B2E-B452-D12BBC420C1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53A1519A-02A1-45FD-8D95-968B72AC8EC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D1A21845-518E-47A9-B509-76B3E2002514}"/>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90284E89-68CA-4A28-B48A-FB14EC5AF91A}"/>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B95C7155-B593-4E49-A6D1-51F420740DF1}"/>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01203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148</TotalTime>
  <Words>377</Words>
  <Application>Microsoft Office PowerPoint</Application>
  <PresentationFormat>Panorámica</PresentationFormat>
  <Paragraphs>24</Paragraphs>
  <Slides>87</Slides>
  <Notes>3</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87</vt:i4>
      </vt:variant>
    </vt:vector>
  </HeadingPairs>
  <TitlesOfParts>
    <vt:vector size="96"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2021-06-23T08:39:45Z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