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71"/>
  </p:notesMasterIdLst>
  <p:sldIdLst>
    <p:sldId id="256" r:id="rId4"/>
    <p:sldId id="257" r:id="rId5"/>
    <p:sldId id="258" r:id="rId6"/>
    <p:sldId id="259" r:id="rId7"/>
    <p:sldId id="260" r:id="rId8"/>
    <p:sldId id="261" r:id="rId9"/>
    <p:sldId id="262" r:id="rId10"/>
    <p:sldId id="264" r:id="rId11"/>
    <p:sldId id="263" r:id="rId12"/>
    <p:sldId id="265" r:id="rId13"/>
    <p:sldId id="266" r:id="rId14"/>
    <p:sldId id="267" r:id="rId15"/>
    <p:sldId id="268" r:id="rId16"/>
    <p:sldId id="269" r:id="rId17"/>
    <p:sldId id="270" r:id="rId18"/>
    <p:sldId id="274" r:id="rId19"/>
    <p:sldId id="271" r:id="rId20"/>
    <p:sldId id="272" r:id="rId21"/>
    <p:sldId id="273"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9" r:id="rId36"/>
    <p:sldId id="288" r:id="rId37"/>
    <p:sldId id="290" r:id="rId38"/>
    <p:sldId id="291" r:id="rId39"/>
    <p:sldId id="293" r:id="rId40"/>
    <p:sldId id="292" r:id="rId41"/>
    <p:sldId id="294" r:id="rId42"/>
    <p:sldId id="295" r:id="rId43"/>
    <p:sldId id="296" r:id="rId44"/>
    <p:sldId id="297" r:id="rId45"/>
    <p:sldId id="298" r:id="rId46"/>
    <p:sldId id="299" r:id="rId47"/>
    <p:sldId id="300" r:id="rId48"/>
    <p:sldId id="301" r:id="rId49"/>
    <p:sldId id="302" r:id="rId50"/>
    <p:sldId id="303" r:id="rId51"/>
    <p:sldId id="304" r:id="rId52"/>
    <p:sldId id="305" r:id="rId53"/>
    <p:sldId id="306" r:id="rId54"/>
    <p:sldId id="307" r:id="rId55"/>
    <p:sldId id="308" r:id="rId56"/>
    <p:sldId id="309" r:id="rId57"/>
    <p:sldId id="310" r:id="rId58"/>
    <p:sldId id="311" r:id="rId59"/>
    <p:sldId id="312" r:id="rId60"/>
    <p:sldId id="313" r:id="rId61"/>
    <p:sldId id="314" r:id="rId62"/>
    <p:sldId id="315" r:id="rId63"/>
    <p:sldId id="316" r:id="rId64"/>
    <p:sldId id="317" r:id="rId65"/>
    <p:sldId id="318" r:id="rId66"/>
    <p:sldId id="319" r:id="rId67"/>
    <p:sldId id="320" r:id="rId68"/>
    <p:sldId id="327" r:id="rId69"/>
    <p:sldId id="328" r:id="rId70"/>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slide" Target="slides/slide60.xml"/><Relationship Id="rId68" Type="http://schemas.openxmlformats.org/officeDocument/2006/relationships/slide" Target="slides/slide65.xml"/><Relationship Id="rId7" Type="http://schemas.openxmlformats.org/officeDocument/2006/relationships/slide" Target="slides/slide4.xml"/><Relationship Id="rId71"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74"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61" Type="http://schemas.openxmlformats.org/officeDocument/2006/relationships/slide" Target="slides/slide58.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presProps" Target="presProps.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3BA2A8A2-88E0-47C5-AA3F-E07828FDF3CA}"/>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AE0BED97-F97E-4670-8260-D5626B1A4973}"/>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4173BEED-6C52-4E3E-AE73-08C2343302FA}" type="datetime1">
              <a:rPr lang="es-ES"/>
              <a:pPr lvl="0"/>
              <a:t>10/07/2021</a:t>
            </a:fld>
            <a:endParaRPr lang="es-ES"/>
          </a:p>
        </p:txBody>
      </p:sp>
      <p:sp>
        <p:nvSpPr>
          <p:cNvPr id="4" name="Marcador de imagen de diapositiva 3">
            <a:extLst>
              <a:ext uri="{FF2B5EF4-FFF2-40B4-BE49-F238E27FC236}">
                <a16:creationId xmlns:a16="http://schemas.microsoft.com/office/drawing/2014/main" id="{A182C7AE-C3E2-44E9-A37E-12129622C6EF}"/>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96D711D6-5364-4431-A2AE-D9DBABD6C3D7}"/>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618BA048-68A1-487B-9DE6-FFDA26CA76AF}"/>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E9148C11-59A1-4EA2-ACDA-5619BC743B80}"/>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C2261231-D161-4D6A-B5F0-9D0F054DF399}" type="slidenum">
              <a:t>‹Nº›</a:t>
            </a:fld>
            <a:endParaRPr lang="es-ES"/>
          </a:p>
        </p:txBody>
      </p:sp>
    </p:spTree>
    <p:extLst>
      <p:ext uri="{BB962C8B-B14F-4D97-AF65-F5344CB8AC3E}">
        <p14:creationId xmlns:p14="http://schemas.microsoft.com/office/powerpoint/2010/main" val="3729446011"/>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1C3BA193-AA65-41DA-A915-2D41EDC7F364}"/>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E69DBD08-7F71-413F-AE3B-29354A4C805B}"/>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2131E1B1-CB92-4D4F-BB37-877D61437F83}"/>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EFABAE76-9F5B-41BE-B24F-615C6CBA5A13}"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8262DF88-684E-4762-980B-A566CE77530F}"/>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CDEB1F7D-4203-4EEB-9E41-5834C59997FE}"/>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5FA1B70E-7F6F-4F53-846D-C12A848BE76D}"/>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AD34847B-9735-46B0-8784-5FCE56C2BE2A}"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7C89716-9FE1-4EA3-B675-BD459A2FD7A0}"/>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2A491397-B2C7-4B78-99F1-A0143F351C4B}"/>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AB3B5726-D201-4B9E-B499-73CBFCD3A486}"/>
              </a:ext>
            </a:extLst>
          </p:cNvPr>
          <p:cNvSpPr txBox="1">
            <a:spLocks noGrp="1"/>
          </p:cNvSpPr>
          <p:nvPr>
            <p:ph type="dt" sz="half" idx="7"/>
          </p:nvPr>
        </p:nvSpPr>
        <p:spPr/>
        <p:txBody>
          <a:bodyPr/>
          <a:lstStyle>
            <a:lvl1pPr>
              <a:defRPr/>
            </a:lvl1pPr>
          </a:lstStyle>
          <a:p>
            <a:pPr lvl="0"/>
            <a:fld id="{9BDF0180-D000-41F1-A75E-1B240BA58BC7}" type="datetime1">
              <a:rPr lang="es-ES"/>
              <a:pPr lvl="0"/>
              <a:t>10/07/2021</a:t>
            </a:fld>
            <a:endParaRPr lang="es-ES"/>
          </a:p>
        </p:txBody>
      </p:sp>
      <p:sp>
        <p:nvSpPr>
          <p:cNvPr id="5" name="Marcador de pie de página 4">
            <a:extLst>
              <a:ext uri="{FF2B5EF4-FFF2-40B4-BE49-F238E27FC236}">
                <a16:creationId xmlns:a16="http://schemas.microsoft.com/office/drawing/2014/main" id="{559B38DE-B54B-4AAA-A63E-16DB061C6754}"/>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72BC2DB1-849A-4F54-8ECD-DEA60A250451}"/>
              </a:ext>
            </a:extLst>
          </p:cNvPr>
          <p:cNvSpPr txBox="1">
            <a:spLocks noGrp="1"/>
          </p:cNvSpPr>
          <p:nvPr>
            <p:ph type="sldNum" sz="quarter" idx="8"/>
          </p:nvPr>
        </p:nvSpPr>
        <p:spPr/>
        <p:txBody>
          <a:bodyPr/>
          <a:lstStyle>
            <a:lvl1pPr>
              <a:defRPr/>
            </a:lvl1pPr>
          </a:lstStyle>
          <a:p>
            <a:pPr lvl="0"/>
            <a:fld id="{0FC18D38-120E-43BF-B249-27E72E8171E8}" type="slidenum">
              <a:t>‹Nº›</a:t>
            </a:fld>
            <a:endParaRPr lang="es-ES"/>
          </a:p>
        </p:txBody>
      </p:sp>
    </p:spTree>
    <p:extLst>
      <p:ext uri="{BB962C8B-B14F-4D97-AF65-F5344CB8AC3E}">
        <p14:creationId xmlns:p14="http://schemas.microsoft.com/office/powerpoint/2010/main" val="3290523053"/>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358A724-2FD8-45A3-9D1B-6A20CABB6A2A}"/>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EA9E294F-876C-416F-9258-1C47E3CA342A}"/>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647B1515-B6F7-47E2-9B96-5D2AE1C6DE92}"/>
              </a:ext>
            </a:extLst>
          </p:cNvPr>
          <p:cNvSpPr txBox="1">
            <a:spLocks noGrp="1"/>
          </p:cNvSpPr>
          <p:nvPr>
            <p:ph type="dt" sz="half" idx="7"/>
          </p:nvPr>
        </p:nvSpPr>
        <p:spPr/>
        <p:txBody>
          <a:bodyPr/>
          <a:lstStyle>
            <a:lvl1pPr>
              <a:defRPr/>
            </a:lvl1pPr>
          </a:lstStyle>
          <a:p>
            <a:pPr lvl="0"/>
            <a:fld id="{FAF7638C-60C5-43DE-8AA2-36194363BC39}" type="datetime1">
              <a:rPr lang="es-ES"/>
              <a:pPr lvl="0"/>
              <a:t>10/07/2021</a:t>
            </a:fld>
            <a:endParaRPr lang="es-ES"/>
          </a:p>
        </p:txBody>
      </p:sp>
      <p:sp>
        <p:nvSpPr>
          <p:cNvPr id="5" name="Marcador de pie de página 4">
            <a:extLst>
              <a:ext uri="{FF2B5EF4-FFF2-40B4-BE49-F238E27FC236}">
                <a16:creationId xmlns:a16="http://schemas.microsoft.com/office/drawing/2014/main" id="{E929C5FF-3063-4ADA-BB94-2D45E1CC89AE}"/>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00B13BE8-E4AA-4B9B-81B6-9F73E96B3DF6}"/>
              </a:ext>
            </a:extLst>
          </p:cNvPr>
          <p:cNvSpPr txBox="1">
            <a:spLocks noGrp="1"/>
          </p:cNvSpPr>
          <p:nvPr>
            <p:ph type="sldNum" sz="quarter" idx="8"/>
          </p:nvPr>
        </p:nvSpPr>
        <p:spPr/>
        <p:txBody>
          <a:bodyPr/>
          <a:lstStyle>
            <a:lvl1pPr>
              <a:defRPr/>
            </a:lvl1pPr>
          </a:lstStyle>
          <a:p>
            <a:pPr lvl="0"/>
            <a:fld id="{0C587BC1-08A0-4BCD-BD04-74DE630DDC07}" type="slidenum">
              <a:t>‹Nº›</a:t>
            </a:fld>
            <a:endParaRPr lang="es-ES"/>
          </a:p>
        </p:txBody>
      </p:sp>
    </p:spTree>
    <p:extLst>
      <p:ext uri="{BB962C8B-B14F-4D97-AF65-F5344CB8AC3E}">
        <p14:creationId xmlns:p14="http://schemas.microsoft.com/office/powerpoint/2010/main" val="8088558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2D4C832-76DC-4098-855D-7E7F22721C27}"/>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39445E69-E896-4B68-8D19-29520B665974}"/>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BE49E748-7E0C-40B5-9E59-9F75932B8CD1}"/>
              </a:ext>
            </a:extLst>
          </p:cNvPr>
          <p:cNvSpPr txBox="1">
            <a:spLocks noGrp="1"/>
          </p:cNvSpPr>
          <p:nvPr>
            <p:ph type="dt" sz="half" idx="7"/>
          </p:nvPr>
        </p:nvSpPr>
        <p:spPr/>
        <p:txBody>
          <a:bodyPr/>
          <a:lstStyle>
            <a:lvl1pPr>
              <a:defRPr/>
            </a:lvl1pPr>
          </a:lstStyle>
          <a:p>
            <a:pPr lvl="0"/>
            <a:fld id="{5CF7C036-5BBB-45C7-932F-0FC3F12A95B9}" type="datetime1">
              <a:rPr lang="es-ES"/>
              <a:pPr lvl="0"/>
              <a:t>10/07/2021</a:t>
            </a:fld>
            <a:endParaRPr lang="es-ES"/>
          </a:p>
        </p:txBody>
      </p:sp>
      <p:sp>
        <p:nvSpPr>
          <p:cNvPr id="5" name="Marcador de pie de página 4">
            <a:extLst>
              <a:ext uri="{FF2B5EF4-FFF2-40B4-BE49-F238E27FC236}">
                <a16:creationId xmlns:a16="http://schemas.microsoft.com/office/drawing/2014/main" id="{990C2797-F0A8-4B03-B8E5-F9CD4F9D733E}"/>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5B4371C1-A7A9-478B-95B7-9235401BC1EC}"/>
              </a:ext>
            </a:extLst>
          </p:cNvPr>
          <p:cNvSpPr txBox="1">
            <a:spLocks noGrp="1"/>
          </p:cNvSpPr>
          <p:nvPr>
            <p:ph type="sldNum" sz="quarter" idx="8"/>
          </p:nvPr>
        </p:nvSpPr>
        <p:spPr/>
        <p:txBody>
          <a:bodyPr/>
          <a:lstStyle>
            <a:lvl1pPr>
              <a:defRPr/>
            </a:lvl1pPr>
          </a:lstStyle>
          <a:p>
            <a:pPr lvl="0"/>
            <a:fld id="{C09F26CB-8E86-4EA4-8AC5-9B68991BDF14}" type="slidenum">
              <a:t>‹Nº›</a:t>
            </a:fld>
            <a:endParaRPr lang="es-ES"/>
          </a:p>
        </p:txBody>
      </p:sp>
    </p:spTree>
    <p:extLst>
      <p:ext uri="{BB962C8B-B14F-4D97-AF65-F5344CB8AC3E}">
        <p14:creationId xmlns:p14="http://schemas.microsoft.com/office/powerpoint/2010/main" val="19354056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9586BA8-C439-4BB2-AC28-B52249AF93C0}"/>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9D157A42-8C95-4893-8B1F-5A4DD66C9CE4}"/>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31C7AB1C-71FC-464D-98AE-CA9AB20B7A4B}"/>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479799C6-C589-41E1-839D-34F85C338400}"/>
              </a:ext>
            </a:extLst>
          </p:cNvPr>
          <p:cNvSpPr txBox="1">
            <a:spLocks noGrp="1"/>
          </p:cNvSpPr>
          <p:nvPr>
            <p:ph type="dt" sz="half" idx="7"/>
          </p:nvPr>
        </p:nvSpPr>
        <p:spPr/>
        <p:txBody>
          <a:bodyPr/>
          <a:lstStyle>
            <a:lvl1pPr>
              <a:defRPr/>
            </a:lvl1pPr>
          </a:lstStyle>
          <a:p>
            <a:pPr lvl="0"/>
            <a:fld id="{AEDEE0F6-3516-46D7-B881-2BEDD6DD4EAB}" type="datetime1">
              <a:rPr lang="es-ES"/>
              <a:pPr lvl="0"/>
              <a:t>10/07/2021</a:t>
            </a:fld>
            <a:endParaRPr lang="es-ES"/>
          </a:p>
        </p:txBody>
      </p:sp>
      <p:sp>
        <p:nvSpPr>
          <p:cNvPr id="6" name="Marcador de pie de página 5">
            <a:extLst>
              <a:ext uri="{FF2B5EF4-FFF2-40B4-BE49-F238E27FC236}">
                <a16:creationId xmlns:a16="http://schemas.microsoft.com/office/drawing/2014/main" id="{B23DDEA8-45A9-4B25-BD75-035975FD3AC7}"/>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9937EF00-C1F8-42A4-9798-0E91B462C878}"/>
              </a:ext>
            </a:extLst>
          </p:cNvPr>
          <p:cNvSpPr txBox="1">
            <a:spLocks noGrp="1"/>
          </p:cNvSpPr>
          <p:nvPr>
            <p:ph type="sldNum" sz="quarter" idx="8"/>
          </p:nvPr>
        </p:nvSpPr>
        <p:spPr/>
        <p:txBody>
          <a:bodyPr/>
          <a:lstStyle>
            <a:lvl1pPr>
              <a:defRPr/>
            </a:lvl1pPr>
          </a:lstStyle>
          <a:p>
            <a:pPr lvl="0"/>
            <a:fld id="{81D76002-424D-4543-B280-D4192CBD0F0A}" type="slidenum">
              <a:t>‹Nº›</a:t>
            </a:fld>
            <a:endParaRPr lang="es-ES"/>
          </a:p>
        </p:txBody>
      </p:sp>
    </p:spTree>
    <p:extLst>
      <p:ext uri="{BB962C8B-B14F-4D97-AF65-F5344CB8AC3E}">
        <p14:creationId xmlns:p14="http://schemas.microsoft.com/office/powerpoint/2010/main" val="27142054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7940597-490C-4928-A644-A00F0121D975}"/>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C073B5E4-C620-448F-B0CD-6A04AF089011}"/>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29A1AC03-2E6B-4AC2-AA43-220EBE2EB3FE}"/>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CBD416A9-FE92-424F-B455-1A5B433E29FA}"/>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CBC3819D-3390-4BD1-BB1D-B768922F432C}"/>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3C1D4494-3125-421D-AD74-88CD11CB3845}"/>
              </a:ext>
            </a:extLst>
          </p:cNvPr>
          <p:cNvSpPr txBox="1">
            <a:spLocks noGrp="1"/>
          </p:cNvSpPr>
          <p:nvPr>
            <p:ph type="dt" sz="half" idx="7"/>
          </p:nvPr>
        </p:nvSpPr>
        <p:spPr/>
        <p:txBody>
          <a:bodyPr/>
          <a:lstStyle>
            <a:lvl1pPr>
              <a:defRPr/>
            </a:lvl1pPr>
          </a:lstStyle>
          <a:p>
            <a:pPr lvl="0"/>
            <a:fld id="{B2186844-3AA1-489F-8F9B-8A1DA08BF524}" type="datetime1">
              <a:rPr lang="es-ES"/>
              <a:pPr lvl="0"/>
              <a:t>10/07/2021</a:t>
            </a:fld>
            <a:endParaRPr lang="es-ES"/>
          </a:p>
        </p:txBody>
      </p:sp>
      <p:sp>
        <p:nvSpPr>
          <p:cNvPr id="8" name="Marcador de pie de página 7">
            <a:extLst>
              <a:ext uri="{FF2B5EF4-FFF2-40B4-BE49-F238E27FC236}">
                <a16:creationId xmlns:a16="http://schemas.microsoft.com/office/drawing/2014/main" id="{8DB994A2-59AA-43A4-81EC-5713F40BD34A}"/>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8144EB10-A568-4FD2-AC3F-EBF3579933E8}"/>
              </a:ext>
            </a:extLst>
          </p:cNvPr>
          <p:cNvSpPr txBox="1">
            <a:spLocks noGrp="1"/>
          </p:cNvSpPr>
          <p:nvPr>
            <p:ph type="sldNum" sz="quarter" idx="8"/>
          </p:nvPr>
        </p:nvSpPr>
        <p:spPr/>
        <p:txBody>
          <a:bodyPr/>
          <a:lstStyle>
            <a:lvl1pPr>
              <a:defRPr/>
            </a:lvl1pPr>
          </a:lstStyle>
          <a:p>
            <a:pPr lvl="0"/>
            <a:fld id="{3858EB89-1E9A-45CE-A247-5DF0F5E5061E}" type="slidenum">
              <a:t>‹Nº›</a:t>
            </a:fld>
            <a:endParaRPr lang="es-ES"/>
          </a:p>
        </p:txBody>
      </p:sp>
    </p:spTree>
    <p:extLst>
      <p:ext uri="{BB962C8B-B14F-4D97-AF65-F5344CB8AC3E}">
        <p14:creationId xmlns:p14="http://schemas.microsoft.com/office/powerpoint/2010/main" val="19992372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6111B80-E136-4F6F-927E-A5D12239F6FF}"/>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AA68BEEE-1308-41AB-B55A-268216E0F44B}"/>
              </a:ext>
            </a:extLst>
          </p:cNvPr>
          <p:cNvSpPr txBox="1">
            <a:spLocks noGrp="1"/>
          </p:cNvSpPr>
          <p:nvPr>
            <p:ph type="dt" sz="half" idx="7"/>
          </p:nvPr>
        </p:nvSpPr>
        <p:spPr/>
        <p:txBody>
          <a:bodyPr/>
          <a:lstStyle>
            <a:lvl1pPr>
              <a:defRPr/>
            </a:lvl1pPr>
          </a:lstStyle>
          <a:p>
            <a:pPr lvl="0"/>
            <a:fld id="{D63CF357-42AA-4558-86AF-A4AAAC8AD6D1}" type="datetime1">
              <a:rPr lang="es-ES"/>
              <a:pPr lvl="0"/>
              <a:t>10/07/2021</a:t>
            </a:fld>
            <a:endParaRPr lang="es-ES"/>
          </a:p>
        </p:txBody>
      </p:sp>
      <p:sp>
        <p:nvSpPr>
          <p:cNvPr id="4" name="Marcador de pie de página 3">
            <a:extLst>
              <a:ext uri="{FF2B5EF4-FFF2-40B4-BE49-F238E27FC236}">
                <a16:creationId xmlns:a16="http://schemas.microsoft.com/office/drawing/2014/main" id="{B923402B-9068-4ADC-B4C9-112A8DDB13D6}"/>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BA1BE639-AD4B-4027-89FD-5345ADF78527}"/>
              </a:ext>
            </a:extLst>
          </p:cNvPr>
          <p:cNvSpPr txBox="1">
            <a:spLocks noGrp="1"/>
          </p:cNvSpPr>
          <p:nvPr>
            <p:ph type="sldNum" sz="quarter" idx="8"/>
          </p:nvPr>
        </p:nvSpPr>
        <p:spPr/>
        <p:txBody>
          <a:bodyPr/>
          <a:lstStyle>
            <a:lvl1pPr>
              <a:defRPr/>
            </a:lvl1pPr>
          </a:lstStyle>
          <a:p>
            <a:pPr lvl="0"/>
            <a:fld id="{21DFC9D0-2E35-4716-A75C-99AF0563652D}" type="slidenum">
              <a:t>‹Nº›</a:t>
            </a:fld>
            <a:endParaRPr lang="es-ES"/>
          </a:p>
        </p:txBody>
      </p:sp>
    </p:spTree>
    <p:extLst>
      <p:ext uri="{BB962C8B-B14F-4D97-AF65-F5344CB8AC3E}">
        <p14:creationId xmlns:p14="http://schemas.microsoft.com/office/powerpoint/2010/main" val="5758107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F9EC42B9-6099-4135-BEC0-30B53CFC0C27}"/>
              </a:ext>
            </a:extLst>
          </p:cNvPr>
          <p:cNvSpPr txBox="1">
            <a:spLocks noGrp="1"/>
          </p:cNvSpPr>
          <p:nvPr>
            <p:ph type="dt" sz="half" idx="7"/>
          </p:nvPr>
        </p:nvSpPr>
        <p:spPr/>
        <p:txBody>
          <a:bodyPr/>
          <a:lstStyle>
            <a:lvl1pPr>
              <a:defRPr/>
            </a:lvl1pPr>
          </a:lstStyle>
          <a:p>
            <a:pPr lvl="0"/>
            <a:fld id="{BA657E02-A2F9-44AF-A5C9-B299A2A749D7}" type="datetime1">
              <a:rPr lang="es-ES"/>
              <a:pPr lvl="0"/>
              <a:t>10/07/2021</a:t>
            </a:fld>
            <a:endParaRPr lang="es-ES"/>
          </a:p>
        </p:txBody>
      </p:sp>
      <p:sp>
        <p:nvSpPr>
          <p:cNvPr id="3" name="Marcador de pie de página 2">
            <a:extLst>
              <a:ext uri="{FF2B5EF4-FFF2-40B4-BE49-F238E27FC236}">
                <a16:creationId xmlns:a16="http://schemas.microsoft.com/office/drawing/2014/main" id="{33732DF5-9041-4F96-B67C-8A2D5D927ABB}"/>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3F7BF565-8AA0-42F7-8085-76817A8D5D71}"/>
              </a:ext>
            </a:extLst>
          </p:cNvPr>
          <p:cNvSpPr txBox="1">
            <a:spLocks noGrp="1"/>
          </p:cNvSpPr>
          <p:nvPr>
            <p:ph type="sldNum" sz="quarter" idx="8"/>
          </p:nvPr>
        </p:nvSpPr>
        <p:spPr/>
        <p:txBody>
          <a:bodyPr/>
          <a:lstStyle>
            <a:lvl1pPr>
              <a:defRPr/>
            </a:lvl1pPr>
          </a:lstStyle>
          <a:p>
            <a:pPr lvl="0"/>
            <a:fld id="{323F46FD-7068-44B9-B595-31B1836223F4}" type="slidenum">
              <a:t>‹Nº›</a:t>
            </a:fld>
            <a:endParaRPr lang="es-ES"/>
          </a:p>
        </p:txBody>
      </p:sp>
    </p:spTree>
    <p:extLst>
      <p:ext uri="{BB962C8B-B14F-4D97-AF65-F5344CB8AC3E}">
        <p14:creationId xmlns:p14="http://schemas.microsoft.com/office/powerpoint/2010/main" val="2053586007"/>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A2993ED-CAAD-4834-ACE1-9BE791E00418}"/>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4DE2D189-2501-4152-B4FB-8E8D61963850}"/>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D24964C0-D69E-4698-AAE9-81CCABEC96DA}"/>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30B11AB0-356C-4216-9B35-06B9A54E417A}"/>
              </a:ext>
            </a:extLst>
          </p:cNvPr>
          <p:cNvSpPr txBox="1">
            <a:spLocks noGrp="1"/>
          </p:cNvSpPr>
          <p:nvPr>
            <p:ph type="dt" sz="half" idx="7"/>
          </p:nvPr>
        </p:nvSpPr>
        <p:spPr/>
        <p:txBody>
          <a:bodyPr/>
          <a:lstStyle>
            <a:lvl1pPr>
              <a:defRPr/>
            </a:lvl1pPr>
          </a:lstStyle>
          <a:p>
            <a:pPr lvl="0"/>
            <a:fld id="{7D24E1FF-A134-41F5-A0EF-456F2107F1AD}" type="datetime1">
              <a:rPr lang="es-ES"/>
              <a:pPr lvl="0"/>
              <a:t>10/07/2021</a:t>
            </a:fld>
            <a:endParaRPr lang="es-ES"/>
          </a:p>
        </p:txBody>
      </p:sp>
      <p:sp>
        <p:nvSpPr>
          <p:cNvPr id="6" name="Marcador de pie de página 5">
            <a:extLst>
              <a:ext uri="{FF2B5EF4-FFF2-40B4-BE49-F238E27FC236}">
                <a16:creationId xmlns:a16="http://schemas.microsoft.com/office/drawing/2014/main" id="{434E00B5-7EA8-435A-9B2A-EBBBE718558C}"/>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2115C793-5A4F-4AD2-AA12-4F8691715A55}"/>
              </a:ext>
            </a:extLst>
          </p:cNvPr>
          <p:cNvSpPr txBox="1">
            <a:spLocks noGrp="1"/>
          </p:cNvSpPr>
          <p:nvPr>
            <p:ph type="sldNum" sz="quarter" idx="8"/>
          </p:nvPr>
        </p:nvSpPr>
        <p:spPr/>
        <p:txBody>
          <a:bodyPr/>
          <a:lstStyle>
            <a:lvl1pPr>
              <a:defRPr/>
            </a:lvl1pPr>
          </a:lstStyle>
          <a:p>
            <a:pPr lvl="0"/>
            <a:fld id="{FF1214F5-A756-433D-BC3D-851E8E8B0FDE}" type="slidenum">
              <a:t>‹Nº›</a:t>
            </a:fld>
            <a:endParaRPr lang="es-ES"/>
          </a:p>
        </p:txBody>
      </p:sp>
    </p:spTree>
    <p:extLst>
      <p:ext uri="{BB962C8B-B14F-4D97-AF65-F5344CB8AC3E}">
        <p14:creationId xmlns:p14="http://schemas.microsoft.com/office/powerpoint/2010/main" val="8000994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39910BA-6143-4E7A-994F-2E4B09AE422D}"/>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99885248-7422-4DE7-A380-2E6E20576CE1}"/>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26E5EB06-2036-49E4-8837-6B5A47041A5C}"/>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F9299E0B-D611-4FAF-BABC-49B4080C3F42}"/>
              </a:ext>
            </a:extLst>
          </p:cNvPr>
          <p:cNvSpPr txBox="1">
            <a:spLocks noGrp="1"/>
          </p:cNvSpPr>
          <p:nvPr>
            <p:ph type="dt" sz="half" idx="7"/>
          </p:nvPr>
        </p:nvSpPr>
        <p:spPr/>
        <p:txBody>
          <a:bodyPr/>
          <a:lstStyle>
            <a:lvl1pPr>
              <a:defRPr/>
            </a:lvl1pPr>
          </a:lstStyle>
          <a:p>
            <a:pPr lvl="0"/>
            <a:fld id="{F92A6047-7DF4-4C6E-B12C-E8976CEEF4CD}" type="datetime1">
              <a:rPr lang="es-ES"/>
              <a:pPr lvl="0"/>
              <a:t>10/07/2021</a:t>
            </a:fld>
            <a:endParaRPr lang="es-ES"/>
          </a:p>
        </p:txBody>
      </p:sp>
      <p:sp>
        <p:nvSpPr>
          <p:cNvPr id="6" name="Marcador de pie de página 5">
            <a:extLst>
              <a:ext uri="{FF2B5EF4-FFF2-40B4-BE49-F238E27FC236}">
                <a16:creationId xmlns:a16="http://schemas.microsoft.com/office/drawing/2014/main" id="{4100E66F-5983-463D-8E7D-B635645EA005}"/>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C1C631D2-7648-427D-BEED-C444394133F7}"/>
              </a:ext>
            </a:extLst>
          </p:cNvPr>
          <p:cNvSpPr txBox="1">
            <a:spLocks noGrp="1"/>
          </p:cNvSpPr>
          <p:nvPr>
            <p:ph type="sldNum" sz="quarter" idx="8"/>
          </p:nvPr>
        </p:nvSpPr>
        <p:spPr/>
        <p:txBody>
          <a:bodyPr/>
          <a:lstStyle>
            <a:lvl1pPr>
              <a:defRPr/>
            </a:lvl1pPr>
          </a:lstStyle>
          <a:p>
            <a:pPr lvl="0"/>
            <a:fld id="{0682C350-46DC-445B-BBA3-65271E66FBFA}" type="slidenum">
              <a:t>‹Nº›</a:t>
            </a:fld>
            <a:endParaRPr lang="es-ES"/>
          </a:p>
        </p:txBody>
      </p:sp>
    </p:spTree>
    <p:extLst>
      <p:ext uri="{BB962C8B-B14F-4D97-AF65-F5344CB8AC3E}">
        <p14:creationId xmlns:p14="http://schemas.microsoft.com/office/powerpoint/2010/main" val="5764332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A54B397-DEE6-4F6E-8E86-3744D6E8AEAE}"/>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5B183401-B31E-484B-902C-951E5D1FFC1C}"/>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8E90FFA5-BF96-47E3-A627-45EE36BF5311}"/>
              </a:ext>
            </a:extLst>
          </p:cNvPr>
          <p:cNvSpPr txBox="1">
            <a:spLocks noGrp="1"/>
          </p:cNvSpPr>
          <p:nvPr>
            <p:ph type="dt" sz="half" idx="7"/>
          </p:nvPr>
        </p:nvSpPr>
        <p:spPr/>
        <p:txBody>
          <a:bodyPr/>
          <a:lstStyle>
            <a:lvl1pPr>
              <a:defRPr/>
            </a:lvl1pPr>
          </a:lstStyle>
          <a:p>
            <a:pPr lvl="0"/>
            <a:fld id="{DEC92056-1D1C-4B0F-93B4-B5AF4004CC78}" type="datetime1">
              <a:rPr lang="es-ES"/>
              <a:pPr lvl="0"/>
              <a:t>10/07/2021</a:t>
            </a:fld>
            <a:endParaRPr lang="es-ES"/>
          </a:p>
        </p:txBody>
      </p:sp>
      <p:sp>
        <p:nvSpPr>
          <p:cNvPr id="5" name="Marcador de pie de página 4">
            <a:extLst>
              <a:ext uri="{FF2B5EF4-FFF2-40B4-BE49-F238E27FC236}">
                <a16:creationId xmlns:a16="http://schemas.microsoft.com/office/drawing/2014/main" id="{DD960E8B-82F3-422B-8B88-DB37BF9FEB5F}"/>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0AA558D6-C15B-4F18-A97E-67D52600F941}"/>
              </a:ext>
            </a:extLst>
          </p:cNvPr>
          <p:cNvSpPr txBox="1">
            <a:spLocks noGrp="1"/>
          </p:cNvSpPr>
          <p:nvPr>
            <p:ph type="sldNum" sz="quarter" idx="8"/>
          </p:nvPr>
        </p:nvSpPr>
        <p:spPr/>
        <p:txBody>
          <a:bodyPr/>
          <a:lstStyle>
            <a:lvl1pPr>
              <a:defRPr/>
            </a:lvl1pPr>
          </a:lstStyle>
          <a:p>
            <a:pPr lvl="0"/>
            <a:fld id="{DCD190F4-DF70-414B-AF43-4305FC0C4CDC}" type="slidenum">
              <a:t>‹Nº›</a:t>
            </a:fld>
            <a:endParaRPr lang="es-ES"/>
          </a:p>
        </p:txBody>
      </p:sp>
    </p:spTree>
    <p:extLst>
      <p:ext uri="{BB962C8B-B14F-4D97-AF65-F5344CB8AC3E}">
        <p14:creationId xmlns:p14="http://schemas.microsoft.com/office/powerpoint/2010/main" val="34143767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D217EF39-28FC-402C-9815-6B49E6FB3CCE}"/>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2AC0AAB5-5690-4EBC-AC7C-1F66137C406F}"/>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CE9828FB-F79E-4E04-8BC5-8F32478A22BA}"/>
              </a:ext>
            </a:extLst>
          </p:cNvPr>
          <p:cNvSpPr txBox="1">
            <a:spLocks noGrp="1"/>
          </p:cNvSpPr>
          <p:nvPr>
            <p:ph type="dt" sz="half" idx="7"/>
          </p:nvPr>
        </p:nvSpPr>
        <p:spPr/>
        <p:txBody>
          <a:bodyPr/>
          <a:lstStyle>
            <a:lvl1pPr>
              <a:defRPr/>
            </a:lvl1pPr>
          </a:lstStyle>
          <a:p>
            <a:pPr lvl="0"/>
            <a:fld id="{B39EDFC8-0BC8-479A-9EC5-DA3F96BC1EDA}" type="datetime1">
              <a:rPr lang="es-ES"/>
              <a:pPr lvl="0"/>
              <a:t>10/07/2021</a:t>
            </a:fld>
            <a:endParaRPr lang="es-ES"/>
          </a:p>
        </p:txBody>
      </p:sp>
      <p:sp>
        <p:nvSpPr>
          <p:cNvPr id="5" name="Marcador de pie de página 4">
            <a:extLst>
              <a:ext uri="{FF2B5EF4-FFF2-40B4-BE49-F238E27FC236}">
                <a16:creationId xmlns:a16="http://schemas.microsoft.com/office/drawing/2014/main" id="{0F8756A1-D294-445F-B58F-DA498160E491}"/>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E427F6C4-0C64-4146-BE26-927238CF9286}"/>
              </a:ext>
            </a:extLst>
          </p:cNvPr>
          <p:cNvSpPr txBox="1">
            <a:spLocks noGrp="1"/>
          </p:cNvSpPr>
          <p:nvPr>
            <p:ph type="sldNum" sz="quarter" idx="8"/>
          </p:nvPr>
        </p:nvSpPr>
        <p:spPr/>
        <p:txBody>
          <a:bodyPr/>
          <a:lstStyle>
            <a:lvl1pPr>
              <a:defRPr/>
            </a:lvl1pPr>
          </a:lstStyle>
          <a:p>
            <a:pPr lvl="0"/>
            <a:fld id="{A6C8A995-75AA-4BC8-A4C2-C2A0C5693067}" type="slidenum">
              <a:t>‹Nº›</a:t>
            </a:fld>
            <a:endParaRPr lang="es-ES"/>
          </a:p>
        </p:txBody>
      </p:sp>
    </p:spTree>
    <p:extLst>
      <p:ext uri="{BB962C8B-B14F-4D97-AF65-F5344CB8AC3E}">
        <p14:creationId xmlns:p14="http://schemas.microsoft.com/office/powerpoint/2010/main" val="67097423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244400B-4319-46B8-B2F5-63C4F75B048C}"/>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E8BECF50-6A76-4C96-A357-6F4B6626B431}"/>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24FBC3ED-21BB-48E2-893F-33B8AFE97477}"/>
              </a:ext>
            </a:extLst>
          </p:cNvPr>
          <p:cNvSpPr txBox="1">
            <a:spLocks noGrp="1"/>
          </p:cNvSpPr>
          <p:nvPr>
            <p:ph type="dt" sz="half" idx="7"/>
          </p:nvPr>
        </p:nvSpPr>
        <p:spPr/>
        <p:txBody>
          <a:bodyPr/>
          <a:lstStyle>
            <a:lvl1pPr>
              <a:defRPr sz="1400"/>
            </a:lvl1pPr>
          </a:lstStyle>
          <a:p>
            <a:pPr lvl="0"/>
            <a:endParaRPr lang="es-ES"/>
          </a:p>
        </p:txBody>
      </p:sp>
      <p:sp>
        <p:nvSpPr>
          <p:cNvPr id="5" name="Marcador de pie de página 4">
            <a:extLst>
              <a:ext uri="{FF2B5EF4-FFF2-40B4-BE49-F238E27FC236}">
                <a16:creationId xmlns:a16="http://schemas.microsoft.com/office/drawing/2014/main" id="{A90E247E-C3F8-4B28-88E4-54CCE5B4F5F6}"/>
              </a:ext>
            </a:extLst>
          </p:cNvPr>
          <p:cNvSpPr txBox="1">
            <a:spLocks noGrp="1"/>
          </p:cNvSpPr>
          <p:nvPr>
            <p:ph type="ftr" sz="quarter" idx="9"/>
          </p:nvPr>
        </p:nvSpPr>
        <p:spPr/>
        <p:txBody>
          <a:bodyPr/>
          <a:lstStyle>
            <a:lvl1pPr>
              <a:defRPr sz="1400"/>
            </a:lvl1pPr>
          </a:lstStyle>
          <a:p>
            <a:pPr lvl="0"/>
            <a:endParaRPr lang="es-ES"/>
          </a:p>
        </p:txBody>
      </p:sp>
      <p:sp>
        <p:nvSpPr>
          <p:cNvPr id="6" name="Marcador de número de diapositiva 5">
            <a:extLst>
              <a:ext uri="{FF2B5EF4-FFF2-40B4-BE49-F238E27FC236}">
                <a16:creationId xmlns:a16="http://schemas.microsoft.com/office/drawing/2014/main" id="{5B43B1F5-EFFF-4D28-A544-04A892530133}"/>
              </a:ext>
            </a:extLst>
          </p:cNvPr>
          <p:cNvSpPr txBox="1">
            <a:spLocks noGrp="1"/>
          </p:cNvSpPr>
          <p:nvPr>
            <p:ph type="sldNum" sz="quarter" idx="8"/>
          </p:nvPr>
        </p:nvSpPr>
        <p:spPr/>
        <p:txBody>
          <a:bodyPr/>
          <a:lstStyle>
            <a:lvl1pPr>
              <a:defRPr sz="1400"/>
            </a:lvl1pPr>
          </a:lstStyle>
          <a:p>
            <a:pPr lvl="0"/>
            <a:fld id="{705610AE-81DA-493D-965D-743DE3BACB8B}" type="slidenum">
              <a:t>‹Nº›</a:t>
            </a:fld>
            <a:endParaRPr lang="es-ES"/>
          </a:p>
        </p:txBody>
      </p:sp>
    </p:spTree>
    <p:extLst>
      <p:ext uri="{BB962C8B-B14F-4D97-AF65-F5344CB8AC3E}">
        <p14:creationId xmlns:p14="http://schemas.microsoft.com/office/powerpoint/2010/main" val="4069660044"/>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8C6044C-0555-4B4C-8B2E-2414597B6D8F}"/>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88466F48-5727-401E-94AD-4E0807DF12C0}"/>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411BCA07-D4FD-4A5A-B121-06F01CCC24BE}"/>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19904126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6241B5D4-FA1C-4572-8D22-B5DF563A1AF6}"/>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36FB8FCE-C02E-4C71-8601-3D97B70A58C5}"/>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0570883A-A3CE-41FA-BB27-47EBFCE45294}"/>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8E9B8134-A144-47AE-A223-B4BB8B32F75D}" type="datetime1">
              <a:rPr lang="es-ES"/>
              <a:pPr lvl="0"/>
              <a:t>10/07/2021</a:t>
            </a:fld>
            <a:endParaRPr lang="es-ES"/>
          </a:p>
        </p:txBody>
      </p:sp>
      <p:sp>
        <p:nvSpPr>
          <p:cNvPr id="5" name="Marcador de pie de página 4">
            <a:extLst>
              <a:ext uri="{FF2B5EF4-FFF2-40B4-BE49-F238E27FC236}">
                <a16:creationId xmlns:a16="http://schemas.microsoft.com/office/drawing/2014/main" id="{9139CCE6-169D-4E0E-8818-2DCE007784DC}"/>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CF04BB30-A8F3-42B1-8747-50A37E0853FB}"/>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0EEADD78-693D-44E2-9239-662F625E72A1}"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7D95BB94-92EF-40D0-9166-558BF3D4FDFB}"/>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920C9598-8713-4BAC-9F37-B6AB0CCCE7BB}"/>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23062969-22D6-445A-B330-8F1FAD27D870}"/>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0DA0CEFA-8201-43B0-B2A1-DB9C0D3BAF88}"/>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4AA535BE-9240-4D71-895D-5B6B066FC136}"/>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CB772F61-98C2-4254-B761-7DFA32ACCEF6}"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1">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1">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1">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1">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238C8B43-E2A9-456C-BD2D-D9DAB6814CDA}"/>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3545160396"/>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2.xml"/></Relationships>
</file>

<file path=ppt/slides/_rels/slide67.xml.rels><?xml version="1.0" encoding="UTF-8" standalone="yes"?>
<Relationships xmlns="http://schemas.openxmlformats.org/package/2006/relationships"><Relationship Id="rId8" Type="http://schemas.openxmlformats.org/officeDocument/2006/relationships/image" Target="../media/image68.png"/><Relationship Id="rId13" Type="http://schemas.openxmlformats.org/officeDocument/2006/relationships/hyperlink" Target="https://vk.com/mispps" TargetMode="External"/><Relationship Id="rId3" Type="http://schemas.openxmlformats.org/officeDocument/2006/relationships/image" Target="../media/image65.png"/><Relationship Id="rId7" Type="http://schemas.openxmlformats.org/officeDocument/2006/relationships/hyperlink" Target="https://www.facebook.com/mispps" TargetMode="External"/><Relationship Id="rId12" Type="http://schemas.openxmlformats.org/officeDocument/2006/relationships/image" Target="../media/image70.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67.png"/><Relationship Id="rId11" Type="http://schemas.openxmlformats.org/officeDocument/2006/relationships/hyperlink" Target="https://plus.google.com/+Mispps/" TargetMode="External"/><Relationship Id="rId5" Type="http://schemas.openxmlformats.org/officeDocument/2006/relationships/image" Target="../media/image66.png"/><Relationship Id="rId10" Type="http://schemas.openxmlformats.org/officeDocument/2006/relationships/image" Target="../media/image6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1.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3675DD8E-B499-4710-A199-BD596849CBE2}"/>
              </a:ext>
            </a:extLst>
          </p:cNvPr>
          <p:cNvSpPr txBox="1"/>
          <p:nvPr/>
        </p:nvSpPr>
        <p:spPr>
          <a:xfrm>
            <a:off x="0" y="2654420"/>
            <a:ext cx="12109143" cy="1538880"/>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JARDÍN BOTÁNICO LA CONCEPCIÓN</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MÁLAGA · ANDALUCIA · ESPAÑA</a:t>
            </a:r>
            <a:endParaRPr lang="es-ES" sz="4000" b="0" i="0" u="none" strike="noStrike" kern="1200" cap="none" spc="0" baseline="0">
              <a:solidFill>
                <a:srgbClr val="FFFFFF"/>
              </a:solidFill>
              <a:uFillTx/>
              <a:latin typeface="Calibri"/>
            </a:endParaRPr>
          </a:p>
        </p:txBody>
      </p:sp>
      <p:pic>
        <p:nvPicPr>
          <p:cNvPr id="3" name="Felipe Campuzano - Barrio De Santa Cruz">
            <a:extLst>
              <a:ext uri="{FF2B5EF4-FFF2-40B4-BE49-F238E27FC236}">
                <a16:creationId xmlns:a16="http://schemas.microsoft.com/office/drawing/2014/main" id="{385D0D03-FD04-4348-833F-C2DE3274D12B}"/>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12932" y="5622773"/>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024D64F-9D3A-4833-956D-ED1193748AE6}"/>
              </a:ext>
            </a:extLst>
          </p:cNvPr>
          <p:cNvPicPr>
            <a:picLocks noChangeAspect="1"/>
          </p:cNvPicPr>
          <p:nvPr/>
        </p:nvPicPr>
        <p:blipFill>
          <a:blip r:embed="rId3"/>
          <a:stretch>
            <a:fillRect/>
          </a:stretch>
        </p:blipFill>
        <p:spPr>
          <a:xfrm>
            <a:off x="0" y="8878"/>
            <a:ext cx="12191996" cy="6872913"/>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E2DAA5EC-0678-4D7C-A695-DF197439EF2B}"/>
              </a:ext>
            </a:extLst>
          </p:cNvPr>
          <p:cNvSpPr txBox="1"/>
          <p:nvPr/>
        </p:nvSpPr>
        <p:spPr>
          <a:xfrm>
            <a:off x="1553593" y="1374708"/>
            <a:ext cx="8939814" cy="4278093"/>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Jardín Botánico Histórico La Concepción es un jardín de estilo paisajista inglés con más de ciento cincuenta años de historia. Situado en la entrada norte de la ciudad de Málaga, se trata de uno de los escasos jardines con plantas de clima subtropical que existen en Europa. Cuenta con más de cincuenta mil plantas, de dos mil especies tropicales, subtropicales y autóctonas, destacando la colección con más de cien especies diferentes de palmeras, bambúes, plantas acuáticas y su jardín histórico. En origen fue finca de recreo de una familia de la alta burguesía de la ciudad desde la mitad del siglo XIX, hasta que en el año 1990 pasó a titularidad pública, siendo el Ayuntamiento de Málaga quien fundó para su gestión el Patronato Botánico Municipal "Ciudad de Málaga".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Concepción se erigió alrededor de 1855 gracias a la labor del matrimonio formado por Jorge Loring y Oyarzábal y Amalia Heredia Livermore, marqueses de la Casa Loring. Jorge Loring, uno de los personajes más influyentes de la Málaga del siglo XIX y amigo personal de Cánovas del Castillo o de Francisco Silvela, fue un exitoso empresario, además de diputado a Cortes. Su esposa Amalia Heredia, hija del industrial Manuel Agustín Heredia, fue una mujer culta, interesada por las plantas, los libros y la arqueología. Así, en La Concepción atesoraron un sustancial patrimonio arqueológico, del que aún quedan algunos restos en forma de esculturas y mosaicos romanos; y un rico patrimonio botánico, gracias, entre otros, a la destreza de un jardinero francés llamado Chamoussant.</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BBCBDBB-4ADE-4AAE-85A6-82C556247C97}"/>
              </a:ext>
            </a:extLst>
          </p:cNvPr>
          <p:cNvPicPr>
            <a:picLocks noChangeAspect="1"/>
          </p:cNvPicPr>
          <p:nvPr/>
        </p:nvPicPr>
        <p:blipFill>
          <a:blip r:embed="rId3"/>
          <a:stretch>
            <a:fillRect/>
          </a:stretch>
        </p:blipFill>
        <p:spPr>
          <a:xfrm>
            <a:off x="0" y="0"/>
            <a:ext cx="12191996"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7472A93F-5B0A-4DD0-B9BF-0FFBBB43E7EA}"/>
              </a:ext>
            </a:extLst>
          </p:cNvPr>
          <p:cNvSpPr txBox="1"/>
          <p:nvPr/>
        </p:nvSpPr>
        <p:spPr>
          <a:xfrm>
            <a:off x="1553593" y="1516751"/>
            <a:ext cx="8939814" cy="3785652"/>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Tras la quiebra económica de la familia Loring-Heredia, la hacienda es comprada en 1911 por la familia Echevarría Azcarate (del matrimonio de Rafael Echevarría Azcarate con Amalia Echevarrieta Mauri), realizando importantes mejoras y ampliando la colección de árboles y palmeras. En 1943 el jardín es declarado jardín histórico-artístico, hoy Bien de Interés Cultural. Una vez que falleció el matrimonio, la finca es administrada por el hermano de Amalia, Horacio Echevarrieta, quien la mantiene hasta su muerte en 1963. A partir de este momento el espacio entra en decadencia y progresivo abandono.​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En 1990 el jardín es adquirido por el Ayuntamiento de Málaga, que tras cuatro años de reformas y adaptación, lo abre al público. Desde entonces se han incorporado nuevos espacios y jardines en torno al Jardín Histórico, en forma de jardines temáticos, destacando los dedicados a palmeras, a plantas carnívoras y orquídeas, otros a cactus y suculentas o el de la vuelta al mundo en ochenta árboles. La Concepción ocupa una superficie de cincuenta y cinco hectáreas, de las cuales veinticinco pertenecen al jardín histórico. Junto a éste, están los jardines temáticos y una gran zona de bosque mediterráneo autóctono sin trasformar que puede ser visitada; son las denominadas "ruta forestal" y la "ruta de los miradores" en la zona alta del jardín.</a:t>
            </a:r>
            <a:endParaRPr lang="es-ES" sz="1400" b="0" i="0" u="none" strike="noStrike" kern="1200" cap="none" spc="0" baseline="0">
              <a:solidFill>
                <a:srgbClr val="FFFFFF"/>
              </a:solidFill>
              <a:uFillTx/>
              <a:latin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9DD846E-FF3F-4EE5-B72E-208C8880E08C}"/>
              </a:ext>
            </a:extLst>
          </p:cNvPr>
          <p:cNvPicPr>
            <a:picLocks noChangeAspect="1"/>
          </p:cNvPicPr>
          <p:nvPr/>
        </p:nvPicPr>
        <p:blipFill>
          <a:blip r:embed="rId2"/>
          <a:stretch>
            <a:fillRect/>
          </a:stretch>
        </p:blipFill>
        <p:spPr>
          <a:xfrm>
            <a:off x="1847764" y="0"/>
            <a:ext cx="8496467"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371C2E7-D68C-48C2-AC9D-0324E53838C4}"/>
              </a:ext>
            </a:extLst>
          </p:cNvPr>
          <p:cNvPicPr>
            <a:picLocks noChangeAspect="1"/>
          </p:cNvPicPr>
          <p:nvPr/>
        </p:nvPicPr>
        <p:blipFill>
          <a:blip r:embed="rId2"/>
          <a:stretch>
            <a:fillRect/>
          </a:stretch>
        </p:blipFill>
        <p:spPr>
          <a:xfrm>
            <a:off x="1104494" y="0"/>
            <a:ext cx="9983007"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7628F2F-1EA1-423C-B017-16C4872D71FA}"/>
              </a:ext>
            </a:extLst>
          </p:cNvPr>
          <p:cNvPicPr>
            <a:picLocks noChangeAspect="1"/>
          </p:cNvPicPr>
          <p:nvPr/>
        </p:nvPicPr>
        <p:blipFill>
          <a:blip r:embed="rId2"/>
          <a:stretch>
            <a:fillRect/>
          </a:stretch>
        </p:blipFill>
        <p:spPr>
          <a:xfrm>
            <a:off x="0" y="381003"/>
            <a:ext cx="12191996" cy="6096003"/>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3E81F1D-5153-493F-BCA4-C85CADD75E68}"/>
              </a:ext>
            </a:extLst>
          </p:cNvPr>
          <p:cNvPicPr>
            <a:picLocks noChangeAspect="1"/>
          </p:cNvPicPr>
          <p:nvPr/>
        </p:nvPicPr>
        <p:blipFill>
          <a:blip r:embed="rId2"/>
          <a:stretch>
            <a:fillRect/>
          </a:stretch>
        </p:blipFill>
        <p:spPr>
          <a:xfrm>
            <a:off x="952503" y="0"/>
            <a:ext cx="10287000"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46E5114-9871-476B-ABBF-136C95EAF9D4}"/>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C3BE2BA-2C0E-4AE2-BE0A-2434348E60BA}"/>
              </a:ext>
            </a:extLst>
          </p:cNvPr>
          <p:cNvPicPr>
            <a:picLocks noChangeAspect="1"/>
          </p:cNvPicPr>
          <p:nvPr/>
        </p:nvPicPr>
        <p:blipFill>
          <a:blip r:embed="rId2"/>
          <a:stretch>
            <a:fillRect/>
          </a:stretch>
        </p:blipFill>
        <p:spPr>
          <a:xfrm>
            <a:off x="837224" y="0"/>
            <a:ext cx="10357518" cy="6905009"/>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A66D830-8F5F-4877-A489-DEC2FF059553}"/>
              </a:ext>
            </a:extLst>
          </p:cNvPr>
          <p:cNvPicPr>
            <a:picLocks noChangeAspect="1"/>
          </p:cNvPicPr>
          <p:nvPr/>
        </p:nvPicPr>
        <p:blipFill>
          <a:blip r:embed="rId2"/>
          <a:stretch>
            <a:fillRect/>
          </a:stretch>
        </p:blipFill>
        <p:spPr>
          <a:xfrm>
            <a:off x="0" y="0"/>
            <a:ext cx="12191996" cy="6849688"/>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56DC657-A412-4E8C-828F-B40E01B85C87}"/>
              </a:ext>
            </a:extLst>
          </p:cNvPr>
          <p:cNvPicPr>
            <a:picLocks noChangeAspect="1"/>
          </p:cNvPicPr>
          <p:nvPr/>
        </p:nvPicPr>
        <p:blipFill>
          <a:blip r:embed="rId2"/>
          <a:stretch>
            <a:fillRect/>
          </a:stretch>
        </p:blipFill>
        <p:spPr>
          <a:xfrm>
            <a:off x="922391" y="0"/>
            <a:ext cx="10531007"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95BB7A5-1113-4DBC-B95E-9B6B5D3B639B}"/>
              </a:ext>
            </a:extLst>
          </p:cNvPr>
          <p:cNvPicPr>
            <a:picLocks noChangeAspect="1"/>
          </p:cNvPicPr>
          <p:nvPr/>
        </p:nvPicPr>
        <p:blipFill>
          <a:blip r:embed="rId2"/>
          <a:stretch>
            <a:fillRect/>
          </a:stretch>
        </p:blipFill>
        <p:spPr>
          <a:xfrm>
            <a:off x="106683" y="66348"/>
            <a:ext cx="12085323" cy="6786512"/>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003993A-7CDB-417B-B78F-5B6D3D57DEEE}"/>
              </a:ext>
            </a:extLst>
          </p:cNvPr>
          <p:cNvPicPr>
            <a:picLocks noChangeAspect="1"/>
          </p:cNvPicPr>
          <p:nvPr/>
        </p:nvPicPr>
        <p:blipFill>
          <a:blip r:embed="rId2"/>
          <a:stretch>
            <a:fillRect/>
          </a:stretch>
        </p:blipFill>
        <p:spPr>
          <a:xfrm>
            <a:off x="98453" y="0"/>
            <a:ext cx="12093543" cy="6838358"/>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7054CC7-A66D-4AE9-8FB6-8D01D55950D5}"/>
              </a:ext>
            </a:extLst>
          </p:cNvPr>
          <p:cNvPicPr>
            <a:picLocks noChangeAspect="1"/>
          </p:cNvPicPr>
          <p:nvPr/>
        </p:nvPicPr>
        <p:blipFill>
          <a:blip r:embed="rId2"/>
          <a:stretch>
            <a:fillRect/>
          </a:stretch>
        </p:blipFill>
        <p:spPr>
          <a:xfrm>
            <a:off x="914400" y="0"/>
            <a:ext cx="10351364" cy="6883155"/>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DC93491-87D4-4E21-A16C-34919ACE6883}"/>
              </a:ext>
            </a:extLst>
          </p:cNvPr>
          <p:cNvPicPr>
            <a:picLocks noChangeAspect="1"/>
          </p:cNvPicPr>
          <p:nvPr/>
        </p:nvPicPr>
        <p:blipFill>
          <a:blip r:embed="rId2"/>
          <a:stretch>
            <a:fillRect/>
          </a:stretch>
        </p:blipFill>
        <p:spPr>
          <a:xfrm>
            <a:off x="905521" y="0"/>
            <a:ext cx="10324728" cy="684101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AABD48F-348B-4608-B2AC-8F8AD5782997}"/>
              </a:ext>
            </a:extLst>
          </p:cNvPr>
          <p:cNvPicPr>
            <a:picLocks noChangeAspect="1"/>
          </p:cNvPicPr>
          <p:nvPr/>
        </p:nvPicPr>
        <p:blipFill>
          <a:blip r:embed="rId2"/>
          <a:stretch>
            <a:fillRect/>
          </a:stretch>
        </p:blipFill>
        <p:spPr>
          <a:xfrm>
            <a:off x="923278" y="0"/>
            <a:ext cx="10360243" cy="6845838"/>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BBC9E9E-89A2-4380-AD60-171919E18977}"/>
              </a:ext>
            </a:extLst>
          </p:cNvPr>
          <p:cNvPicPr>
            <a:picLocks noChangeAspect="1"/>
          </p:cNvPicPr>
          <p:nvPr/>
        </p:nvPicPr>
        <p:blipFill>
          <a:blip r:embed="rId2"/>
          <a:stretch>
            <a:fillRect/>
          </a:stretch>
        </p:blipFill>
        <p:spPr>
          <a:xfrm>
            <a:off x="914400" y="0"/>
            <a:ext cx="10312786"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BB7C7CF-DF05-4390-847B-4A516ACD3008}"/>
              </a:ext>
            </a:extLst>
          </p:cNvPr>
          <p:cNvPicPr>
            <a:picLocks noChangeAspect="1"/>
          </p:cNvPicPr>
          <p:nvPr/>
        </p:nvPicPr>
        <p:blipFill>
          <a:blip r:embed="rId2"/>
          <a:stretch>
            <a:fillRect/>
          </a:stretch>
        </p:blipFill>
        <p:spPr>
          <a:xfrm>
            <a:off x="897693" y="0"/>
            <a:ext cx="10279291" cy="6889757"/>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E67A661-EBA5-4ED4-9DED-F2E978066C86}"/>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47B8A92-C0F3-4896-9BB1-BF7E9C40D580}"/>
              </a:ext>
            </a:extLst>
          </p:cNvPr>
          <p:cNvPicPr>
            <a:picLocks noChangeAspect="1"/>
          </p:cNvPicPr>
          <p:nvPr/>
        </p:nvPicPr>
        <p:blipFill>
          <a:blip r:embed="rId2"/>
          <a:stretch>
            <a:fillRect/>
          </a:stretch>
        </p:blipFill>
        <p:spPr>
          <a:xfrm>
            <a:off x="32552" y="0"/>
            <a:ext cx="12159453" cy="6822896"/>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B27888C-C7EE-4463-8950-B38A93ACF32C}"/>
              </a:ext>
            </a:extLst>
          </p:cNvPr>
          <p:cNvPicPr>
            <a:picLocks noChangeAspect="1"/>
          </p:cNvPicPr>
          <p:nvPr/>
        </p:nvPicPr>
        <p:blipFill>
          <a:blip r:embed="rId2"/>
          <a:stretch>
            <a:fillRect/>
          </a:stretch>
        </p:blipFill>
        <p:spPr>
          <a:xfrm>
            <a:off x="73984" y="0"/>
            <a:ext cx="12044037" cy="6793607"/>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F9A153B-0FED-477A-8CB5-F58EE190823E}"/>
              </a:ext>
            </a:extLst>
          </p:cNvPr>
          <p:cNvPicPr>
            <a:picLocks noChangeAspect="1"/>
          </p:cNvPicPr>
          <p:nvPr/>
        </p:nvPicPr>
        <p:blipFill>
          <a:blip r:embed="rId2"/>
          <a:stretch>
            <a:fillRect/>
          </a:stretch>
        </p:blipFill>
        <p:spPr>
          <a:xfrm>
            <a:off x="-19604" y="0"/>
            <a:ext cx="12128747"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3FFE554-BDBF-4A70-B568-CE6CFD16DF0C}"/>
              </a:ext>
            </a:extLst>
          </p:cNvPr>
          <p:cNvPicPr>
            <a:picLocks noChangeAspect="1"/>
          </p:cNvPicPr>
          <p:nvPr/>
        </p:nvPicPr>
        <p:blipFill>
          <a:blip r:embed="rId2"/>
          <a:stretch>
            <a:fillRect/>
          </a:stretch>
        </p:blipFill>
        <p:spPr>
          <a:xfrm>
            <a:off x="0" y="0"/>
            <a:ext cx="12255968"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CFD1A0D-5925-4486-989D-0F03C268661A}"/>
              </a:ext>
            </a:extLst>
          </p:cNvPr>
          <p:cNvPicPr>
            <a:picLocks noChangeAspect="1"/>
          </p:cNvPicPr>
          <p:nvPr/>
        </p:nvPicPr>
        <p:blipFill>
          <a:blip r:embed="rId2"/>
          <a:stretch>
            <a:fillRect/>
          </a:stretch>
        </p:blipFill>
        <p:spPr>
          <a:xfrm>
            <a:off x="0" y="0"/>
            <a:ext cx="12191996" cy="6899358"/>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A2255AE-2DD3-4A85-8E76-AF27BCF9D165}"/>
              </a:ext>
            </a:extLst>
          </p:cNvPr>
          <p:cNvPicPr>
            <a:picLocks noChangeAspect="1"/>
          </p:cNvPicPr>
          <p:nvPr/>
        </p:nvPicPr>
        <p:blipFill>
          <a:blip r:embed="rId2"/>
          <a:stretch>
            <a:fillRect/>
          </a:stretch>
        </p:blipFill>
        <p:spPr>
          <a:xfrm>
            <a:off x="0" y="0"/>
            <a:ext cx="12191996" cy="6781665"/>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E1E75E5-B258-4E1B-B210-E6CA670F9B91}"/>
              </a:ext>
            </a:extLst>
          </p:cNvPr>
          <p:cNvPicPr>
            <a:picLocks noChangeAspect="1"/>
          </p:cNvPicPr>
          <p:nvPr/>
        </p:nvPicPr>
        <p:blipFill>
          <a:blip r:embed="rId2"/>
          <a:stretch>
            <a:fillRect/>
          </a:stretch>
        </p:blipFill>
        <p:spPr>
          <a:xfrm>
            <a:off x="0" y="-67967"/>
            <a:ext cx="12109143" cy="6906828"/>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E5336DE-9AB2-429F-814B-680E432F445F}"/>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104900A-B13D-47A1-A6EF-54E7119617F3}"/>
              </a:ext>
            </a:extLst>
          </p:cNvPr>
          <p:cNvPicPr>
            <a:picLocks noChangeAspect="1"/>
          </p:cNvPicPr>
          <p:nvPr/>
        </p:nvPicPr>
        <p:blipFill>
          <a:blip r:embed="rId2"/>
          <a:stretch>
            <a:fillRect/>
          </a:stretch>
        </p:blipFill>
        <p:spPr>
          <a:xfrm>
            <a:off x="0" y="0"/>
            <a:ext cx="12047000" cy="6826928"/>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D4789E72-88E9-4EE0-9607-2E61A9D1783F}"/>
              </a:ext>
            </a:extLst>
          </p:cNvPr>
          <p:cNvPicPr>
            <a:picLocks noChangeAspect="1"/>
          </p:cNvPicPr>
          <p:nvPr/>
        </p:nvPicPr>
        <p:blipFill>
          <a:blip r:embed="rId2"/>
          <a:stretch>
            <a:fillRect/>
          </a:stretch>
        </p:blipFill>
        <p:spPr>
          <a:xfrm>
            <a:off x="0" y="0"/>
            <a:ext cx="12191996" cy="6837078"/>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874B3D8-A0CC-4B73-BF59-1717764D0E47}"/>
              </a:ext>
            </a:extLst>
          </p:cNvPr>
          <p:cNvPicPr>
            <a:picLocks noChangeAspect="1"/>
          </p:cNvPicPr>
          <p:nvPr/>
        </p:nvPicPr>
        <p:blipFill>
          <a:blip r:embed="rId2"/>
          <a:stretch>
            <a:fillRect/>
          </a:stretch>
        </p:blipFill>
        <p:spPr>
          <a:xfrm>
            <a:off x="0" y="0"/>
            <a:ext cx="12191996" cy="6877238"/>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CA200BF-1533-4EBD-B921-CFD2BC46EA47}"/>
              </a:ext>
            </a:extLst>
          </p:cNvPr>
          <p:cNvPicPr>
            <a:picLocks noChangeAspect="1"/>
          </p:cNvPicPr>
          <p:nvPr/>
        </p:nvPicPr>
        <p:blipFill>
          <a:blip r:embed="rId2"/>
          <a:stretch>
            <a:fillRect/>
          </a:stretch>
        </p:blipFill>
        <p:spPr>
          <a:xfrm>
            <a:off x="0" y="66577"/>
            <a:ext cx="12191996" cy="6858000"/>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A0865BB-8324-4AAD-92FD-E02DA2A41823}"/>
              </a:ext>
            </a:extLst>
          </p:cNvPr>
          <p:cNvPicPr>
            <a:picLocks noChangeAspect="1"/>
          </p:cNvPicPr>
          <p:nvPr/>
        </p:nvPicPr>
        <p:blipFill>
          <a:blip r:embed="rId2"/>
          <a:stretch>
            <a:fillRect/>
          </a:stretch>
        </p:blipFill>
        <p:spPr>
          <a:xfrm>
            <a:off x="0" y="0"/>
            <a:ext cx="12191996" cy="6826572"/>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25CEB0C-C45A-47F9-82A1-5B5FBB39E43B}"/>
              </a:ext>
            </a:extLst>
          </p:cNvPr>
          <p:cNvPicPr>
            <a:picLocks noChangeAspect="1"/>
          </p:cNvPicPr>
          <p:nvPr/>
        </p:nvPicPr>
        <p:blipFill>
          <a:blip r:embed="rId2"/>
          <a:stretch>
            <a:fillRect/>
          </a:stretch>
        </p:blipFill>
        <p:spPr>
          <a:xfrm>
            <a:off x="0" y="0"/>
            <a:ext cx="12118021" cy="6877238"/>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B709D94-039F-41B6-8FE2-0CC37F6A98A6}"/>
              </a:ext>
            </a:extLst>
          </p:cNvPr>
          <p:cNvPicPr>
            <a:picLocks noChangeAspect="1"/>
          </p:cNvPicPr>
          <p:nvPr/>
        </p:nvPicPr>
        <p:blipFill>
          <a:blip r:embed="rId2"/>
          <a:stretch>
            <a:fillRect/>
          </a:stretch>
        </p:blipFill>
        <p:spPr>
          <a:xfrm>
            <a:off x="1509445" y="0"/>
            <a:ext cx="9144000" cy="6858000"/>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F099DBF-D65B-423B-991A-BFACD2768FC9}"/>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B65D263-50F0-4F1A-B386-857FBEF6952A}"/>
              </a:ext>
            </a:extLst>
          </p:cNvPr>
          <p:cNvPicPr>
            <a:picLocks noChangeAspect="1"/>
          </p:cNvPicPr>
          <p:nvPr/>
        </p:nvPicPr>
        <p:blipFill>
          <a:blip r:embed="rId2"/>
          <a:stretch>
            <a:fillRect/>
          </a:stretch>
        </p:blipFill>
        <p:spPr>
          <a:xfrm>
            <a:off x="0" y="19970"/>
            <a:ext cx="12100264" cy="6770071"/>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E169A93-AC05-4BAF-B1DE-0318FBC49066}"/>
              </a:ext>
            </a:extLst>
          </p:cNvPr>
          <p:cNvPicPr>
            <a:picLocks noChangeAspect="1"/>
          </p:cNvPicPr>
          <p:nvPr/>
        </p:nvPicPr>
        <p:blipFill>
          <a:blip r:embed="rId2"/>
          <a:stretch>
            <a:fillRect/>
          </a:stretch>
        </p:blipFill>
        <p:spPr>
          <a:xfrm>
            <a:off x="0" y="0"/>
            <a:ext cx="12100264" cy="6847795"/>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2BE5A62-10A9-40E3-B0ED-8B935934FAF8}"/>
              </a:ext>
            </a:extLst>
          </p:cNvPr>
          <p:cNvPicPr>
            <a:picLocks noChangeAspect="1"/>
          </p:cNvPicPr>
          <p:nvPr/>
        </p:nvPicPr>
        <p:blipFill>
          <a:blip r:embed="rId2"/>
          <a:stretch>
            <a:fillRect/>
          </a:stretch>
        </p:blipFill>
        <p:spPr>
          <a:xfrm>
            <a:off x="0" y="0"/>
            <a:ext cx="12109143" cy="6826306"/>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C237683-AF8A-4CC6-903D-4C9EA155C77E}"/>
              </a:ext>
            </a:extLst>
          </p:cNvPr>
          <p:cNvPicPr>
            <a:picLocks noChangeAspect="1"/>
          </p:cNvPicPr>
          <p:nvPr/>
        </p:nvPicPr>
        <p:blipFill>
          <a:blip r:embed="rId2"/>
          <a:stretch>
            <a:fillRect/>
          </a:stretch>
        </p:blipFill>
        <p:spPr>
          <a:xfrm>
            <a:off x="0" y="0"/>
            <a:ext cx="12118021" cy="6890122"/>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01F458D-06A8-45AF-B919-A3083DEDCBA4}"/>
              </a:ext>
            </a:extLst>
          </p:cNvPr>
          <p:cNvPicPr>
            <a:picLocks noChangeAspect="1"/>
          </p:cNvPicPr>
          <p:nvPr/>
        </p:nvPicPr>
        <p:blipFill>
          <a:blip r:embed="rId2"/>
          <a:stretch>
            <a:fillRect/>
          </a:stretch>
        </p:blipFill>
        <p:spPr>
          <a:xfrm>
            <a:off x="81473" y="-88779"/>
            <a:ext cx="12045427" cy="7030071"/>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5714B13-65F1-4FAF-99C6-1E2EADFC6CE7}"/>
              </a:ext>
            </a:extLst>
          </p:cNvPr>
          <p:cNvPicPr>
            <a:picLocks noChangeAspect="1"/>
          </p:cNvPicPr>
          <p:nvPr/>
        </p:nvPicPr>
        <p:blipFill>
          <a:blip r:embed="rId2"/>
          <a:stretch>
            <a:fillRect/>
          </a:stretch>
        </p:blipFill>
        <p:spPr>
          <a:xfrm>
            <a:off x="0" y="70509"/>
            <a:ext cx="12191996" cy="6862654"/>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80407B3-9F48-4B26-9759-253EEAEF0830}"/>
              </a:ext>
            </a:extLst>
          </p:cNvPr>
          <p:cNvPicPr>
            <a:picLocks noChangeAspect="1"/>
          </p:cNvPicPr>
          <p:nvPr/>
        </p:nvPicPr>
        <p:blipFill>
          <a:blip r:embed="rId2"/>
          <a:stretch>
            <a:fillRect/>
          </a:stretch>
        </p:blipFill>
        <p:spPr>
          <a:xfrm>
            <a:off x="1394039" y="0"/>
            <a:ext cx="9144000" cy="6858000"/>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374874B-F0A0-4E2B-B88C-EEC73954E011}"/>
              </a:ext>
            </a:extLst>
          </p:cNvPr>
          <p:cNvPicPr>
            <a:picLocks noChangeAspect="1"/>
          </p:cNvPicPr>
          <p:nvPr/>
        </p:nvPicPr>
        <p:blipFill>
          <a:blip r:embed="rId2"/>
          <a:stretch>
            <a:fillRect/>
          </a:stretch>
        </p:blipFill>
        <p:spPr>
          <a:xfrm>
            <a:off x="0" y="0"/>
            <a:ext cx="12091385" cy="6824706"/>
          </a:xfrm>
          <a:prstGeom prst="rect">
            <a:avLst/>
          </a:prstGeom>
          <a:noFill/>
          <a:ln cap="flat">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4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12D1DF4-FE95-431E-AC99-E5741CE8489F}"/>
              </a:ext>
            </a:extLst>
          </p:cNvPr>
          <p:cNvPicPr>
            <a:picLocks noChangeAspect="1"/>
          </p:cNvPicPr>
          <p:nvPr/>
        </p:nvPicPr>
        <p:blipFill>
          <a:blip r:embed="rId2"/>
          <a:stretch>
            <a:fillRect/>
          </a:stretch>
        </p:blipFill>
        <p:spPr>
          <a:xfrm>
            <a:off x="0" y="0"/>
            <a:ext cx="12191996" cy="7463899"/>
          </a:xfrm>
          <a:prstGeom prst="rect">
            <a:avLst/>
          </a:prstGeom>
          <a:noFill/>
          <a:ln cap="flat">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4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64B56B9-0856-4BAF-A7F1-36D66C852DB3}"/>
              </a:ext>
            </a:extLst>
          </p:cNvPr>
          <p:cNvPicPr>
            <a:picLocks noChangeAspect="1"/>
          </p:cNvPicPr>
          <p:nvPr/>
        </p:nvPicPr>
        <p:blipFill>
          <a:blip r:embed="rId2"/>
          <a:stretch>
            <a:fillRect/>
          </a:stretch>
        </p:blipFill>
        <p:spPr>
          <a:xfrm>
            <a:off x="0" y="0"/>
            <a:ext cx="12191996" cy="6761384"/>
          </a:xfrm>
          <a:prstGeom prst="rect">
            <a:avLst/>
          </a:prstGeom>
          <a:noFill/>
          <a:ln cap="flat">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name="Slide4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26AFA66-6B6C-4DE5-B9A7-60B7E59804EF}"/>
              </a:ext>
            </a:extLst>
          </p:cNvPr>
          <p:cNvPicPr>
            <a:picLocks noChangeAspect="1"/>
          </p:cNvPicPr>
          <p:nvPr/>
        </p:nvPicPr>
        <p:blipFill>
          <a:blip r:embed="rId2"/>
          <a:stretch>
            <a:fillRect/>
          </a:stretch>
        </p:blipFill>
        <p:spPr>
          <a:xfrm>
            <a:off x="807872" y="0"/>
            <a:ext cx="10457892" cy="6877970"/>
          </a:xfrm>
          <a:prstGeom prst="rect">
            <a:avLst/>
          </a:prstGeom>
          <a:noFill/>
          <a:ln cap="flat">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name="Slide4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2A464C3-435B-4F43-87ED-DCBB3CDEF4A3}"/>
              </a:ext>
            </a:extLst>
          </p:cNvPr>
          <p:cNvPicPr>
            <a:picLocks noChangeAspect="1"/>
          </p:cNvPicPr>
          <p:nvPr/>
        </p:nvPicPr>
        <p:blipFill>
          <a:blip r:embed="rId2"/>
          <a:stretch>
            <a:fillRect/>
          </a:stretch>
        </p:blipFill>
        <p:spPr>
          <a:xfrm>
            <a:off x="0" y="79900"/>
            <a:ext cx="12191996" cy="6764786"/>
          </a:xfrm>
          <a:prstGeom prst="rect">
            <a:avLst/>
          </a:prstGeom>
          <a:noFill/>
          <a:ln cap="flat">
            <a:noFill/>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name="Slide5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84B374D-E2CC-42E1-B49C-1CC7E2A79348}"/>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name="Slide51">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D40611E1-6176-40CB-94BF-3A163A4099E2}"/>
              </a:ext>
            </a:extLst>
          </p:cNvPr>
          <p:cNvPicPr>
            <a:picLocks noChangeAspect="1"/>
          </p:cNvPicPr>
          <p:nvPr/>
        </p:nvPicPr>
        <p:blipFill>
          <a:blip r:embed="rId2"/>
          <a:stretch>
            <a:fillRect/>
          </a:stretch>
        </p:blipFill>
        <p:spPr>
          <a:xfrm>
            <a:off x="0" y="0"/>
            <a:ext cx="12109143" cy="6883155"/>
          </a:xfrm>
          <a:prstGeom prst="rect">
            <a:avLst/>
          </a:prstGeom>
          <a:noFill/>
          <a:ln cap="flat">
            <a:noFill/>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name="Slide5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B9C1491-3D03-4C47-ABDC-C21615F5C5C9}"/>
              </a:ext>
            </a:extLst>
          </p:cNvPr>
          <p:cNvPicPr>
            <a:picLocks noChangeAspect="1"/>
          </p:cNvPicPr>
          <p:nvPr/>
        </p:nvPicPr>
        <p:blipFill>
          <a:blip r:embed="rId2"/>
          <a:stretch>
            <a:fillRect/>
          </a:stretch>
        </p:blipFill>
        <p:spPr>
          <a:xfrm>
            <a:off x="0" y="0"/>
            <a:ext cx="12191996" cy="6799899"/>
          </a:xfrm>
          <a:prstGeom prst="rect">
            <a:avLst/>
          </a:prstGeom>
          <a:noFill/>
          <a:ln cap="flat">
            <a:noFill/>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name="Slide5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59BC06B-80D7-4B7B-B40A-740A76EDE295}"/>
              </a:ext>
            </a:extLst>
          </p:cNvPr>
          <p:cNvPicPr>
            <a:picLocks noChangeAspect="1"/>
          </p:cNvPicPr>
          <p:nvPr/>
        </p:nvPicPr>
        <p:blipFill>
          <a:blip r:embed="rId2"/>
          <a:stretch>
            <a:fillRect/>
          </a:stretch>
        </p:blipFill>
        <p:spPr>
          <a:xfrm>
            <a:off x="0" y="0"/>
            <a:ext cx="12191996" cy="6849688"/>
          </a:xfrm>
          <a:prstGeom prst="rect">
            <a:avLst/>
          </a:prstGeom>
          <a:noFill/>
          <a:ln cap="flat">
            <a:noFill/>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name="Slide5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9ED1EFA-330E-475E-BE96-DC41C4B1DE44}"/>
              </a:ext>
            </a:extLst>
          </p:cNvPr>
          <p:cNvPicPr>
            <a:picLocks noChangeAspect="1"/>
          </p:cNvPicPr>
          <p:nvPr/>
        </p:nvPicPr>
        <p:blipFill>
          <a:blip r:embed="rId2"/>
          <a:stretch>
            <a:fillRect/>
          </a:stretch>
        </p:blipFill>
        <p:spPr>
          <a:xfrm>
            <a:off x="2953" y="0"/>
            <a:ext cx="12189043" cy="6858000"/>
          </a:xfrm>
          <a:prstGeom prst="rect">
            <a:avLst/>
          </a:prstGeom>
          <a:noFill/>
          <a:ln cap="flat">
            <a:noFill/>
          </a:ln>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name="Slide5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47BE16A-6103-4790-904F-BEE796627608}"/>
              </a:ext>
            </a:extLst>
          </p:cNvPr>
          <p:cNvPicPr>
            <a:picLocks noChangeAspect="1"/>
          </p:cNvPicPr>
          <p:nvPr/>
        </p:nvPicPr>
        <p:blipFill>
          <a:blip r:embed="rId2"/>
          <a:stretch>
            <a:fillRect/>
          </a:stretch>
        </p:blipFill>
        <p:spPr>
          <a:xfrm>
            <a:off x="0" y="0"/>
            <a:ext cx="12191996" cy="6851334"/>
          </a:xfrm>
          <a:prstGeom prst="rect">
            <a:avLst/>
          </a:prstGeom>
          <a:noFill/>
          <a:ln cap="flat">
            <a:noFill/>
          </a:ln>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name="Slide5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101B46C-9EEE-4A88-8204-9E5596BD195B}"/>
              </a:ext>
            </a:extLst>
          </p:cNvPr>
          <p:cNvPicPr>
            <a:picLocks noChangeAspect="1"/>
          </p:cNvPicPr>
          <p:nvPr/>
        </p:nvPicPr>
        <p:blipFill>
          <a:blip r:embed="rId2"/>
          <a:stretch>
            <a:fillRect/>
          </a:stretch>
        </p:blipFill>
        <p:spPr>
          <a:xfrm>
            <a:off x="1597978" y="0"/>
            <a:ext cx="9072978" cy="6804736"/>
          </a:xfrm>
          <a:prstGeom prst="rect">
            <a:avLst/>
          </a:prstGeom>
          <a:noFill/>
          <a:ln cap="flat">
            <a:noFill/>
          </a:ln>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name="Slide5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D4AF7D0-FCAA-4292-91BE-942E3ACBE36D}"/>
              </a:ext>
            </a:extLst>
          </p:cNvPr>
          <p:cNvPicPr>
            <a:picLocks noChangeAspect="1"/>
          </p:cNvPicPr>
          <p:nvPr/>
        </p:nvPicPr>
        <p:blipFill>
          <a:blip r:embed="rId2"/>
          <a:stretch>
            <a:fillRect/>
          </a:stretch>
        </p:blipFill>
        <p:spPr>
          <a:xfrm>
            <a:off x="0" y="0"/>
            <a:ext cx="12191996" cy="6811703"/>
          </a:xfrm>
          <a:prstGeom prst="rect">
            <a:avLst/>
          </a:prstGeom>
          <a:noFill/>
          <a:ln cap="flat">
            <a:noFill/>
          </a:ln>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name="Slide5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32E4AF0-D2C3-4EAC-9273-181C70ED1065}"/>
              </a:ext>
            </a:extLst>
          </p:cNvPr>
          <p:cNvPicPr>
            <a:picLocks noChangeAspect="1"/>
          </p:cNvPicPr>
          <p:nvPr/>
        </p:nvPicPr>
        <p:blipFill>
          <a:blip r:embed="rId2"/>
          <a:stretch>
            <a:fillRect/>
          </a:stretch>
        </p:blipFill>
        <p:spPr>
          <a:xfrm>
            <a:off x="0" y="0"/>
            <a:ext cx="12109143" cy="6815974"/>
          </a:xfrm>
          <a:prstGeom prst="rect">
            <a:avLst/>
          </a:prstGeom>
          <a:noFill/>
          <a:ln cap="flat">
            <a:noFill/>
          </a:ln>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name="Slide5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DF15CB9-1378-4CE1-8020-7ABCF5F5560E}"/>
              </a:ext>
            </a:extLst>
          </p:cNvPr>
          <p:cNvPicPr>
            <a:picLocks noChangeAspect="1"/>
          </p:cNvPicPr>
          <p:nvPr/>
        </p:nvPicPr>
        <p:blipFill>
          <a:blip r:embed="rId2"/>
          <a:stretch>
            <a:fillRect/>
          </a:stretch>
        </p:blipFill>
        <p:spPr>
          <a:xfrm>
            <a:off x="0" y="57104"/>
            <a:ext cx="12191996" cy="6800895"/>
          </a:xfrm>
          <a:prstGeom prst="rect">
            <a:avLst/>
          </a:prstGeom>
          <a:noFill/>
          <a:ln cap="flat">
            <a:noFill/>
          </a:ln>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name="Slide6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A97B108-7DDD-4C7F-AB07-01C74BF5C384}"/>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name="Slide6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C468501-AC2C-4280-8108-17B5A7B32C1D}"/>
              </a:ext>
            </a:extLst>
          </p:cNvPr>
          <p:cNvPicPr>
            <a:picLocks noChangeAspect="1"/>
          </p:cNvPicPr>
          <p:nvPr/>
        </p:nvPicPr>
        <p:blipFill>
          <a:blip r:embed="rId2"/>
          <a:stretch>
            <a:fillRect/>
          </a:stretch>
        </p:blipFill>
        <p:spPr>
          <a:xfrm>
            <a:off x="0" y="0"/>
            <a:ext cx="12118021" cy="6808421"/>
          </a:xfrm>
          <a:prstGeom prst="rect">
            <a:avLst/>
          </a:prstGeom>
          <a:noFill/>
          <a:ln cap="flat">
            <a:noFill/>
          </a:ln>
        </p:spPr>
      </p:pic>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name="Slide6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290356E-F9D4-41CC-8BF7-1A07351336BB}"/>
              </a:ext>
            </a:extLst>
          </p:cNvPr>
          <p:cNvPicPr>
            <a:picLocks noChangeAspect="1"/>
          </p:cNvPicPr>
          <p:nvPr/>
        </p:nvPicPr>
        <p:blipFill>
          <a:blip r:embed="rId2"/>
          <a:stretch>
            <a:fillRect/>
          </a:stretch>
        </p:blipFill>
        <p:spPr>
          <a:xfrm>
            <a:off x="52724" y="0"/>
            <a:ext cx="12139272" cy="6811155"/>
          </a:xfrm>
          <a:prstGeom prst="rect">
            <a:avLst/>
          </a:prstGeom>
          <a:noFill/>
          <a:ln cap="flat">
            <a:noFill/>
          </a:ln>
        </p:spPr>
      </p:pic>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name="Slide6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C5AED84-9D0B-44E6-B38D-40BC2C3F6779}"/>
              </a:ext>
            </a:extLst>
          </p:cNvPr>
          <p:cNvPicPr>
            <a:picLocks noChangeAspect="1"/>
          </p:cNvPicPr>
          <p:nvPr/>
        </p:nvPicPr>
        <p:blipFill>
          <a:blip r:embed="rId2"/>
          <a:stretch>
            <a:fillRect/>
          </a:stretch>
        </p:blipFill>
        <p:spPr>
          <a:xfrm>
            <a:off x="0" y="0"/>
            <a:ext cx="12191996" cy="6848718"/>
          </a:xfrm>
          <a:prstGeom prst="rect">
            <a:avLst/>
          </a:prstGeom>
          <a:noFill/>
          <a:ln cap="flat">
            <a:noFill/>
          </a:ln>
        </p:spPr>
      </p:pic>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name="Slide6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17B8355-01FE-44E1-AA97-BA47BDE53EA2}"/>
              </a:ext>
            </a:extLst>
          </p:cNvPr>
          <p:cNvPicPr>
            <a:picLocks noChangeAspect="1"/>
          </p:cNvPicPr>
          <p:nvPr/>
        </p:nvPicPr>
        <p:blipFill>
          <a:blip r:embed="rId2"/>
          <a:stretch>
            <a:fillRect/>
          </a:stretch>
        </p:blipFill>
        <p:spPr>
          <a:xfrm>
            <a:off x="1370118" y="8878"/>
            <a:ext cx="9473010" cy="6791413"/>
          </a:xfrm>
          <a:prstGeom prst="rect">
            <a:avLst/>
          </a:prstGeom>
          <a:noFill/>
          <a:ln cap="flat">
            <a:noFill/>
          </a:ln>
        </p:spPr>
      </p:pic>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name="Slide6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352E8B9-AB2A-41D8-B5EF-DBBC26919777}"/>
              </a:ext>
            </a:extLst>
          </p:cNvPr>
          <p:cNvPicPr>
            <a:picLocks noChangeAspect="1"/>
          </p:cNvPicPr>
          <p:nvPr/>
        </p:nvPicPr>
        <p:blipFill>
          <a:blip r:embed="rId2"/>
          <a:stretch>
            <a:fillRect/>
          </a:stretch>
        </p:blipFill>
        <p:spPr>
          <a:xfrm>
            <a:off x="1140220" y="0"/>
            <a:ext cx="9911565" cy="6858000"/>
          </a:xfrm>
          <a:prstGeom prst="rect">
            <a:avLst/>
          </a:prstGeom>
          <a:noFill/>
          <a:ln cap="flat">
            <a:noFill/>
          </a:ln>
        </p:spPr>
      </p:pic>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54A08048-08CF-4CAA-8B66-18DA229E1EA4}"/>
              </a:ext>
            </a:extLst>
          </p:cNvPr>
          <p:cNvSpPr txBox="1">
            <a:spLocks noGrp="1"/>
          </p:cNvSpPr>
          <p:nvPr>
            <p:ph type="subTitle" idx="1"/>
          </p:nvPr>
        </p:nvSpPr>
        <p:spPr>
          <a:xfrm>
            <a:off x="2855908" y="6042026"/>
            <a:ext cx="6400800" cy="458791"/>
          </a:xfrm>
        </p:spPr>
        <p:txBody>
          <a:bodyPr/>
          <a:lstStyle/>
          <a:p>
            <a:pPr lvl="0"/>
            <a:r>
              <a:rPr lang="es-ES" b="1">
                <a:solidFill>
                  <a:srgbClr val="FFFFFF"/>
                </a:solidFill>
                <a:latin typeface="Sylfaen" pitchFamily="18"/>
              </a:rPr>
              <a:t>VICTOR NOVELLÓN</a:t>
            </a:r>
          </a:p>
        </p:txBody>
      </p:sp>
      <p:pic>
        <p:nvPicPr>
          <p:cNvPr id="3" name="Picture 3">
            <a:extLst>
              <a:ext uri="{FF2B5EF4-FFF2-40B4-BE49-F238E27FC236}">
                <a16:creationId xmlns:a16="http://schemas.microsoft.com/office/drawing/2014/main" id="{4CB78A61-42B3-4819-B1D4-724776D0E9A5}"/>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29B7BF40-5F66-4462-9618-FB4C6C826A55}"/>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8125CF7D-5BA5-41D4-B9C2-193481286952}"/>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CA7E2D8E-6AC4-4B15-B0CB-FEE5DD0800A8}"/>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E897A7A7-C442-44CD-9D1C-2631DEBA18B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AE288C73-C13A-4EF4-B3D3-737B01067408}"/>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3B4F0EB5-2B1C-4B8A-B895-1622FEF35CC0}"/>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E87D5DAD-C32C-4E2D-8E47-36C8606B6AD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3A25AAC8-CC33-4F98-83A8-20299F52888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310DE3B1-5D33-45CC-AD6E-D98D34D122E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DBD7360D-3551-4DA1-A6BF-3ABDBAB6FB69}"/>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9186D3BF-8AA8-4CD1-8FB6-E860A775D488}"/>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EE1515B7-6415-4704-83E3-6402547FD06D}"/>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35622475"/>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113</TotalTime>
  <Words>576</Words>
  <Application>Microsoft Office PowerPoint</Application>
  <PresentationFormat>Panorámica</PresentationFormat>
  <Paragraphs>16</Paragraphs>
  <Slides>67</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67</vt:i4>
      </vt:variant>
    </vt:vector>
  </HeadingPairs>
  <TitlesOfParts>
    <vt:vector size="76"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2021-07-10T09:54:51Z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