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2"/>
  </p:notesMasterIdLst>
  <p:sldIdLst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27" r:id="rId60"/>
    <p:sldId id="256" r:id="rId61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432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4F2363-6C45-42ED-B5A9-41BB843F6F3E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3E6FA4-29C4-4633-8CAC-4765388CA60F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74563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2488032D-F607-4DAA-816D-62E801769DE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6386B4D-8055-4FC3-AD70-A90652EEC77E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208C9CD-D374-46DD-9501-B19BCE0DF5F5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A4208DC9-DB58-4128-A84A-50768F9DAEB7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707CAB46-CCCE-4C57-B2AE-EE0DD4F5BF7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D598B602-3867-40AD-97F1-48C3B81FD1F7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EE2936A-5D28-412B-AD6E-7D3AC570E71C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F4E23350-89AD-4CD4-9B82-4BF615E8DB45}" type="slidenum">
              <a:t>5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1FCB293-6561-4FD9-8B5A-77148D5A3E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8821ADA-33D4-4B73-A29A-883A378BB3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E050C6C-14F9-4AB9-BB10-3C29C99D11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01CBFDC-0511-4B75-80D6-4B3F67E2A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84F22F9-31F7-4CFD-9D76-30C2021385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71236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A31E66-2778-4409-94D9-CE207E2D7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3D3562E-A047-4A6D-AD5D-95D37D6FC3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BBB8055-4D96-4882-BDDB-7E74036C2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791DBD7-EC64-49BB-8256-332548B0C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22D962-4F2C-4BC9-BCEB-88659A5992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3251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1CBCAC-9F4F-450A-83ED-ED541B8AE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924F131-D6FF-4D31-A3C0-A6EF8AA6A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A9D22E2-ECF6-4023-86B3-54735720A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BCD1308-108C-43A1-A906-F6710858A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1A6839D-09D2-4E24-9FB2-DDE0D0CF0D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8211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460E6B-24A8-4E43-9C05-A19CD1841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1720FA-1C29-449C-A511-05153F73F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4A89003-EB28-4566-9CE4-A54712B276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FE13856-1F61-44FE-AFB2-C8F61A1FA7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2FF4B85-3F4B-45E2-B801-35F662569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392D13B-D06C-42FB-BD13-41EDA7531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66601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D29E12D-47DE-42E5-B104-91809F8DC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B5070E2-27DB-4FBB-ACDE-E65C132C85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595DDF1F-3E18-4AA9-963E-A811F05687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4609D19-94D7-45CA-B087-D660CDBB00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C4A736DE-62E0-4A1C-8731-1A83FAA421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487A60F-8EB8-44DD-8B3A-437091343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F28A11FA-C0FA-4B97-8972-530926558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3243175-7CCB-4AB0-9809-8D9BDFE3A0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53895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4A85BF-CC2A-4385-8C76-EB28E4E54B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83FA942-CDF9-420E-89AA-2E47F5D9A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6A895F1-19AF-457A-8F1F-A4E0291FA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05F41DA-135D-4282-A290-918850CA3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1746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5C73E244-4B46-4C02-BFD8-A924F6122A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7633312-701A-4F42-B7D1-C4FD53F13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DA0807F-D538-446F-A04D-DD08204ED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2925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95DBF1-A259-4C70-B9E3-305527982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EC0A24A-458D-4E2D-89E5-034021594D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765A92F-BB8B-4595-B97A-894B442C95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68586D4-ABAE-4CF9-A2A2-BD926CCDD5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83DC136-F3FE-4EE8-895E-4BEA01428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882A81-4AAB-42D0-B1BF-4E38FC8385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408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9B41D2F-4DBF-4FD7-886D-3820EAD5A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F78BC2D-5870-4490-80DB-4AE57D5A9F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B9F2BD1-D0F4-4B54-A55C-A76D1A66C2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F70929F-1AB0-4EBB-BBD6-9F1CFF078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52D61E0-74F4-404A-84BC-B5A5D4169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7D3989F-7740-473D-BF7D-480D79347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3157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549AA2-5FE7-420D-832B-C4899EF544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576A360-139A-484C-9F2B-30A416A6FE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B6176E-D2A5-45AF-8653-870477EDE1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1C02B98-3F0A-4F3B-990B-8436DE8E7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8C907C-5447-4F04-9618-D37FFB1A3E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2279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1C546E5-E646-4510-80D1-99FE63B7C68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AF3EEC4-B4F6-45C0-87D9-EB08BE5A39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09037BF-C4DF-41FF-AD9F-3EA9E779F2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BD293EB-32AF-4BC6-9308-77CCF9B8E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C3DB50F-ACE5-4A41-8F5C-5DA74B6CAF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09220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2AAEEC-AB1C-4B95-8EFB-00B4F40B33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CA4EE75-43D2-4075-AD74-6EFEC73CAF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E531E26-B24D-4D02-B812-CBBD5F43D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82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A05FFC4-E4D8-4792-AA11-A5C654945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FEC92E9-66A8-472B-B050-D1CB6A3EE5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4D7D3EF-6A56-4514-9380-51336BF3BD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681DA1-AF66-4DA8-9DF4-780A649228AC}" type="datetimeFigureOut">
              <a:rPr lang="es-ES" smtClean="0"/>
              <a:t>03/08/2021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9F76A16-CF7C-4C54-A203-F500399F16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5D48EC1-2DD0-469D-B6BE-02EB440FE8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2B7AEC-9535-4707-9283-365D8A7B2FB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12224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19F1DD61-2349-4178-BA2B-FD546A72BC2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76016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9.png"/><Relationship Id="rId10" Type="http://schemas.openxmlformats.org/officeDocument/2006/relationships/image" Target="../media/image6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2AC3F22-0172-4452-BD83-98BACC24CBA2}"/>
              </a:ext>
            </a:extLst>
          </p:cNvPr>
          <p:cNvSpPr txBox="1"/>
          <p:nvPr/>
        </p:nvSpPr>
        <p:spPr>
          <a:xfrm>
            <a:off x="62142" y="2752078"/>
            <a:ext cx="12129854" cy="135421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JARDÍN BOTÁNICO FANCHETTE RISCHBIETER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400" b="0" i="0" u="none" strike="noStrike" kern="1200" cap="none" spc="0" baseline="0">
              <a:solidFill>
                <a:srgbClr val="FFFFFF"/>
              </a:solidFill>
              <a:uFillTx/>
              <a:latin typeface="Calibri" pitchFamily="34"/>
              <a:ea typeface="Calibr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CUREITIBA · BRASIL</a:t>
            </a:r>
            <a:endParaRPr lang="es-ES" sz="28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pic>
        <p:nvPicPr>
          <p:cNvPr id="3" name="02 The Swan (C. Saint-Saens)">
            <a:extLst>
              <a:ext uri="{FF2B5EF4-FFF2-40B4-BE49-F238E27FC236}">
                <a16:creationId xmlns:a16="http://schemas.microsoft.com/office/drawing/2014/main" id="{A3386E4E-E464-4683-8911-2FA1D180CF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41911" y="5871344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9CAE97E-2DC5-44BC-AAD4-C5013A02CF71}"/>
              </a:ext>
            </a:extLst>
          </p:cNvPr>
          <p:cNvSpPr txBox="1"/>
          <p:nvPr/>
        </p:nvSpPr>
        <p:spPr>
          <a:xfrm>
            <a:off x="1544714" y="2334828"/>
            <a:ext cx="9046342" cy="23083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El Jardín Botánico Fanchette Rischbieter o Jardín Botánico de Curitiba, se encuentra en Curitiba capital del estado sureño de Paraná, Brasil. Alberga parte del campus de la Universidad Federal de Paraná, y cuenta con un gran bosque con Mata Atlántica nativa preservada. Fue inaugurado en el 1991 con una extensión de 245.000 metros cuadrados. Fue impulsado y creado por Jaime Lerner joven arquitecto de 33 años que fue designado como alcalde en el año 1971. El jardín fue una de sus numerosas obras de reforma y mejora de las prestaciones de la ciudad. Se cuenta la anécdota que cuando se abrió el jardín al público y al ver la gente tantas plantas maravillosas juntas, se dedicaron a arrancarlas y llevárselas a sus casas pero el alcalde lo tenía previsto y cada vez que una planta desaparecía, otra se ponía en su lugar, hasta que ya no se llevaron ninguna más.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A83FF46-1D7A-4EBF-9C41-80372E3A2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373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002D824-5BAB-4A2F-A3B9-405839824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7776" y="0"/>
            <a:ext cx="9132167" cy="684912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93A79FB-999D-4996-83AE-A2CAE442FE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5144" y="0"/>
            <a:ext cx="9144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E53A6D2-6C23-4C4D-8335-144438E1BF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043" y="0"/>
            <a:ext cx="10287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ED932CA-1F0F-46E1-8B4A-A5F2F05F98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078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05514E3-F801-4B44-A8AE-0C9E52D94B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807" y="0"/>
            <a:ext cx="915062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388122C-5E47-461A-BBFF-DC5EE050C8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43" y="17757"/>
            <a:ext cx="12073627" cy="679141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C74A237-2F78-4095-9FDD-A84EFB1FF0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7908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FDDCE56-BC09-4615-8D67-659A213C4C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7164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4157075-438D-43F7-AC81-E3390A0621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7164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22D3FCC-F9FF-4C63-B60B-2A91141CE2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7359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D5B1A16-1FD6-4944-8A2A-AEE875165F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570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7854B7F-E30C-46C4-8EDE-18AC98740E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69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0D92BB5-477B-488A-A19C-FC11449873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09143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F298AF0-AB2D-4596-BABA-E9604DF42B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705478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F0F175B-46D0-4D18-B812-EFCF0941F8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4608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A069CE1-CD70-4F14-B362-70E267D785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60064" cy="685765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362F856-39BE-4139-8144-443AAC14D3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9674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55D8DDA-4ECA-4243-AC83-3F134CEEB3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285" y="0"/>
            <a:ext cx="119671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B2E23D4-69F1-4869-BDEF-FFF01E70C2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1302C6B-118D-4E7F-B1F9-373B1EBC5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1851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3A1BA8F-449F-400C-843C-FE4FAF1AB2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25" y="11100"/>
            <a:ext cx="12075017" cy="677804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9C0B475-074F-4266-A557-18FDBD9546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736224E-8A00-4A09-99C4-18DD8AF8D2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6708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80AC081-F189-445F-852E-59FDF63A3B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9012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FF86109-9414-4AC4-9765-C9D47BD52C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7214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20AD4CE-7FCA-459A-B579-550E6FB013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91866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5F94629-87D7-458D-B836-2219A5316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5835" y="0"/>
            <a:ext cx="9250527" cy="69379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59FC079-37F0-461C-935C-7A251EF170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20773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2FA2228-2E83-4C12-862E-1CCB373150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2799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6BFB6AE-8078-4ADE-9F02-1A66B64C44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6900" cy="683034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5DB29B6-82D4-4303-87A7-8C5858757C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285" y="0"/>
            <a:ext cx="11993727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6869BC5-D6D2-4FF4-BDF2-CB10D9290E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564" y="0"/>
            <a:ext cx="10182685" cy="678845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1B7C566-9FF3-4DFA-8807-FAF12E7F2E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300" y="0"/>
            <a:ext cx="10287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062113D-877D-4210-A9D1-C92B02FD5A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95121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6D7FB23-96A9-4509-BE15-56CD4EE2A0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E30A2EA-BF98-414D-9503-0D74FE5B2A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1567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E0A50FD-BB7F-4986-82F0-DD9CBC0312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920" y="0"/>
            <a:ext cx="1029398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26D24CB-E77A-4D3B-B95A-61C2CC3F1C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170" y="0"/>
            <a:ext cx="1220670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3C138DB-2C43-45FA-8E11-29DEE9BF66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78F7E2D-856B-449B-AA0F-9D5C9C278D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EFFF464-E17B-4A93-81AE-2BA2C1AFEE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6900" cy="682490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9058012-1B8F-4195-8CAB-DAE7A7A12C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054"/>
            <a:ext cx="12201909" cy="6861054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73CF2AD-3988-489E-B315-6BB52B3B47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52" y="0"/>
            <a:ext cx="12159453" cy="684322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4A14ED5-2F43-430F-AB92-35C5B64DE4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791000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EAE4B6D-0F97-4DA7-9E2B-DD0D29F7E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570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661E42C-D452-43A7-B138-0C6F0114CB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FAA6FE6-42E1-4A25-B656-4D4D0EBF8A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878"/>
            <a:ext cx="12242727" cy="686687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A22C7B7-1FB3-4DB3-9AE2-46BF84266E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6900" cy="682861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41E1957-FB59-4C33-9B22-006176630E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8570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EEA15C39-258B-4F43-B3DC-4078C9D2A6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4114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1BE5FB5-A8D8-4CA3-9584-085C1374C8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723529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49CE72A-0414-42CF-97CA-F4E2501BCA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157" y="0"/>
            <a:ext cx="10298100" cy="686110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1107A6D-98F2-4DAA-90E6-942DE73099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79" y="0"/>
            <a:ext cx="1199071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58191E0-DC47-4969-989A-B25CE489D5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5079" y="0"/>
            <a:ext cx="9144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41ED1655-5940-40C1-8F62-1E15D714356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2855908" y="6042026"/>
            <a:ext cx="6400800" cy="458791"/>
          </a:xfrm>
        </p:spPr>
        <p:txBody>
          <a:bodyPr/>
          <a:lstStyle/>
          <a:p>
            <a:pPr lvl="0"/>
            <a:r>
              <a:rPr lang="es-ES" b="1">
                <a:solidFill>
                  <a:srgbClr val="FFFFFF"/>
                </a:solidFill>
                <a:latin typeface="Sylfaen" pitchFamily="18"/>
              </a:rPr>
              <a:t>VICTOR NOVELLÓN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87232B20-903F-43ED-807F-31B25196751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3359148" y="1916116"/>
            <a:ext cx="5426077" cy="3621088"/>
          </a:xfrm>
          <a:prstGeom prst="rect">
            <a:avLst/>
          </a:prstGeom>
          <a:noFill/>
          <a:ln w="38103" cap="flat">
            <a:solidFill>
              <a:srgbClr val="FFCC00"/>
            </a:solidFill>
            <a:prstDash val="solid"/>
            <a:miter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2DF9B0E0-3881-4DC0-8BBE-8B406DD26C46}"/>
              </a:ext>
            </a:extLst>
          </p:cNvPr>
          <p:cNvSpPr txBox="1"/>
          <p:nvPr/>
        </p:nvSpPr>
        <p:spPr>
          <a:xfrm>
            <a:off x="2063745" y="692145"/>
            <a:ext cx="8135938" cy="94614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GRACIAS POR TU VISITA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1" i="0" u="none" strike="noStrike" kern="1200" cap="none" spc="0" baseline="0">
                <a:solidFill>
                  <a:srgbClr val="FFFFFF"/>
                </a:solidFill>
                <a:uFillTx/>
                <a:latin typeface="Sylfaen" pitchFamily="18"/>
              </a:rPr>
              <a:t>Y QUE TENGAS UN BUEN DÍA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95878FC-F9E3-4DD5-9E07-6C9D3A43B9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DA598D2D-CBD0-494E-835D-A9F81835C7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68DD2DF-CF19-4F04-A140-5A42BA084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E78ADAC-7E74-4712-B4E8-FB589C6D8D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594A838-F245-4CC4-9808-5758DA21C8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8BE65870-7B29-4DD0-B9FE-DBBF40C404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6FAF5DE-B91E-4631-95D6-E8327C4310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E74B2C0B-A338-430A-A74A-5DE31288C8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F2D48916-4CD3-43BF-95B2-DB8383DCE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2E042C83-BF0A-446D-A5E9-4C4D294C8A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46B4F5DC-C19F-4A90-805E-41DE25D012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677210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206</Words>
  <Application>Microsoft Office PowerPoint</Application>
  <PresentationFormat>Panorámica</PresentationFormat>
  <Paragraphs>11</Paragraphs>
  <Slides>59</Slides>
  <Notes>2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6" baseType="lpstr">
      <vt:lpstr>Arial</vt:lpstr>
      <vt:lpstr>Calibri</vt:lpstr>
      <vt:lpstr>Calibri Light</vt:lpstr>
      <vt:lpstr>Kristen ITC</vt:lpstr>
      <vt:lpstr>Sylfaen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4</cp:revision>
  <dcterms:created xsi:type="dcterms:W3CDTF">2021-08-03T09:24:31Z</dcterms:created>
  <dcterms:modified xsi:type="dcterms:W3CDTF">2021-08-03T13:20:47Z</dcterms:modified>
</cp:coreProperties>
</file>