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saveSubsetFonts="1">
  <p:sldMasterIdLst>
    <p:sldMasterId id="2147483648" r:id="rId1"/>
    <p:sldMasterId id="2147483656" r:id="rId2"/>
  </p:sldMasterIdLst>
  <p:notesMasterIdLst>
    <p:notesMasterId r:id="rId16"/>
  </p:notesMasterIdLst>
  <p:sldIdLst>
    <p:sldId id="256" r:id="rId3"/>
    <p:sldId id="270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71" r:id="rId14"/>
    <p:sldId id="272" r:id="rId15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100000" saltData="7+FNNF4NqTw5+/OnorSUbw==" hashData="xzJaYaqJtWjch0uDCgyTVWHNnT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3"/>
    <p:penClr>
      <a:schemeClr val="tx1"/>
    </p:penClr>
  </p:showPr>
  <p:clrMru>
    <a:srgbClr val="A4E4B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34" y="-37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fr-BE"/>
          </a:p>
        </p:txBody>
      </p:sp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fr-BE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 smtClean="0">
                <a:solidFill>
                  <a:srgbClr val="000000"/>
                </a:solidFill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7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noProof="0" smtClean="0"/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fr-BE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 smtClean="0">
                <a:solidFill>
                  <a:srgbClr val="000000"/>
                </a:solidFill>
                <a:cs typeface="Arial Unicode MS" charset="0"/>
              </a:defRPr>
            </a:lvl1pPr>
          </a:lstStyle>
          <a:p>
            <a:pPr>
              <a:defRPr/>
            </a:pPr>
            <a:fld id="{61798EA3-128B-42B7-B341-0ECBF639711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7E064798-DEB8-4859-A6EE-89952189946A}" type="slidenum">
              <a:rPr lang="en-US"/>
              <a:pPr/>
              <a:t>1</a:t>
            </a:fld>
            <a:endParaRPr lang="en-US"/>
          </a:p>
        </p:txBody>
      </p:sp>
      <p:sp>
        <p:nvSpPr>
          <p:cNvPr id="1433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1434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5946D536-0B84-4386-9C24-C81770A8B636}" type="slidenum">
              <a:rPr lang="en-US"/>
              <a:pPr/>
              <a:t>3</a:t>
            </a:fld>
            <a:endParaRPr lang="en-US"/>
          </a:p>
        </p:txBody>
      </p:sp>
      <p:sp>
        <p:nvSpPr>
          <p:cNvPr id="1536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1536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9AA6E336-EB8C-44D9-84FF-0E839E4CDC3E}" type="slidenum">
              <a:rPr lang="en-US"/>
              <a:pPr/>
              <a:t>4</a:t>
            </a:fld>
            <a:endParaRPr lang="en-US"/>
          </a:p>
        </p:txBody>
      </p:sp>
      <p:sp>
        <p:nvSpPr>
          <p:cNvPr id="1638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1638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F4170D78-ECD7-4A00-B8CD-8D76B7454F94}" type="slidenum">
              <a:rPr lang="en-US"/>
              <a:pPr/>
              <a:t>5</a:t>
            </a:fld>
            <a:endParaRPr lang="en-US"/>
          </a:p>
        </p:txBody>
      </p:sp>
      <p:sp>
        <p:nvSpPr>
          <p:cNvPr id="1741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1741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D33AD18C-348A-40A4-A050-E6C85E68523C}" type="slidenum">
              <a:rPr lang="en-US"/>
              <a:pPr/>
              <a:t>6</a:t>
            </a:fld>
            <a:endParaRPr lang="en-US"/>
          </a:p>
        </p:txBody>
      </p:sp>
      <p:sp>
        <p:nvSpPr>
          <p:cNvPr id="1843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1843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94554F1A-EBA5-42EE-A82F-FA57F619431C}" type="slidenum">
              <a:rPr lang="en-US"/>
              <a:pPr/>
              <a:t>7</a:t>
            </a:fld>
            <a:endParaRPr lang="en-US"/>
          </a:p>
        </p:txBody>
      </p:sp>
      <p:sp>
        <p:nvSpPr>
          <p:cNvPr id="1945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1946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8B877C4D-0771-4692-BA82-79FDE11740E5}" type="slidenum">
              <a:rPr lang="en-US"/>
              <a:pPr/>
              <a:t>8</a:t>
            </a:fld>
            <a:endParaRPr lang="en-US"/>
          </a:p>
        </p:txBody>
      </p:sp>
      <p:sp>
        <p:nvSpPr>
          <p:cNvPr id="2048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048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AC5378AF-E0AA-4D36-85A8-38D4C35DBACC}" type="slidenum">
              <a:rPr lang="en-US"/>
              <a:pPr/>
              <a:t>9</a:t>
            </a:fld>
            <a:endParaRPr lang="en-US"/>
          </a:p>
        </p:txBody>
      </p:sp>
      <p:sp>
        <p:nvSpPr>
          <p:cNvPr id="2150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150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6BF6BCD8-452C-4F54-A4B6-8AF80C8C62F4}" type="slidenum">
              <a:rPr lang="en-US"/>
              <a:pPr/>
              <a:t>10</a:t>
            </a:fld>
            <a:endParaRPr lang="en-US"/>
          </a:p>
        </p:txBody>
      </p:sp>
      <p:sp>
        <p:nvSpPr>
          <p:cNvPr id="2253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253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85A9753A-13AB-4EC4-96DB-59A261D3BC0D}" type="slidenum">
              <a:rPr lang="en-US"/>
              <a:pPr/>
              <a:t>11</a:t>
            </a:fld>
            <a:endParaRPr lang="en-US"/>
          </a:p>
        </p:txBody>
      </p:sp>
      <p:sp>
        <p:nvSpPr>
          <p:cNvPr id="2355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355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61798EA3-128B-42B7-B341-0ECBF639711F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iming>
    <p:tnLst>
      <p:par>
        <p:cTn id="1" dur="indefinite" restart="never" nodeType="tmRoot"/>
      </p:par>
    </p:tnLst>
  </p:timing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Microsoft YaHei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Microsoft YaHei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Microsoft YaHei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Microsoft YaHei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4" charset="0"/>
          <a:ea typeface="Microsoft YaHei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4" charset="0"/>
          <a:ea typeface="Microsoft YaHei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4" charset="0"/>
          <a:ea typeface="Microsoft YaHei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4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s-ES_tradnl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s-ES_tradnl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AC9FF0F5-D089-4207-9EDD-8DCBD04AC6B2}" type="slidenum">
              <a:rPr lang="es-ES_tradnl">
                <a:solidFill>
                  <a:srgbClr val="000000"/>
                </a:solidFill>
                <a:latin typeface="Arial"/>
                <a:ea typeface="+mn-ea"/>
              </a:rPr>
              <a:pPr defTabSz="914400"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t>‹Nº›</a:t>
            </a:fld>
            <a:endParaRPr lang="es-ES_tradnl">
              <a:solidFill>
                <a:srgbClr val="000000"/>
              </a:solidFill>
              <a:latin typeface="Arial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4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4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6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6.jpe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35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1115616" y="620688"/>
            <a:ext cx="46085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err="1" smtClean="0">
                <a:solidFill>
                  <a:srgbClr val="FFC000"/>
                </a:solidFill>
                <a:effectLst>
                  <a:glow rad="101600">
                    <a:srgbClr val="00B05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Jardin</a:t>
            </a:r>
            <a:r>
              <a:rPr lang="es-ES" sz="4000" b="1" dirty="0" smtClean="0">
                <a:solidFill>
                  <a:srgbClr val="FFC000"/>
                </a:solidFill>
                <a:effectLst>
                  <a:glow rad="101600">
                    <a:srgbClr val="00B05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4000" b="1" dirty="0" err="1" smtClean="0">
                <a:solidFill>
                  <a:srgbClr val="FFC000"/>
                </a:solidFill>
                <a:effectLst>
                  <a:glow rad="101600">
                    <a:srgbClr val="00B05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Botanico</a:t>
            </a:r>
            <a:r>
              <a:rPr lang="es-ES" sz="4000" b="1" dirty="0" smtClean="0">
                <a:solidFill>
                  <a:srgbClr val="FFC000"/>
                </a:solidFill>
                <a:effectLst>
                  <a:glow rad="101600">
                    <a:srgbClr val="00B05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 </a:t>
            </a:r>
            <a:endParaRPr lang="es-ES" sz="4000" b="1" dirty="0">
              <a:solidFill>
                <a:srgbClr val="FFC000"/>
              </a:solidFill>
              <a:effectLst>
                <a:glow rad="101600">
                  <a:srgbClr val="00B05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  <a:p>
            <a:r>
              <a:rPr lang="es-ES" sz="4000" b="1" dirty="0" smtClean="0">
                <a:solidFill>
                  <a:srgbClr val="FFC000"/>
                </a:solidFill>
                <a:effectLst>
                  <a:glow rad="101600">
                    <a:srgbClr val="00B05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              de</a:t>
            </a:r>
          </a:p>
          <a:p>
            <a:r>
              <a:rPr lang="es-ES" sz="4000" b="1" dirty="0">
                <a:solidFill>
                  <a:srgbClr val="FFC000"/>
                </a:solidFill>
                <a:effectLst>
                  <a:glow rad="101600">
                    <a:srgbClr val="00B05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4000" b="1" dirty="0" smtClean="0">
                <a:solidFill>
                  <a:srgbClr val="FFC000"/>
                </a:solidFill>
                <a:effectLst>
                  <a:glow rad="101600">
                    <a:srgbClr val="00B05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        </a:t>
            </a:r>
            <a:r>
              <a:rPr lang="es-ES" sz="4000" b="1" dirty="0" err="1" smtClean="0">
                <a:solidFill>
                  <a:srgbClr val="FFC000"/>
                </a:solidFill>
                <a:effectLst>
                  <a:glow rad="101600">
                    <a:srgbClr val="00B05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hershey</a:t>
            </a:r>
            <a:endParaRPr lang="es-ES" sz="4000" b="1" dirty="0">
              <a:solidFill>
                <a:srgbClr val="FFC000"/>
              </a:solidFill>
              <a:effectLst>
                <a:glow rad="101600">
                  <a:srgbClr val="00B05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843808" y="6309320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C000"/>
                </a:solidFill>
                <a:effectLst>
                  <a:glow rad="101600">
                    <a:srgbClr val="00B05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Automático</a:t>
            </a:r>
            <a:endParaRPr lang="es-ES" b="1" dirty="0">
              <a:solidFill>
                <a:srgbClr val="FFC000"/>
              </a:solidFill>
              <a:effectLst>
                <a:glow rad="101600">
                  <a:srgbClr val="00B05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9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580112" y="5877272"/>
            <a:ext cx="1545916" cy="635144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pic>
        <p:nvPicPr>
          <p:cNvPr id="2055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3000">
    <p:diamond/>
    <p:sndAc>
      <p:stSnd loop="1">
        <p:snd r:embed="rId3" name="H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AutoShape 4" descr="http://www.hersheygardens.org/Content/images/uploads/Images/home-rose-garden-HI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4180344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0" dirty="0" err="1" smtClean="0">
                <a:solidFill>
                  <a:srgbClr val="FF0000"/>
                </a:solidFill>
                <a:latin typeface="Monotype Corsiva" pitchFamily="66" charset="0"/>
              </a:rPr>
              <a:t>Hershey</a:t>
            </a:r>
            <a:r>
              <a:rPr lang="es-ES" sz="2400" b="1" i="0" dirty="0" smtClean="0">
                <a:solidFill>
                  <a:srgbClr val="FF0000"/>
                </a:solidFill>
                <a:latin typeface="Monotype Corsiva" pitchFamily="66" charset="0"/>
              </a:rPr>
              <a:t> </a:t>
            </a:r>
            <a:r>
              <a:rPr lang="es-ES" sz="2400" b="1" i="0" dirty="0" err="1" smtClean="0">
                <a:solidFill>
                  <a:srgbClr val="FF0000"/>
                </a:solidFill>
                <a:latin typeface="Monotype Corsiva" pitchFamily="66" charset="0"/>
              </a:rPr>
              <a:t>Gardens</a:t>
            </a:r>
            <a:r>
              <a:rPr lang="es-ES" sz="2400" b="1" i="0" dirty="0" smtClean="0">
                <a:solidFill>
                  <a:srgbClr val="FF0000"/>
                </a:solidFill>
                <a:latin typeface="Monotype Corsiva" pitchFamily="66" charset="0"/>
              </a:rPr>
              <a:t> abrió sus puertas en 1937 con la petición de Milton </a:t>
            </a:r>
            <a:r>
              <a:rPr lang="es-ES" sz="2400" b="1" i="0" dirty="0" err="1" smtClean="0">
                <a:solidFill>
                  <a:srgbClr val="FF0000"/>
                </a:solidFill>
                <a:latin typeface="Monotype Corsiva" pitchFamily="66" charset="0"/>
              </a:rPr>
              <a:t>Hershey</a:t>
            </a:r>
            <a:r>
              <a:rPr lang="es-ES" sz="2400" b="1" i="0" dirty="0" smtClean="0">
                <a:solidFill>
                  <a:srgbClr val="FF0000"/>
                </a:solidFill>
                <a:latin typeface="Monotype Corsiva" pitchFamily="66" charset="0"/>
              </a:rPr>
              <a:t> "crear un bonito jardín de rosas." Más de 75 años después, el 3 1/2 acre jardín de rosas se ha convertido en 23 acres de belleza botánico proporcionando a los visitantes experiencias únicas y oportunidades de enriquecimiento.</a:t>
            </a:r>
          </a:p>
          <a:p>
            <a:r>
              <a:rPr lang="es-ES" sz="2400" b="1" i="0" dirty="0" smtClean="0">
                <a:solidFill>
                  <a:srgbClr val="FF0000"/>
                </a:solidFill>
                <a:latin typeface="Monotype Corsiva" pitchFamily="66" charset="0"/>
              </a:rPr>
              <a:t>Con vistas a la ciudad de </a:t>
            </a:r>
            <a:r>
              <a:rPr lang="es-ES" sz="2400" b="1" i="0" dirty="0" err="1" smtClean="0">
                <a:solidFill>
                  <a:srgbClr val="FF0000"/>
                </a:solidFill>
                <a:latin typeface="Monotype Corsiva" pitchFamily="66" charset="0"/>
              </a:rPr>
              <a:t>Hershey</a:t>
            </a:r>
            <a:r>
              <a:rPr lang="es-ES" sz="2400" b="1" i="0" dirty="0" smtClean="0">
                <a:solidFill>
                  <a:srgbClr val="FF0000"/>
                </a:solidFill>
                <a:latin typeface="Monotype Corsiva" pitchFamily="66" charset="0"/>
              </a:rPr>
              <a:t>, </a:t>
            </a:r>
            <a:r>
              <a:rPr lang="es-ES" sz="2400" b="1" i="0" dirty="0" err="1" smtClean="0">
                <a:solidFill>
                  <a:srgbClr val="FF0000"/>
                </a:solidFill>
                <a:latin typeface="Monotype Corsiva" pitchFamily="66" charset="0"/>
              </a:rPr>
              <a:t>Hershey</a:t>
            </a:r>
            <a:r>
              <a:rPr lang="es-ES" sz="2400" b="1" i="0" dirty="0" smtClean="0">
                <a:solidFill>
                  <a:srgbClr val="FF0000"/>
                </a:solidFill>
                <a:latin typeface="Monotype Corsiva" pitchFamily="66" charset="0"/>
              </a:rPr>
              <a:t> </a:t>
            </a:r>
            <a:r>
              <a:rPr lang="es-ES" sz="2400" b="1" i="0" dirty="0" err="1" smtClean="0">
                <a:solidFill>
                  <a:srgbClr val="FF0000"/>
                </a:solidFill>
                <a:latin typeface="Monotype Corsiva" pitchFamily="66" charset="0"/>
              </a:rPr>
              <a:t>Gardens</a:t>
            </a:r>
            <a:r>
              <a:rPr lang="es-ES" sz="2400" b="1" i="0" dirty="0" smtClean="0">
                <a:solidFill>
                  <a:srgbClr val="FF0000"/>
                </a:solidFill>
                <a:latin typeface="Monotype Corsiva" pitchFamily="66" charset="0"/>
              </a:rPr>
              <a:t> cuenta con una impresionante variedad de flores y arbustos, una colección imponente de raros árboles,  para deleitar a los visitantes de todas las edades.</a:t>
            </a:r>
          </a:p>
        </p:txBody>
      </p:sp>
      <p:pic>
        <p:nvPicPr>
          <p:cNvPr id="52231" name="Picture 7" descr="C:\Users\Eleni\Desktop\Cuadros\Bellisimo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133850"/>
          </a:xfrm>
          <a:prstGeom prst="rect">
            <a:avLst/>
          </a:prstGeom>
          <a:noFill/>
        </p:spPr>
      </p:pic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advTm="71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14288" y="-14288"/>
            <a:ext cx="9174163" cy="6888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advTm="266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9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14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25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8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9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36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9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40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1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8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14288" y="-14288"/>
            <a:ext cx="9174163" cy="6888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advTm="266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9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0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 additive="repl">
                                        <p:cTn id="15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8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0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25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 additive="repl">
                                        <p:cTn id="28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 additive="repl">
                                        <p:cTn id="33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6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7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38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151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14288" y="-14288"/>
            <a:ext cx="9174163" cy="6888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advTm="266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6" dur="3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>
                                          <p:val>
                                            <p:strVal val="#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" dur="3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 additive="repl">
                                        <p:cTn id="8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4" presetClass="exit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13" dur="3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>
                                          <p:val>
                                            <p:strVal val="#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3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3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3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 additive="repl">
                                        <p:cTn id="17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22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 additive="repl">
                                        <p:cTn id="24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29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0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176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14288" y="-14288"/>
            <a:ext cx="9174163" cy="6888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advTm="266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 additive="repl">
                                        <p:cTn id="14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7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9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24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 additive="repl">
                                        <p:cTn id="27" dur="3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 additive="repl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 additive="repl">
                                        <p:cTn id="32" dur="3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5" dur="3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6" dur="3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7" dur="3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9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38" dur="3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201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14288" y="-14288"/>
            <a:ext cx="9174163" cy="6888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advTm="266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9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 additive="repl">
                                        <p:cTn id="14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 additive="repl">
                                        <p:cTn id="17" dur="3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 additive="repl">
                                        <p:cTn id="22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7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32" dur="3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 additive="repl">
                                        <p:cTn id="35" dur="3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9223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14288" y="-14288"/>
            <a:ext cx="9174163" cy="6888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advTm="266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6" dur="30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>
                                          <p:val>
                                            <p:strVal val="#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" dur="30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 additive="repl">
                                        <p:cTn id="8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4" presetClass="exit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13" dur="3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>
                                          <p:val>
                                            <p:strVal val="#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3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3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3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 additive="repl">
                                        <p:cTn id="17" dur="3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2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" dur="600" decel="100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" dur="600" decel="100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xit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 additive="repl">
                                        <p:cTn id="32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3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4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 additive="repl">
                                        <p:cTn id="35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247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advTm="266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9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0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15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8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26" dur="3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9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 additive="repl">
                                        <p:cTn id="37" dur="3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0" dur="3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1" dur="3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42" dur="3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1271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7517"/>
            <a:ext cx="9144000" cy="686551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advTm="122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" name="Picture 2" descr="http://img23.dreamies.de/img/845/b/6a29k6azf7i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2564904"/>
            <a:ext cx="2579775" cy="3288156"/>
          </a:xfrm>
          <a:prstGeom prst="rect">
            <a:avLst/>
          </a:prstGeom>
          <a:noFill/>
        </p:spPr>
      </p:pic>
      <p:pic>
        <p:nvPicPr>
          <p:cNvPr id="4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23928" y="5013176"/>
            <a:ext cx="1545916" cy="635144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/>
              <a:ea typeface="+mn-ea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auto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ea typeface="+mn-ea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 fontAlgn="auto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/>
              <a:ea typeface="+mn-ea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auto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  <a:ea typeface="+mn-ea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auto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  <a:ea typeface="+mn-ea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auto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  <a:ea typeface="+mn-ea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169</Words>
  <Application>Microsoft Office PowerPoint</Application>
  <PresentationFormat>Presentación en pantalla (4:3)</PresentationFormat>
  <Paragraphs>45</Paragraphs>
  <Slides>13</Slides>
  <Notes>11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Thème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Jardin Botanico de Herhsey</dc:title>
  <dc:creator/>
  <cp:lastModifiedBy/>
  <cp:revision>1</cp:revision>
  <dcterms:created xsi:type="dcterms:W3CDTF">2014-04-25T17:40:40Z</dcterms:created>
  <dcterms:modified xsi:type="dcterms:W3CDTF">2014-04-25T22:52:47Z</dcterms:modified>
  <cp:contentStatus>Final</cp:contentStatus>
</cp:coreProperties>
</file>