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60" autoAdjust="0"/>
    <p:restoredTop sz="94660"/>
  </p:normalViewPr>
  <p:slideViewPr>
    <p:cSldViewPr snapToGrid="0">
      <p:cViewPr varScale="1">
        <p:scale>
          <a:sx n="59" d="100"/>
          <a:sy n="59" d="100"/>
        </p:scale>
        <p:origin x="54" y="6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theme" Target="theme/theme1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1BB644-512A-4391-9026-7A6A0CDD333A}" type="datetimeFigureOut">
              <a:rPr lang="es-CO" smtClean="0"/>
              <a:t>13/10/2016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464DF-77D8-4D61-B658-0BC96682CAC0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5792064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1BB644-512A-4391-9026-7A6A0CDD333A}" type="datetimeFigureOut">
              <a:rPr lang="es-CO" smtClean="0"/>
              <a:t>13/10/2016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464DF-77D8-4D61-B658-0BC96682CAC0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1710150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1BB644-512A-4391-9026-7A6A0CDD333A}" type="datetimeFigureOut">
              <a:rPr lang="es-CO" smtClean="0"/>
              <a:t>13/10/2016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464DF-77D8-4D61-B658-0BC96682CAC0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9814564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1BB644-512A-4391-9026-7A6A0CDD333A}" type="datetimeFigureOut">
              <a:rPr lang="es-CO" smtClean="0"/>
              <a:t>13/10/2016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464DF-77D8-4D61-B658-0BC96682CAC0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333404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1BB644-512A-4391-9026-7A6A0CDD333A}" type="datetimeFigureOut">
              <a:rPr lang="es-CO" smtClean="0"/>
              <a:t>13/10/2016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464DF-77D8-4D61-B658-0BC96682CAC0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1632518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1BB644-512A-4391-9026-7A6A0CDD333A}" type="datetimeFigureOut">
              <a:rPr lang="es-CO" smtClean="0"/>
              <a:t>13/10/2016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464DF-77D8-4D61-B658-0BC96682CAC0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755622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1BB644-512A-4391-9026-7A6A0CDD333A}" type="datetimeFigureOut">
              <a:rPr lang="es-CO" smtClean="0"/>
              <a:t>13/10/2016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464DF-77D8-4D61-B658-0BC96682CAC0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7618985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1BB644-512A-4391-9026-7A6A0CDD333A}" type="datetimeFigureOut">
              <a:rPr lang="es-CO" smtClean="0"/>
              <a:t>13/10/2016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464DF-77D8-4D61-B658-0BC96682CAC0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9246662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1BB644-512A-4391-9026-7A6A0CDD333A}" type="datetimeFigureOut">
              <a:rPr lang="es-CO" smtClean="0"/>
              <a:t>13/10/2016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464DF-77D8-4D61-B658-0BC96682CAC0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2397030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1BB644-512A-4391-9026-7A6A0CDD333A}" type="datetimeFigureOut">
              <a:rPr lang="es-CO" smtClean="0"/>
              <a:t>13/10/2016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464DF-77D8-4D61-B658-0BC96682CAC0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8755520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1BB644-512A-4391-9026-7A6A0CDD333A}" type="datetimeFigureOut">
              <a:rPr lang="es-CO" smtClean="0"/>
              <a:t>13/10/2016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464DF-77D8-4D61-B658-0BC96682CAC0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49394829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80116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1BB644-512A-4391-9026-7A6A0CDD333A}" type="datetimeFigureOut">
              <a:rPr lang="es-CO" smtClean="0"/>
              <a:t>13/10/2016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5464DF-77D8-4D61-B658-0BC96682CAC0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3852420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44956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3.png"/><Relationship Id="rId10" Type="http://schemas.openxmlformats.org/officeDocument/2006/relationships/image" Target="../media/image7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780673" y="1028343"/>
            <a:ext cx="8630653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i="1" dirty="0"/>
              <a:t>Japón</a:t>
            </a:r>
            <a:r>
              <a:rPr lang="es-CO" i="1" dirty="0"/>
              <a:t> es un país insular que se extiende a lo largo de la costa Pacífica del nordeste de Asia. La isla principal es </a:t>
            </a:r>
            <a:r>
              <a:rPr lang="es-CO" i="1" dirty="0" err="1"/>
              <a:t>Honshu</a:t>
            </a:r>
            <a:r>
              <a:rPr lang="es-CO" i="1" dirty="0"/>
              <a:t>, y las otras tres más grandes son </a:t>
            </a:r>
            <a:r>
              <a:rPr lang="es-CO" i="1" dirty="0" err="1"/>
              <a:t>Hokkaido</a:t>
            </a:r>
            <a:r>
              <a:rPr lang="es-CO" i="1" dirty="0"/>
              <a:t>, en el norte del país, y </a:t>
            </a:r>
            <a:r>
              <a:rPr lang="es-CO" i="1" dirty="0" err="1"/>
              <a:t>Shikoku</a:t>
            </a:r>
            <a:r>
              <a:rPr lang="es-CO" i="1" dirty="0"/>
              <a:t> y </a:t>
            </a:r>
            <a:r>
              <a:rPr lang="es-CO" i="1" dirty="0" err="1"/>
              <a:t>Kyushu</a:t>
            </a:r>
            <a:r>
              <a:rPr lang="es-CO" i="1" dirty="0"/>
              <a:t> en el sur. Más de 4.000 pequeñas islas rodean a estas cuatro principales. Las islas principales están conectadas mediante un moderno sistema de transporte, del que forma parte el túnel </a:t>
            </a:r>
            <a:r>
              <a:rPr lang="es-CO" i="1" dirty="0" err="1"/>
              <a:t>Seikan</a:t>
            </a:r>
            <a:r>
              <a:rPr lang="es-CO" i="1" dirty="0"/>
              <a:t>, el mayor túnel ferroviario del mundo, con una longitud de 54 </a:t>
            </a:r>
            <a:r>
              <a:rPr lang="es-CO" i="1" dirty="0" smtClean="0"/>
              <a:t>km, </a:t>
            </a:r>
            <a:r>
              <a:rPr lang="es-CO" i="1" dirty="0"/>
              <a:t>Los trenes japoneses de alta velocidad (conocidos como </a:t>
            </a:r>
            <a:r>
              <a:rPr lang="es-CO" i="1" dirty="0" err="1"/>
              <a:t>shinkansen</a:t>
            </a:r>
            <a:r>
              <a:rPr lang="es-CO" i="1" dirty="0"/>
              <a:t>, o trenes-bala) enlazan las principales regiones del país</a:t>
            </a:r>
            <a:r>
              <a:rPr lang="es-CO" i="1" dirty="0" smtClean="0"/>
              <a:t>.</a:t>
            </a:r>
            <a:endParaRPr lang="es-CO" i="1" dirty="0"/>
          </a:p>
          <a:p>
            <a:pPr algn="ctr"/>
            <a:r>
              <a:rPr lang="es-CO" i="1" dirty="0"/>
              <a:t>Aproximadamente un </a:t>
            </a:r>
            <a:r>
              <a:rPr lang="es-CO" i="1" dirty="0" smtClean="0"/>
              <a:t>73% </a:t>
            </a:r>
            <a:r>
              <a:rPr lang="es-CO" i="1" dirty="0"/>
              <a:t>del territorio japonés es montañoso, y todas las ciudades importantes, excepto la antigua capital de </a:t>
            </a:r>
            <a:r>
              <a:rPr lang="es-CO" i="1" dirty="0" err="1"/>
              <a:t>Kyoto</a:t>
            </a:r>
            <a:r>
              <a:rPr lang="es-CO" i="1" dirty="0"/>
              <a:t>, se ubican en torno a una estrecha franja de llanuras costeras. Apenas un </a:t>
            </a:r>
            <a:r>
              <a:rPr lang="es-CO" i="1" dirty="0" smtClean="0"/>
              <a:t>18% </a:t>
            </a:r>
            <a:r>
              <a:rPr lang="es-CO" i="1" dirty="0"/>
              <a:t>del territorio es habitable, por lo que las ciudades japonesas son grandes urbes densamente pobladas. El área metropolitana de </a:t>
            </a:r>
            <a:r>
              <a:rPr lang="es-CO" i="1" dirty="0" err="1"/>
              <a:t>Tokyo</a:t>
            </a:r>
            <a:r>
              <a:rPr lang="es-CO" i="1" dirty="0"/>
              <a:t> es el mayor núcleo urbano del planeta. En él viven 36 millones de personas, pese al inquietante historial geológico de la región, donde son frecuentes terremotos y tsunamis de gran poder destructivo. Solamente el gran terremoto de 1923 acabó con unas 143.000 vidas.</a:t>
            </a:r>
          </a:p>
          <a:p>
            <a:pPr algn="ctr"/>
            <a:r>
              <a:rPr lang="es-CO" i="1" dirty="0"/>
              <a:t> </a:t>
            </a:r>
            <a:r>
              <a:rPr lang="es-CO" i="1" dirty="0" smtClean="0"/>
              <a:t>Es </a:t>
            </a:r>
            <a:r>
              <a:rPr lang="es-CO" i="1" dirty="0"/>
              <a:t>un país democrático y de mentalidad abierta, además de uno de los tres mayores exportadores de productos manufacturados y la segunda potencia económica mundial, sólo por detrás de Estados Unidos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8791074" y="5552658"/>
            <a:ext cx="222985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000" b="1" i="1" dirty="0" smtClean="0"/>
              <a:t>Creó: Jeremías</a:t>
            </a:r>
          </a:p>
          <a:p>
            <a:pPr algn="ctr"/>
            <a:r>
              <a:rPr lang="es-CO" sz="1000" b="1" i="1" dirty="0" smtClean="0"/>
              <a:t>Para: mis </a:t>
            </a:r>
            <a:r>
              <a:rPr lang="es-CO" sz="1000" b="1" i="1" dirty="0" err="1" smtClean="0"/>
              <a:t>pps</a:t>
            </a:r>
            <a:r>
              <a:rPr lang="es-CO" sz="1000" b="1" i="1" dirty="0" smtClean="0"/>
              <a:t> </a:t>
            </a:r>
          </a:p>
          <a:p>
            <a:pPr algn="ctr"/>
            <a:r>
              <a:rPr lang="es-CO" sz="1000" b="1" i="1" dirty="0" smtClean="0"/>
              <a:t>Música: Música Instrumental China</a:t>
            </a:r>
            <a:endParaRPr lang="es-CO" sz="1000" b="1" i="1" dirty="0"/>
          </a:p>
        </p:txBody>
      </p:sp>
      <p:pic>
        <p:nvPicPr>
          <p:cNvPr id="5" name="M_sica_instrumental_china_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39062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2181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27280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91877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54472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0476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98528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1682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11125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62919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Elipse 2"/>
          <p:cNvSpPr/>
          <p:nvPr/>
        </p:nvSpPr>
        <p:spPr>
          <a:xfrm>
            <a:off x="8903369" y="5518484"/>
            <a:ext cx="1780674" cy="417095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955139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358165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88222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465827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790645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038890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261853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644463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000381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Elipse 2"/>
          <p:cNvSpPr/>
          <p:nvPr/>
        </p:nvSpPr>
        <p:spPr>
          <a:xfrm>
            <a:off x="8855242" y="5598695"/>
            <a:ext cx="1700463" cy="336884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90834057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541865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107397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482564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5459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717846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815595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038491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299227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697815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923408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065014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961271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624658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10076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84696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123039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766099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609232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05195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734446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649872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442282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994105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67159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2359414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7195636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9702822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418837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9096806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064759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1893110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8563877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3971796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5220315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8133099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0928130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5770134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2278046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184339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6355035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9122330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0099924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2088117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820222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0901308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0684042" y="898358"/>
            <a:ext cx="112295" cy="8823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264333950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375381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5362840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9425510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5433116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391237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O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CO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</TotalTime>
  <Words>286</Words>
  <Application>Microsoft Office PowerPoint</Application>
  <PresentationFormat>Panorámica</PresentationFormat>
  <Paragraphs>8</Paragraphs>
  <Slides>71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71</vt:i4>
      </vt:variant>
    </vt:vector>
  </HeadingPairs>
  <TitlesOfParts>
    <vt:vector size="77" baseType="lpstr">
      <vt:lpstr>Arial</vt:lpstr>
      <vt:lpstr>Calibri</vt:lpstr>
      <vt:lpstr>Calibri Light</vt:lpstr>
      <vt:lpstr>Kristen ITC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jeremías candelo valencia</cp:lastModifiedBy>
  <cp:revision>10</cp:revision>
  <dcterms:created xsi:type="dcterms:W3CDTF">2016-10-10T23:22:38Z</dcterms:created>
  <dcterms:modified xsi:type="dcterms:W3CDTF">2016-10-13T13:14:35Z</dcterms:modified>
</cp:coreProperties>
</file>