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2" r:id="rId6"/>
    <p:sldId id="265" r:id="rId7"/>
    <p:sldId id="264" r:id="rId8"/>
    <p:sldId id="263" r:id="rId9"/>
    <p:sldId id="266" r:id="rId10"/>
    <p:sldId id="267" r:id="rId11"/>
    <p:sldId id="268" r:id="rId12"/>
    <p:sldId id="271" r:id="rId13"/>
    <p:sldId id="272" r:id="rId14"/>
    <p:sldId id="273" r:id="rId15"/>
    <p:sldId id="275" r:id="rId16"/>
    <p:sldId id="283" r:id="rId17"/>
    <p:sldId id="269" r:id="rId18"/>
    <p:sldId id="277" r:id="rId19"/>
    <p:sldId id="284" r:id="rId20"/>
    <p:sldId id="278" r:id="rId21"/>
    <p:sldId id="289" r:id="rId22"/>
    <p:sldId id="279" r:id="rId23"/>
    <p:sldId id="280" r:id="rId24"/>
    <p:sldId id="282" r:id="rId25"/>
    <p:sldId id="285" r:id="rId26"/>
    <p:sldId id="286" r:id="rId27"/>
    <p:sldId id="287" r:id="rId28"/>
    <p:sldId id="281" r:id="rId29"/>
    <p:sldId id="290" r:id="rId30"/>
  </p:sldIdLst>
  <p:sldSz cx="12192000" cy="6858000"/>
  <p:notesSz cx="6858000" cy="9144000"/>
  <p:embeddedFontLst>
    <p:embeddedFont>
      <p:font typeface="Bradley Hand ITC" panose="03070402050302030203" pitchFamily="66" charset="0"/>
      <p:regular r:id="rId31"/>
    </p:embeddedFont>
    <p:embeddedFont>
      <p:font typeface="Broadway" panose="04040905080B02020502" pitchFamily="82" charset="0"/>
      <p:regular r:id="rId32"/>
    </p:embeddedFon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Calibri Light" panose="020F0302020204030204" pitchFamily="34" charset="0"/>
      <p:regular r:id="rId37"/>
      <p:italic r:id="rId38"/>
    </p:embeddedFont>
    <p:embeddedFont>
      <p:font typeface="Cambria" panose="02040503050406030204" pitchFamily="18" charset="0"/>
      <p:regular r:id="rId39"/>
      <p:bold r:id="rId40"/>
      <p:italic r:id="rId41"/>
      <p:boldItalic r:id="rId42"/>
    </p:embeddedFont>
    <p:embeddedFont>
      <p:font typeface="Kristen ITC" panose="03050502040202030202" pitchFamily="66" charset="0"/>
      <p:regular r:id="rId4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Vlou1YkNa0c5SV5YJQZeg==" hashData="z8EnxlUbroOgfYvRVF47d03JxUjlT/hfoqy7vrUNA1w8KB/aZuutewaWOKgrsk2dACurC6SfIe94xS7pZMDOF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20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8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1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9.fntdata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42" Type="http://schemas.openxmlformats.org/officeDocument/2006/relationships/font" Target="fonts/font12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font" Target="fonts/font10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5.fntdata"/><Relationship Id="rId43" Type="http://schemas.openxmlformats.org/officeDocument/2006/relationships/font" Target="fonts/font13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font" Target="fonts/font8.fntdata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FC0010-7E07-4047-88FC-3FB221FFE0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90C5887-5C4C-4044-ACDA-1A280E8402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837510A-D51A-4620-BDA4-0E1BD84F0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5657C-D6A8-4D07-85B1-361C639CBE24}" type="datetimeFigureOut">
              <a:rPr lang="en-CA" smtClean="0"/>
              <a:t>2020-04-16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73B56E9-7653-42A3-BB2D-FAB8FD6AF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B1645C1-BD20-4328-A474-E92136DB0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7EA4C-0258-47C0-8251-5D8F26C2C3C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6683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split orient="vert"/>
      </p:transition>
    </mc:Choice>
    <mc:Fallback xmlns="">
      <p:transition spd="slow" advTm="2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EB8A5C-F26C-420C-8042-ADB3B36D1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6FB0F8C-6DE5-45DB-949F-01CD1265F2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4B2C6E4-9578-452D-8EDF-6DAC653766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5657C-D6A8-4D07-85B1-361C639CBE24}" type="datetimeFigureOut">
              <a:rPr lang="en-CA" smtClean="0"/>
              <a:t>2020-04-16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6AD93A1-56DD-4CC2-A1A2-1BC761995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E4BE730-F154-48C7-BAE0-F5292DD62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7EA4C-0258-47C0-8251-5D8F26C2C3C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3877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split orient="vert"/>
      </p:transition>
    </mc:Choice>
    <mc:Fallback xmlns="">
      <p:transition spd="slow" advTm="2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62FE46-80DA-4254-8BEA-0730617A24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EE04DD3-A041-47DB-B0F4-367E713905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C313838-FB16-4D47-B80E-279CE7F90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5657C-D6A8-4D07-85B1-361C639CBE24}" type="datetimeFigureOut">
              <a:rPr lang="en-CA" smtClean="0"/>
              <a:t>2020-04-16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9FDB872-273F-435A-83FF-D52FBC7A1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1C8963E-A4F5-4F9E-B055-274AB2EE0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7EA4C-0258-47C0-8251-5D8F26C2C3C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1535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split orient="vert"/>
      </p:transition>
    </mc:Choice>
    <mc:Fallback xmlns="">
      <p:transition spd="slow" advTm="2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3FE8583-26BF-466D-AB98-9C7431EA7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D21F63C-11E0-433E-967F-62AE11A71E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411317A-6052-4D37-8BF7-DC8E940A49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B974B3B-0978-403A-9EDB-625BE84CA0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5657C-D6A8-4D07-85B1-361C639CBE24}" type="datetimeFigureOut">
              <a:rPr lang="en-CA" smtClean="0"/>
              <a:t>2020-04-16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C3CBF19-80D7-442D-B705-75EFF26B8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B5C03BE-FED7-492E-9F52-885784D86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7EA4C-0258-47C0-8251-5D8F26C2C3C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20722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split orient="vert"/>
      </p:transition>
    </mc:Choice>
    <mc:Fallback xmlns="">
      <p:transition spd="slow" advTm="2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968DBE-CDC3-453A-A3CD-65B272A53D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A6B41D5-85FF-4083-B16E-6D308E0680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8454897-B5E8-405C-9970-D3E592D923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4CA9B2F-2202-4FE2-A8AB-AD24450769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3B4522CF-D0DD-4138-B65E-C75D459EA4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1CAC6E6-5275-4A85-A485-94EDE81B6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5657C-D6A8-4D07-85B1-361C639CBE24}" type="datetimeFigureOut">
              <a:rPr lang="en-CA" smtClean="0"/>
              <a:t>2020-04-16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EC9A77C-6D4F-481C-9D16-1B62D9355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6E29D7D-B52C-486C-8FFE-7354E96B0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7EA4C-0258-47C0-8251-5D8F26C2C3C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4736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split orient="vert"/>
      </p:transition>
    </mc:Choice>
    <mc:Fallback xmlns="">
      <p:transition spd="slow" advTm="2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FC9F02-35EF-4623-9C0E-A7F984E2A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96C75AD-81A4-4E1A-BCCC-10B544702D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5657C-D6A8-4D07-85B1-361C639CBE24}" type="datetimeFigureOut">
              <a:rPr lang="en-CA" smtClean="0"/>
              <a:t>2020-04-16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E03892A-556F-417C-827E-7B8027E95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48092EA-AEEA-49F5-8C11-21294D5AF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7EA4C-0258-47C0-8251-5D8F26C2C3C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9745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split orient="vert"/>
      </p:transition>
    </mc:Choice>
    <mc:Fallback xmlns="">
      <p:transition spd="slow" advTm="2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DC84B82-8312-49EA-B115-D3E8D292E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5657C-D6A8-4D07-85B1-361C639CBE24}" type="datetimeFigureOut">
              <a:rPr lang="en-CA" smtClean="0"/>
              <a:t>2020-04-16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68B7FA0-0415-4E9B-BFEB-DD14D0761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3CB4FEF-8992-4014-968A-AAA8AFEAC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7EA4C-0258-47C0-8251-5D8F26C2C3C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85375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split orient="vert"/>
      </p:transition>
    </mc:Choice>
    <mc:Fallback xmlns="">
      <p:transition spd="slow" advTm="2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2E8629-67C2-4351-892C-7D426B91BC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C9C304E-BA3C-4EE4-BBEB-DC578B9530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0AF66BC-0C89-40B0-B0D4-2AADDF475D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96CF7D1-A166-4E3F-BEA5-3BB3FCEE9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5657C-D6A8-4D07-85B1-361C639CBE24}" type="datetimeFigureOut">
              <a:rPr lang="en-CA" smtClean="0"/>
              <a:t>2020-04-16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B3450B5-5AD8-44BB-9C26-B377E2C0A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53F3C46-C177-4640-A22B-35C24518D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7EA4C-0258-47C0-8251-5D8F26C2C3C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2972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split orient="vert"/>
      </p:transition>
    </mc:Choice>
    <mc:Fallback xmlns="">
      <p:transition spd="slow" advTm="2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8BEB70-3130-4C0B-BC08-F7C77218EA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5E03B1F-7FEC-4274-B603-212A6B1B8C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1024834-6CB6-4CA6-A42A-F7017928FC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96D93EB-D7DB-4ADE-9A5F-3C9F7FEFE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5657C-D6A8-4D07-85B1-361C639CBE24}" type="datetimeFigureOut">
              <a:rPr lang="en-CA" smtClean="0"/>
              <a:t>2020-04-16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627DFA4-0A73-4ABB-90C9-4492EE4DD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B0C784B-2EA3-4FA3-B453-EC1A4723B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7EA4C-0258-47C0-8251-5D8F26C2C3C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08792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split orient="vert"/>
      </p:transition>
    </mc:Choice>
    <mc:Fallback xmlns="">
      <p:transition spd="slow" advTm="2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2591FA-1470-4A1C-8E97-3AA86544A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DBDCC4E-23E5-4B34-8D0A-826BB01E50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595E9D-6782-42AE-9AD0-C3B1E474A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5657C-D6A8-4D07-85B1-361C639CBE24}" type="datetimeFigureOut">
              <a:rPr lang="en-CA" smtClean="0"/>
              <a:t>2020-04-16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3A850A3-FF4D-4F04-9F9B-BF64E97B4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528109-D88B-4B68-9532-0FE3BE166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7EA4C-0258-47C0-8251-5D8F26C2C3C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59825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split orient="vert"/>
      </p:transition>
    </mc:Choice>
    <mc:Fallback xmlns="">
      <p:transition spd="slow" advTm="2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EAAD87C-4BD0-40E2-93D9-D3BD8F1E62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4DDB20B-B832-4D5D-858F-43AC14331F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7E9824D-AEBE-4E5C-84FE-57558C9B2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5657C-D6A8-4D07-85B1-361C639CBE24}" type="datetimeFigureOut">
              <a:rPr lang="en-CA" smtClean="0"/>
              <a:t>2020-04-16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FF8FD4D-CC07-4A46-A291-2229DB8DC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EAFBADD-EB7A-400D-ABF0-A915C9AE5F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7EA4C-0258-47C0-8251-5D8F26C2C3C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4257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split orient="vert"/>
      </p:transition>
    </mc:Choice>
    <mc:Fallback xmlns="">
      <p:transition spd="slow" advTm="2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1F5EDFD-F3DC-4F15-8D7F-6B61E80220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095681C-F49F-4E2D-83A3-F6F5B667CF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A0EF2C1-4951-4DC1-8CF7-8354B7595B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95657C-D6A8-4D07-85B1-361C639CBE24}" type="datetimeFigureOut">
              <a:rPr lang="en-CA" smtClean="0"/>
              <a:t>2020-04-16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4335CB4-909B-4175-A1D9-9742FF370C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DC7CED-31BC-4566-B728-2883E13CD0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7EA4C-0258-47C0-8251-5D8F26C2C3C8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85859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2000">
        <p:split orient="vert"/>
      </p:transition>
    </mc:Choice>
    <mc:Fallback xmlns="">
      <p:transition spd="slow" advTm="2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0AA5C076-765F-491A-A821-D16DBB9FAE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7ADBD26D-2070-4D20-82EB-BECDB9A42632}"/>
              </a:ext>
            </a:extLst>
          </p:cNvPr>
          <p:cNvSpPr txBox="1"/>
          <p:nvPr/>
        </p:nvSpPr>
        <p:spPr>
          <a:xfrm>
            <a:off x="4315705" y="913429"/>
            <a:ext cx="2959738" cy="1369270"/>
          </a:xfrm>
          <a:prstGeom prst="rect">
            <a:avLst/>
          </a:prstGeom>
          <a:noFill/>
        </p:spPr>
        <p:txBody>
          <a:bodyPr wrap="none" rtlCol="0">
            <a:prstTxWarp prst="textChevron">
              <a:avLst/>
            </a:prstTxWarp>
            <a:spAutoFit/>
            <a:scene3d>
              <a:camera prst="obliqueTopLef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n-CA" sz="5400" b="1" i="1" dirty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Bradley Hand ITC" panose="03070402050302030203" pitchFamily="66" charset="0"/>
              </a:rPr>
              <a:t>JAPON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850DB47-D56E-4B10-933A-B812CB940C9C}"/>
              </a:ext>
            </a:extLst>
          </p:cNvPr>
          <p:cNvSpPr txBox="1"/>
          <p:nvPr/>
        </p:nvSpPr>
        <p:spPr>
          <a:xfrm>
            <a:off x="699899" y="196748"/>
            <a:ext cx="7211526" cy="2846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50" b="1" i="1" dirty="0">
                <a:solidFill>
                  <a:schemeClr val="bg1">
                    <a:lumMod val="75000"/>
                  </a:schemeClr>
                </a:solidFill>
                <a:latin typeface="Cambria" panose="02040503050406030204" pitchFamily="18" charset="0"/>
              </a:rPr>
              <a:t>Sin fines de </a:t>
            </a:r>
            <a:r>
              <a:rPr lang="en-CA" sz="1250" b="1" i="1" dirty="0" err="1">
                <a:solidFill>
                  <a:schemeClr val="bg1">
                    <a:lumMod val="75000"/>
                  </a:schemeClr>
                </a:solidFill>
                <a:latin typeface="Cambria" panose="02040503050406030204" pitchFamily="18" charset="0"/>
              </a:rPr>
              <a:t>lucro</a:t>
            </a:r>
            <a:r>
              <a:rPr lang="en-CA" sz="1250" b="1" i="1" dirty="0">
                <a:solidFill>
                  <a:schemeClr val="bg1">
                    <a:lumMod val="75000"/>
                  </a:schemeClr>
                </a:solidFill>
                <a:latin typeface="Cambria" panose="02040503050406030204" pitchFamily="18" charset="0"/>
              </a:rPr>
              <a:t> - </a:t>
            </a:r>
            <a:r>
              <a:rPr lang="es-ES" sz="1250" b="1" i="1" dirty="0">
                <a:solidFill>
                  <a:schemeClr val="bg1">
                    <a:lumMod val="75000"/>
                  </a:schemeClr>
                </a:solidFill>
                <a:latin typeface="Cambria" panose="02040503050406030204" pitchFamily="18" charset="0"/>
              </a:rPr>
              <a:t>Todos los derechos de autor © pertenecen a los respectivos artistas / fotógrafos</a:t>
            </a:r>
            <a:endParaRPr lang="en-CA" sz="1250" b="1" i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77D27135-6B64-47DC-A761-DC3053AB0ED9}"/>
              </a:ext>
            </a:extLst>
          </p:cNvPr>
          <p:cNvSpPr txBox="1"/>
          <p:nvPr/>
        </p:nvSpPr>
        <p:spPr>
          <a:xfrm>
            <a:off x="4299036" y="2500168"/>
            <a:ext cx="3560590" cy="707886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en-CA" sz="4000" b="1" dirty="0"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Bradley Hand ITC" panose="03070402050302030203" pitchFamily="66" charset="0"/>
              </a:rPr>
              <a:t>Encanto y color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E02726F8-C001-464D-A3CF-2EA90FB1CA3F}"/>
              </a:ext>
            </a:extLst>
          </p:cNvPr>
          <p:cNvSpPr/>
          <p:nvPr/>
        </p:nvSpPr>
        <p:spPr>
          <a:xfrm>
            <a:off x="0" y="1"/>
            <a:ext cx="12192000" cy="68579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7685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0000">
        <p:sndAc>
          <p:stSnd>
            <p:snd r:embed="rId2" name="ARMAND.wav"/>
          </p:stSnd>
        </p:sndAc>
      </p:transition>
    </mc:Choice>
    <mc:Fallback xmlns="">
      <p:transition spd="slow" advClick="0" advTm="10000">
        <p:sndAc>
          <p:stSnd>
            <p:snd r:embed="rId6" name="ARMA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9395E67-AF7F-47D5-9E10-EF8DCE12B5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73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/>
      </p:transition>
    </mc:Choice>
    <mc:Fallback xmlns="">
      <p:transition spd="slow" advTm="4000">
        <p:split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C3CEC27-2A00-4FB8-AE95-C1B52CFD42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33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E2C65F2-075C-4E4D-AE11-BD5E0AB850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90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C55368B-4CA7-4291-B4EF-FE09041369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3107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114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910BB27-6A0F-46F5-942D-EB0D8EC5C0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94209" y="0"/>
            <a:ext cx="123862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738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7B73F78-A890-4C87-B046-2341ED336A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5196" y="0"/>
            <a:ext cx="12297196" cy="6918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219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AA91CE5-FE4F-479D-9E80-3B2E2138E5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38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DA8553D-DD72-428D-9AA8-907BD611E0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966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B05AFFA-766C-4937-83A8-FE00758C30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591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DF25344-189B-4E1D-B739-5FCC808DC4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9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3448D3A-50F9-4E6F-B0CA-8BC3BD15AB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2756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190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6455F1F-AE4E-4D83-BC59-966B2F3CD9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057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23E5757-F3F1-40E8-948F-3E6BC6C50A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74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1A6D547-6FBA-4343-9C34-1FF8CE289F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1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A411EBA-A3BD-4823-9B24-8127310A7E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656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1FFFD37E-8945-4C70-B178-5200812DC1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65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6E0F15C1-B61E-4F3E-952D-D722E37B90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07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762D46C-E12F-4F06-B88A-A1B0866A87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243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873BCB9B-33C5-4926-8342-4E2B8D199C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5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0059FEA-8F26-44CC-9E72-9FE46B64D6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04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E67CBEA-16B4-4100-8DDC-F149C53EDE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2648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91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EE3F900-A5B7-404D-8D33-7A5B3B1BED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61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C0D5056-8DF2-4523-98B1-C55D8D38C4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099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2550600-E04D-43FA-BBBF-A0BE651E9C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96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E32D025-C5AC-4322-8270-24D800A00F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871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B0D85CE-947E-472C-BF01-934ACAD3E2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69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4DDE321-6D0D-49A1-A55F-734228A0F7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EE7F05E6-C0EA-412F-9E6B-9C3008039C9A}"/>
              </a:ext>
            </a:extLst>
          </p:cNvPr>
          <p:cNvSpPr txBox="1"/>
          <p:nvPr/>
        </p:nvSpPr>
        <p:spPr>
          <a:xfrm>
            <a:off x="3630948" y="4714379"/>
            <a:ext cx="989373" cy="6278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480" dirty="0">
                <a:solidFill>
                  <a:schemeClr val="accent2">
                    <a:lumMod val="20000"/>
                    <a:lumOff val="80000"/>
                  </a:schemeClr>
                </a:solidFill>
                <a:latin typeface="Broadway" panose="04040905080B02020502" pitchFamily="82" charset="0"/>
              </a:rPr>
              <a:t>FIN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245DB44-4957-4E99-B010-2C014A5F6B4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6436" y="3681777"/>
            <a:ext cx="2296621" cy="2967501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75B9F7BA-B036-4B64-BBF3-93922EF56B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037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B25B632D-D847-499E-A711-7D23C335EB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E69B254-2EDC-4262-AC3B-5712DBD328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C7D2ADB7-D99D-442E-BEE4-5FFD171DDF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361F18BD-954F-4F12-97DA-9E415F4ADC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442831A9-EDD3-4902-995E-FF957BDAEA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2C6D74BD-9BE5-4583-8C3B-86A3E23B3B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B949E030-B6CA-4406-8542-05F35184BC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60FF7CB4-04CF-43C2-92D0-AD9D37E112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A02F8EF1-F54B-4363-850A-B9B02B8E9C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99EA65EB-2D25-4676-9BEB-9E442275E3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081C4DAD-95A3-4C5F-9C4D-20EAEA55A0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3480765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39</Words>
  <Application>Microsoft Office PowerPoint</Application>
  <PresentationFormat>Panorámica</PresentationFormat>
  <Paragraphs>6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7" baseType="lpstr">
      <vt:lpstr>Kristen ITC</vt:lpstr>
      <vt:lpstr>Bradley Hand ITC</vt:lpstr>
      <vt:lpstr>Calibri Light</vt:lpstr>
      <vt:lpstr>Broadway</vt:lpstr>
      <vt:lpstr>Cambria</vt:lpstr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25</cp:revision>
  <dcterms:created xsi:type="dcterms:W3CDTF">2020-04-01T23:08:47Z</dcterms:created>
  <dcterms:modified xsi:type="dcterms:W3CDTF">2020-04-16T20:15:48Z</dcterms:modified>
</cp:coreProperties>
</file>