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6" r:id="rId11"/>
    <p:sldId id="271" r:id="rId12"/>
    <p:sldId id="267" r:id="rId13"/>
    <p:sldId id="268" r:id="rId14"/>
    <p:sldId id="269" r:id="rId15"/>
    <p:sldId id="270" r:id="rId16"/>
    <p:sldId id="272" r:id="rId17"/>
    <p:sldId id="273" r:id="rId18"/>
    <p:sldId id="275" r:id="rId19"/>
    <p:sldId id="277" r:id="rId20"/>
    <p:sldId id="278" r:id="rId21"/>
    <p:sldId id="265" r:id="rId22"/>
    <p:sldId id="274" r:id="rId23"/>
    <p:sldId id="279" r:id="rId24"/>
    <p:sldId id="280" r:id="rId25"/>
  </p:sldIdLst>
  <p:sldSz cx="12192000" cy="6858000"/>
  <p:notesSz cx="6858000" cy="9144000"/>
  <p:embeddedFontLst>
    <p:embeddedFont>
      <p:font typeface="Afterschool Festival" pitchFamily="2" charset="0"/>
      <p:regular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Calibri Light" panose="020F0302020204030204" pitchFamily="34" charset="0"/>
      <p:regular r:id="rId31"/>
      <p:italic r:id="rId32"/>
    </p:embeddedFont>
    <p:embeddedFont>
      <p:font typeface="Candara" panose="020E0502030303020204" pitchFamily="34" charset="0"/>
      <p:regular r:id="rId33"/>
      <p:bold r:id="rId34"/>
      <p:italic r:id="rId35"/>
      <p:boldItalic r:id="rId36"/>
    </p:embeddedFont>
    <p:embeddedFont>
      <p:font typeface="Kristen ITC" panose="03050502040202030202" pitchFamily="66" charset="0"/>
      <p:regular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no49Z5HrBHRCA6g84MQIg==" hashData="tPuhjA9w0rAw/uQigP0JvFs/HpkYZ1QjVqvKbQRbYhNRq8A+MszrdcOR2rXt/o0DsWccZ6NB5s69UGVCVoKrg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7918"/>
    <a:srgbClr val="FCDB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8.fntdata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4E25CA-4D95-447D-A2BB-B536B01CD4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6302C41-D386-4FB9-9AC8-3F41F6ED34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F87B0C0-1DA4-4D5D-BDEE-97FB655CB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EFE54-415C-4DC6-A799-DFBD78123C46}" type="datetimeFigureOut">
              <a:rPr lang="en-CA" smtClean="0"/>
              <a:t>2021-10-23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823F3B6-1A0E-4972-BD73-07808F8DF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E61594C-8E41-486B-B1D9-1936B48CE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CD7FD-AA00-4519-B213-89B59F15E15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4978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55AAD0-12B3-45BB-949B-17695370A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0A7A1F9-F10B-4143-9CA3-A481FA19F1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CF9E786-FF19-461F-BD78-3DBAB77E3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EFE54-415C-4DC6-A799-DFBD78123C46}" type="datetimeFigureOut">
              <a:rPr lang="en-CA" smtClean="0"/>
              <a:t>2021-10-23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5CF000D-F1FB-4F99-86B8-4A5EA04FB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7F217DA-2886-4613-8DF1-EAD8F9EAE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CD7FD-AA00-4519-B213-89B59F15E15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95902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DCD1C9-F3E1-4B8B-BF69-3E68020FC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34965E6-B5D8-4977-B246-DCBD6AA1A4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9CBE55-9D9B-4530-8408-B5E8E0DCB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EFE54-415C-4DC6-A799-DFBD78123C46}" type="datetimeFigureOut">
              <a:rPr lang="en-CA" smtClean="0"/>
              <a:t>2021-10-23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8802DB4-6E02-406E-B7C9-5DBA3ABC0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32CB84E-744A-4757-A0C2-733D7CE0B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CD7FD-AA00-4519-B213-89B59F15E15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8781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1827EC-0DD1-491F-BA30-F7D8BF59E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BA2F7B3-1BA2-4DF2-81A4-C781C795BE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8BBC244-B31D-4385-9E0A-D416473412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FEDDB87-7384-4065-9ACA-2DC0EEBF2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EFE54-415C-4DC6-A799-DFBD78123C46}" type="datetimeFigureOut">
              <a:rPr lang="en-CA" smtClean="0"/>
              <a:t>2021-10-23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79F4E81-7FE0-4753-9A3E-58E141343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93A665B-CFF5-4777-9492-90FF98737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CD7FD-AA00-4519-B213-89B59F15E15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84887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1B8D28-8F84-44A4-843E-E1AF757E95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DBE95F5-3C44-4E20-90D1-824DC16D51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662FE06-6612-4B8E-9AED-E0C16A51A0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3D6AB2E-2E55-4623-ADA4-FFC3D5FA3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00530F1-6C76-4EC0-9B49-6E0701EA84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3D23EBE-87F9-4886-B6D4-9D469CDA3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EFE54-415C-4DC6-A799-DFBD78123C46}" type="datetimeFigureOut">
              <a:rPr lang="en-CA" smtClean="0"/>
              <a:t>2021-10-23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AAD77E4-B0B5-4288-B533-F778F3187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9BDDAAD-50BF-4393-95F7-3053D1E883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CD7FD-AA00-4519-B213-89B59F15E15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9128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7CE7AB-C7C4-4AA2-80E3-D0A079EAA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4D2150B-764A-4916-8376-9A50ACFE1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EFE54-415C-4DC6-A799-DFBD78123C46}" type="datetimeFigureOut">
              <a:rPr lang="en-CA" smtClean="0"/>
              <a:t>2021-10-23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7654E75-E851-4AB2-A327-569C1380F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4F4E9AE-E61C-45DD-B314-70168071B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CD7FD-AA00-4519-B213-89B59F15E15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00426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A33EDC6-B227-45A0-9BC7-A1B431869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EFE54-415C-4DC6-A799-DFBD78123C46}" type="datetimeFigureOut">
              <a:rPr lang="en-CA" smtClean="0"/>
              <a:t>2021-10-23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68D4D3E-DE15-40A6-A00C-D30D85680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F03E965-88BC-4C4A-8E93-A734A139D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CD7FD-AA00-4519-B213-89B59F15E15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77651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692426-9EE3-4005-94CB-B9ABE6878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BF4713E-C94C-4946-A8FA-9820F9FCAE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60A6030-CB11-4C4C-B848-5D5F8BE510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EB925C6-5C0B-4989-9CDC-C7A14ADC2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EFE54-415C-4DC6-A799-DFBD78123C46}" type="datetimeFigureOut">
              <a:rPr lang="en-CA" smtClean="0"/>
              <a:t>2021-10-23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7860F11-6041-4CE7-B17C-69257D8CA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50FBF42-E49E-4BE5-A9BC-86937F644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CD7FD-AA00-4519-B213-89B59F15E15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6129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E5D1B4-D4F4-42A0-B470-A7AD8C4982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7972FD5-DF55-4D21-9A06-5E8632B1B0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5A7607E-FEBB-48E0-BB06-572DA14939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60F0FBC-69CC-43AF-A50A-F97A61F55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EFE54-415C-4DC6-A799-DFBD78123C46}" type="datetimeFigureOut">
              <a:rPr lang="en-CA" smtClean="0"/>
              <a:t>2021-10-23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E87B024-9237-4562-B906-15DB4DDAB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356CAFF-E7E0-40C0-B531-8DD5AA016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CD7FD-AA00-4519-B213-89B59F15E15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0695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1F54D4-A578-4F30-8D00-CE9D43017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6A80BC7-E5EC-4B8C-B693-FF0CCC4580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380856-5C3F-46AA-807A-9A07219E8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EFE54-415C-4DC6-A799-DFBD78123C46}" type="datetimeFigureOut">
              <a:rPr lang="en-CA" smtClean="0"/>
              <a:t>2021-10-23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5B96F64-7654-4969-B22B-DB145A2E3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B395A30-0337-421B-861D-C5FC2DF58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CD7FD-AA00-4519-B213-89B59F15E15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13733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2623A3E-ADB5-4AA3-8DDE-841D88C85E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9552200-35A2-451A-B8BD-6B77A0AD19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BAA021-0EFE-40C1-9E14-B3876B1CE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EFE54-415C-4DC6-A799-DFBD78123C46}" type="datetimeFigureOut">
              <a:rPr lang="en-CA" smtClean="0"/>
              <a:t>2021-10-23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FF68368-DDCC-49A5-B7D8-EA1AA7503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3572F58-5808-468D-B47C-2E9559687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CD7FD-AA00-4519-B213-89B59F15E15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80059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B5F11CC-59BA-4591-BD41-7C6E716D07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188BC8E-4196-4B06-974D-C27C98047D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1C7CF7B-3FEF-4FC3-9432-155E1BA8C8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EFE54-415C-4DC6-A799-DFBD78123C46}" type="datetimeFigureOut">
              <a:rPr lang="en-CA" smtClean="0"/>
              <a:t>2021-10-23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BABD345-1EEF-4958-8BBF-49C096B89F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F2A14CF-5E94-4AE5-83AC-7B1D3087B1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2CD7FD-AA00-4519-B213-89B59F15E15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9596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8F4C854-28E8-40EA-A7F6-F33A6C9868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336494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A4BDBCD-F8D0-4C95-8F8F-55134F5CA28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401006" cy="671512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E61D1E13-0D72-41E9-B1AE-BECD28F3A7B0}"/>
              </a:ext>
            </a:extLst>
          </p:cNvPr>
          <p:cNvSpPr txBox="1"/>
          <p:nvPr/>
        </p:nvSpPr>
        <p:spPr>
          <a:xfrm>
            <a:off x="957943" y="1349829"/>
            <a:ext cx="19287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9600" dirty="0">
                <a:solidFill>
                  <a:schemeClr val="accent4">
                    <a:lumMod val="20000"/>
                    <a:lumOff val="80000"/>
                  </a:schemeClr>
                </a:solidFill>
                <a:latin typeface="Afterschool Festival" pitchFamily="2" charset="0"/>
              </a:rPr>
              <a:t>Italia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C610F51-9C56-40EB-87A4-5F9328F9EB19}"/>
              </a:ext>
            </a:extLst>
          </p:cNvPr>
          <p:cNvSpPr/>
          <p:nvPr/>
        </p:nvSpPr>
        <p:spPr>
          <a:xfrm>
            <a:off x="0" y="0"/>
            <a:ext cx="12438185" cy="6858001"/>
          </a:xfrm>
          <a:prstGeom prst="rect">
            <a:avLst/>
          </a:prstGeom>
          <a:solidFill>
            <a:srgbClr val="E179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287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sndAc>
          <p:stSnd>
            <p:snd r:embed="rId2" name="Frank Pourcell - An+¦nimo Veneziano (Benedetto Marcello).wav"/>
          </p:stSnd>
        </p:sndAc>
      </p:transition>
    </mc:Choice>
    <mc:Fallback xmlns="">
      <p:transition advClick="0" advTm="3000">
        <p:sndAc>
          <p:stSnd>
            <p:snd r:embed="rId5" name="Frank Pourcell - An+¦nimo Veneziano (Benedetto Marcell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DAA2442C-A3A4-4006-8DC8-59D9DACF8C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504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1E8D0E0-9319-4B1B-A940-513EDA2D04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853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414B6AA-0A46-4A58-ADFD-28B7027032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911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E0AA59E-63F4-4BA3-B10C-9807227F3E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063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C4405E4F-2479-4A2D-9B09-F76CF3D762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81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9E5B35F-9CAC-4879-B74B-0EA860B259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138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58B6C31-82CB-410E-850E-B7D8F3EA6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233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0337FB5-6668-4712-8581-D30835C2D7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120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DAC5FB7-42E6-4261-A700-308C1912A8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775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8C80DD0-B718-4426-9782-E208E026A2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161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FB7BBDC2-9E5D-4EEF-A618-98704241C4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65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BAD8416-7A0D-49F8-BF30-91CF73C971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341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CC540A3-126D-4B40-80B0-582A6801E0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121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0729246-56F3-4DBF-AA6B-A62ECDC3E9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236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F3B9783-6D3D-4062-B9B5-A646DE0A01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499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712D44F-E8E8-4060-B207-741D7B14B1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064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7887E7B-FD9D-48B8-9A85-3D90C3BE5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198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B30997C-8CAA-415A-A343-3350E362E6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357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A6174CE-B0D8-4700-A1FF-0630FF9BEA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522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BBA46A8-BE42-4599-AE87-12403CFA21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832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39D3594-59B7-45CE-9CD9-3A53B2E478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697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F620D3E-ED78-417F-99B9-727438AA8B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E1DE7BF-85A1-4AA2-A631-729AC78061E3}"/>
              </a:ext>
            </a:extLst>
          </p:cNvPr>
          <p:cNvSpPr txBox="1"/>
          <p:nvPr/>
        </p:nvSpPr>
        <p:spPr>
          <a:xfrm>
            <a:off x="2647950" y="76200"/>
            <a:ext cx="7017049" cy="3570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70" i="1" dirty="0">
                <a:solidFill>
                  <a:srgbClr val="0070C0"/>
                </a:solidFill>
                <a:latin typeface="Calibri" panose="020F0502020204030204" pitchFamily="34" charset="0"/>
              </a:rPr>
              <a:t>Todos los derechos de autor pertenecen a los respectivos artistas/ fotógrafos</a:t>
            </a:r>
            <a:endParaRPr lang="en-CA" sz="1670" i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C1C724A-BA21-49AC-BA44-C3D43AB0A7BC}"/>
              </a:ext>
            </a:extLst>
          </p:cNvPr>
          <p:cNvSpPr txBox="1"/>
          <p:nvPr/>
        </p:nvSpPr>
        <p:spPr>
          <a:xfrm flipH="1">
            <a:off x="4103365" y="523875"/>
            <a:ext cx="551688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200" i="1" dirty="0">
                <a:solidFill>
                  <a:srgbClr val="0070C0"/>
                </a:solidFill>
                <a:latin typeface="Calibri" panose="020F0502020204030204" pitchFamily="34" charset="0"/>
              </a:rPr>
              <a:t>Audio – Frank </a:t>
            </a:r>
            <a:r>
              <a:rPr lang="en-CA" sz="2200" i="1" dirty="0" err="1">
                <a:solidFill>
                  <a:srgbClr val="0070C0"/>
                </a:solidFill>
                <a:latin typeface="Calibri" panose="020F0502020204030204" pitchFamily="34" charset="0"/>
              </a:rPr>
              <a:t>Pourcell</a:t>
            </a:r>
            <a:r>
              <a:rPr lang="en-CA" sz="2200" i="1" dirty="0">
                <a:solidFill>
                  <a:srgbClr val="0070C0"/>
                </a:solidFill>
                <a:latin typeface="Calibri" panose="020F0502020204030204" pitchFamily="34" charset="0"/>
              </a:rPr>
              <a:t>- </a:t>
            </a:r>
            <a:r>
              <a:rPr lang="en-CA" sz="2200" i="1" dirty="0" err="1">
                <a:solidFill>
                  <a:srgbClr val="0070C0"/>
                </a:solidFill>
                <a:latin typeface="Calibri" panose="020F0502020204030204" pitchFamily="34" charset="0"/>
              </a:rPr>
              <a:t>Anonimo</a:t>
            </a:r>
            <a:r>
              <a:rPr lang="en-CA" sz="2200" i="1" dirty="0">
                <a:solidFill>
                  <a:srgbClr val="0070C0"/>
                </a:solidFill>
                <a:latin typeface="Calibri" panose="020F0502020204030204" pitchFamily="34" charset="0"/>
              </a:rPr>
              <a:t> </a:t>
            </a:r>
            <a:r>
              <a:rPr lang="en-CA" sz="2200" i="1" dirty="0" err="1">
                <a:solidFill>
                  <a:srgbClr val="0070C0"/>
                </a:solidFill>
                <a:latin typeface="Calibri" panose="020F0502020204030204" pitchFamily="34" charset="0"/>
              </a:rPr>
              <a:t>Veneciano</a:t>
            </a:r>
            <a:endParaRPr lang="en-CA" sz="2200" i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69F1ECA-F2C3-4856-9CFA-73131EC205BE}"/>
              </a:ext>
            </a:extLst>
          </p:cNvPr>
          <p:cNvSpPr txBox="1"/>
          <p:nvPr/>
        </p:nvSpPr>
        <p:spPr>
          <a:xfrm>
            <a:off x="5267325" y="1133475"/>
            <a:ext cx="29626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i="1" dirty="0">
                <a:solidFill>
                  <a:srgbClr val="0070C0"/>
                </a:solidFill>
                <a:latin typeface="Candara" panose="020E0502030303020204" pitchFamily="34" charset="0"/>
              </a:rPr>
              <a:t>inesgaret@gmail.com</a:t>
            </a:r>
          </a:p>
        </p:txBody>
      </p:sp>
    </p:spTree>
    <p:extLst>
      <p:ext uri="{BB962C8B-B14F-4D97-AF65-F5344CB8AC3E}">
        <p14:creationId xmlns:p14="http://schemas.microsoft.com/office/powerpoint/2010/main" val="924702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3000">
        <p15:prstTrans prst="pageCurlDouble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18A0DF1-3332-454C-A478-21DEAE9912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C17C5CC-42A2-42C3-B75E-51D2E1545D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1DA76E33-62E0-4D86-BD66-ED99075F0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ECCEF9F-C6E1-4578-8D6C-23D01E4681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65E9A3A-BA39-4A72-A1C9-CC1700BA41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F5B4667E-3BE5-42A8-8D83-C3F4144D2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8EF67D66-A147-4FD7-99CA-EB82920C5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EB43F72C-FC9A-485A-B90E-D51F90CC5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01C18B00-6CE7-4A33-A81B-1A09F1F54F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65B5C4C1-B984-4091-9B13-82A500A80C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B3BBAED-A387-4C7B-B9B7-91259EEA1A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3224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>
        <p:fade thruBlk="1"/>
      </p:transition>
    </mc:Choice>
    <mc:Fallback>
      <p:transition spd="slow" advClick="0">
        <p:fade thruBlk="1"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708</TotalTime>
  <Words>47</Words>
  <Application>Microsoft Office PowerPoint</Application>
  <PresentationFormat>Panorámica</PresentationFormat>
  <Paragraphs>6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1" baseType="lpstr">
      <vt:lpstr>Kristen ITC</vt:lpstr>
      <vt:lpstr>Afterschool Festival</vt:lpstr>
      <vt:lpstr>Calibri</vt:lpstr>
      <vt:lpstr>Calibri Light</vt:lpstr>
      <vt:lpstr>Candara</vt:lpstr>
      <vt:lpstr>Arial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19</cp:revision>
  <dcterms:created xsi:type="dcterms:W3CDTF">2021-10-11T21:08:25Z</dcterms:created>
  <dcterms:modified xsi:type="dcterms:W3CDTF">2021-10-23T18:41:11Z</dcterms:modified>
</cp:coreProperties>
</file>