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5" r:id="rId10"/>
    <p:sldId id="264" r:id="rId11"/>
    <p:sldId id="265" r:id="rId12"/>
    <p:sldId id="266" r:id="rId13"/>
    <p:sldId id="273" r:id="rId14"/>
    <p:sldId id="274" r:id="rId15"/>
    <p:sldId id="267" r:id="rId16"/>
    <p:sldId id="268" r:id="rId17"/>
    <p:sldId id="269" r:id="rId18"/>
    <p:sldId id="270" r:id="rId19"/>
    <p:sldId id="271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7" r:id="rId30"/>
    <p:sldId id="288" r:id="rId31"/>
    <p:sldId id="289" r:id="rId32"/>
    <p:sldId id="294" r:id="rId33"/>
    <p:sldId id="285" r:id="rId34"/>
    <p:sldId id="286" r:id="rId35"/>
    <p:sldId id="290" r:id="rId36"/>
    <p:sldId id="291" r:id="rId37"/>
    <p:sldId id="292" r:id="rId38"/>
    <p:sldId id="293" r:id="rId39"/>
    <p:sldId id="295" r:id="rId40"/>
    <p:sldId id="296" r:id="rId41"/>
    <p:sldId id="297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79" d="100"/>
          <a:sy n="79" d="100"/>
        </p:scale>
        <p:origin x="102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E97D-49FC-4B0D-A24B-386F93D6ABFA}" type="datetimeFigureOut">
              <a:rPr lang="es-ES" smtClean="0"/>
              <a:t>06/04/2016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60F6-0F37-4A3D-814D-3B05832F47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6544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E97D-49FC-4B0D-A24B-386F93D6ABFA}" type="datetimeFigureOut">
              <a:rPr lang="es-ES" smtClean="0"/>
              <a:t>06/04/2016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60F6-0F37-4A3D-814D-3B05832F47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4815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E97D-49FC-4B0D-A24B-386F93D6ABFA}" type="datetimeFigureOut">
              <a:rPr lang="es-ES" smtClean="0"/>
              <a:t>06/04/2016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60F6-0F37-4A3D-814D-3B05832F47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594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E97D-49FC-4B0D-A24B-386F93D6ABFA}" type="datetimeFigureOut">
              <a:rPr lang="es-ES" smtClean="0"/>
              <a:t>06/04/2016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60F6-0F37-4A3D-814D-3B05832F47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8668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E97D-49FC-4B0D-A24B-386F93D6ABFA}" type="datetimeFigureOut">
              <a:rPr lang="es-ES" smtClean="0"/>
              <a:t>06/04/2016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60F6-0F37-4A3D-814D-3B05832F47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3602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E97D-49FC-4B0D-A24B-386F93D6ABFA}" type="datetimeFigureOut">
              <a:rPr lang="es-ES" smtClean="0"/>
              <a:t>06/04/2016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60F6-0F37-4A3D-814D-3B05832F47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58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E97D-49FC-4B0D-A24B-386F93D6ABFA}" type="datetimeFigureOut">
              <a:rPr lang="es-ES" smtClean="0"/>
              <a:t>06/04/2016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60F6-0F37-4A3D-814D-3B05832F47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0188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E97D-49FC-4B0D-A24B-386F93D6ABFA}" type="datetimeFigureOut">
              <a:rPr lang="es-ES" smtClean="0"/>
              <a:t>06/04/2016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60F6-0F37-4A3D-814D-3B05832F47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972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E97D-49FC-4B0D-A24B-386F93D6ABFA}" type="datetimeFigureOut">
              <a:rPr lang="es-ES" smtClean="0"/>
              <a:t>06/04/2016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60F6-0F37-4A3D-814D-3B05832F47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4850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E97D-49FC-4B0D-A24B-386F93D6ABFA}" type="datetimeFigureOut">
              <a:rPr lang="es-ES" smtClean="0"/>
              <a:t>06/04/2016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60F6-0F37-4A3D-814D-3B05832F47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3747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E97D-49FC-4B0D-A24B-386F93D6ABFA}" type="datetimeFigureOut">
              <a:rPr lang="es-ES" smtClean="0"/>
              <a:t>06/04/2016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F60F6-0F37-4A3D-814D-3B05832F47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5066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E97D-49FC-4B0D-A24B-386F93D6ABFA}" type="datetimeFigureOut">
              <a:rPr lang="es-ES" smtClean="0"/>
              <a:t>06/04/2016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F60F6-0F37-4A3D-814D-3B05832F47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1810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Tarantela Sicili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37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8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5543574" y="525780"/>
            <a:ext cx="27690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De viaje por Italia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238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6000">
        <p15:prstTrans prst="curtains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Marcador de contenido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4149090" y="365126"/>
            <a:ext cx="1723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Alberobello</a:t>
            </a:r>
            <a:endParaRPr lang="es-ES" sz="32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65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2023110" y="443132"/>
            <a:ext cx="1317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Alleghe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29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645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000">
        <p14:reveal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2005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000">
        <p14:reveal thruBlk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2172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000">
        <p14:reveal thruBlk="1"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754380" y="834390"/>
            <a:ext cx="13420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Amalfi</a:t>
            </a:r>
            <a:endParaRPr lang="es-ES" sz="40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77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4902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>
        <p14:ripple dir="ld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4240530" y="381576"/>
            <a:ext cx="16207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Borghetto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76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diamond/>
      </p:transition>
    </mc:Choice>
    <mc:Fallback xmlns="">
      <p:transition spd="slow" advClick="0" advTm="5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5417820" y="381576"/>
            <a:ext cx="16207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Borghetto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0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lus/>
      </p:transition>
    </mc:Choice>
    <mc:Fallback xmlns="">
      <p:transition spd="slow" advClick="0" advTm="5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5520690" y="443132"/>
            <a:ext cx="2115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Lago di Como</a:t>
            </a:r>
            <a:endParaRPr lang="es-ES" sz="32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28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3925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>
        <p14:ripple dir="ru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5634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>
        <p14:ripple dir="lu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uadroTexto 5"/>
          <p:cNvSpPr txBox="1"/>
          <p:nvPr/>
        </p:nvSpPr>
        <p:spPr>
          <a:xfrm>
            <a:off x="4205429" y="5509260"/>
            <a:ext cx="24463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Castelo </a:t>
            </a:r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Rufolo</a:t>
            </a:r>
            <a:endParaRPr lang="es-ES" sz="3600" dirty="0" smtClean="0">
              <a:solidFill>
                <a:srgbClr val="FF33CC"/>
              </a:solidFill>
              <a:latin typeface="Cleveland Litho NF" panose="02040503050308020703" pitchFamily="18" charset="0"/>
            </a:endParaRPr>
          </a:p>
          <a:p>
            <a:pPr algn="ctr"/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Ravello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51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4469130" y="365126"/>
            <a:ext cx="25531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Selva di </a:t>
            </a:r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Cadore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87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4400550" y="274320"/>
            <a:ext cx="12795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Gromo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27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omb/>
      </p:transition>
    </mc:Choice>
    <mc:Fallback xmlns="">
      <p:transition spd="slow" advClick="0" advTm="5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2880360" y="365126"/>
            <a:ext cx="29822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Isola</a:t>
            </a:r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 di San Giulio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80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ipple dir="r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6047391" y="182880"/>
            <a:ext cx="22739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Lac </a:t>
            </a:r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Misurina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81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>
        <p14:ripple dir="ld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5326380" y="274320"/>
            <a:ext cx="26759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Portofino</a:t>
            </a:r>
            <a:r>
              <a:rPr lang="es-ES" sz="32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 - Génova</a:t>
            </a:r>
            <a:endParaRPr lang="es-ES" sz="32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41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ipple dir="r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788670" y="537210"/>
            <a:ext cx="14369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Positano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69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5372100" y="427742"/>
            <a:ext cx="279063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Cueva Esmeralda</a:t>
            </a:r>
          </a:p>
          <a:p>
            <a:pPr algn="ctr"/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Positano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30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14:gallery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4389"/>
            <a:ext cx="9144000" cy="5759533"/>
          </a:xfrm>
        </p:spPr>
      </p:pic>
      <p:sp>
        <p:nvSpPr>
          <p:cNvPr id="7" name="CuadroTexto 6"/>
          <p:cNvSpPr txBox="1"/>
          <p:nvPr/>
        </p:nvSpPr>
        <p:spPr>
          <a:xfrm>
            <a:off x="6229350" y="4389120"/>
            <a:ext cx="14850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Sorrento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91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3749040" y="381576"/>
            <a:ext cx="14561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Trentino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2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2640330" y="1348740"/>
            <a:ext cx="20136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Val di Funes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66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erris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628650" y="594360"/>
            <a:ext cx="16206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Vernazza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44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5000">
        <p14:glitter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1211580" y="2617470"/>
            <a:ext cx="13737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Venecia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86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uadroTexto 4"/>
          <p:cNvSpPr txBox="1"/>
          <p:nvPr/>
        </p:nvSpPr>
        <p:spPr>
          <a:xfrm>
            <a:off x="380426" y="4411980"/>
            <a:ext cx="25099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En un rincón de</a:t>
            </a:r>
          </a:p>
          <a:p>
            <a:pPr algn="ctr"/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la Toscana</a:t>
            </a:r>
          </a:p>
        </p:txBody>
      </p:sp>
    </p:spTree>
    <p:extLst>
      <p:ext uri="{BB962C8B-B14F-4D97-AF65-F5344CB8AC3E}">
        <p14:creationId xmlns:p14="http://schemas.microsoft.com/office/powerpoint/2010/main" val="133876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57341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2000">
        <p15:prstTrans prst="prestige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71020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">
        <p15:prstTrans prst="pageCurlDouble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15660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">
        <p15:prstTrans prst="pageCurlSingle" invX="1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1028700" y="1409484"/>
            <a:ext cx="13173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Arezzo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47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937260" y="537210"/>
            <a:ext cx="1337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Livorno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03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3000350" y="617220"/>
            <a:ext cx="15716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latin typeface="Cleveland Litho NF" panose="02040503050308020703" pitchFamily="18" charset="0"/>
              </a:rPr>
              <a:t>Florencia</a:t>
            </a:r>
            <a:endParaRPr lang="es-ES" sz="3600" dirty="0">
              <a:solidFill>
                <a:schemeClr val="bg1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10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5000">
        <p14:reveal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5861015" y="365126"/>
            <a:ext cx="2773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latin typeface="Cleveland Litho NF" panose="02040503050308020703" pitchFamily="18" charset="0"/>
              </a:rPr>
              <a:t>Grosseto-</a:t>
            </a:r>
            <a:r>
              <a:rPr lang="es-ES" sz="3600" dirty="0" err="1" smtClean="0">
                <a:solidFill>
                  <a:schemeClr val="bg1"/>
                </a:solidFill>
                <a:latin typeface="Cleveland Litho NF" panose="02040503050308020703" pitchFamily="18" charset="0"/>
              </a:rPr>
              <a:t>Duomo</a:t>
            </a:r>
            <a:endParaRPr lang="es-ES" sz="3600" dirty="0">
              <a:solidFill>
                <a:schemeClr val="bg1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33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diamond/>
      </p:transition>
    </mc:Choice>
    <mc:Fallback xmlns="">
      <p:transition spd="slow" advClick="0" advTm="5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5017770" y="365126"/>
            <a:ext cx="14398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Saturnia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68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14:ripple dir="r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4286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14:ripple dir="ld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5749290" y="5394960"/>
            <a:ext cx="1231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Pienza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74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2023110" y="381576"/>
            <a:ext cx="10534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Siena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01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comb dir="vert"/>
      </p:transition>
    </mc:Choice>
    <mc:Fallback xmlns="">
      <p:transition spd="slow" advClick="0" advTm="5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/>
          <p:cNvSpPr txBox="1"/>
          <p:nvPr/>
        </p:nvSpPr>
        <p:spPr>
          <a:xfrm>
            <a:off x="6942484" y="5372100"/>
            <a:ext cx="1572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Chelo A.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5930828" y="381576"/>
            <a:ext cx="20233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33CC"/>
                </a:solidFill>
                <a:latin typeface="Cleveland Litho NF" panose="02040503050308020703" pitchFamily="18" charset="0"/>
              </a:rPr>
              <a:t>Lago </a:t>
            </a:r>
            <a:r>
              <a:rPr lang="es-ES" sz="3600" dirty="0" err="1" smtClean="0">
                <a:solidFill>
                  <a:srgbClr val="FF33CC"/>
                </a:solidFill>
                <a:latin typeface="Cleveland Litho NF" panose="02040503050308020703" pitchFamily="18" charset="0"/>
              </a:rPr>
              <a:t>Garda</a:t>
            </a:r>
            <a:endParaRPr lang="es-ES" sz="3600" dirty="0">
              <a:solidFill>
                <a:srgbClr val="FF33CC"/>
              </a:solidFill>
              <a:latin typeface="Cleveland Litho NF" panose="020405030503080207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82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window dir="vert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438</TotalTime>
  <Words>73</Words>
  <Application>Microsoft Office PowerPoint</Application>
  <PresentationFormat>Presentación en pantalla (4:3)</PresentationFormat>
  <Paragraphs>35</Paragraphs>
  <Slides>41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Cleveland Litho NF</vt:lpstr>
      <vt:lpstr>Kristen ITC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Chelo Aldana</dc:creator>
  <cp:lastModifiedBy>Chelo Aldana</cp:lastModifiedBy>
  <cp:revision>27</cp:revision>
  <dcterms:created xsi:type="dcterms:W3CDTF">2015-05-13T16:01:31Z</dcterms:created>
  <dcterms:modified xsi:type="dcterms:W3CDTF">2016-04-06T17:43:30Z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