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269" r:id="rId3"/>
    <p:sldId id="272" r:id="rId4"/>
    <p:sldId id="277" r:id="rId5"/>
    <p:sldId id="319" r:id="rId6"/>
    <p:sldId id="325" r:id="rId7"/>
    <p:sldId id="271" r:id="rId8"/>
    <p:sldId id="281" r:id="rId9"/>
    <p:sldId id="274" r:id="rId10"/>
    <p:sldId id="270" r:id="rId11"/>
    <p:sldId id="317" r:id="rId12"/>
    <p:sldId id="273" r:id="rId13"/>
    <p:sldId id="275" r:id="rId14"/>
    <p:sldId id="318" r:id="rId15"/>
    <p:sldId id="276" r:id="rId16"/>
    <p:sldId id="278" r:id="rId17"/>
    <p:sldId id="279" r:id="rId18"/>
    <p:sldId id="282" r:id="rId19"/>
    <p:sldId id="280" r:id="rId20"/>
    <p:sldId id="320" r:id="rId21"/>
    <p:sldId id="283" r:id="rId22"/>
    <p:sldId id="321" r:id="rId23"/>
    <p:sldId id="284" r:id="rId24"/>
    <p:sldId id="285" r:id="rId25"/>
    <p:sldId id="286" r:id="rId26"/>
    <p:sldId id="287" r:id="rId27"/>
    <p:sldId id="288" r:id="rId28"/>
    <p:sldId id="290" r:id="rId29"/>
    <p:sldId id="289" r:id="rId30"/>
    <p:sldId id="291" r:id="rId31"/>
    <p:sldId id="292" r:id="rId32"/>
    <p:sldId id="293" r:id="rId33"/>
    <p:sldId id="294" r:id="rId34"/>
    <p:sldId id="295" r:id="rId35"/>
    <p:sldId id="296" r:id="rId36"/>
    <p:sldId id="301" r:id="rId37"/>
    <p:sldId id="302" r:id="rId38"/>
    <p:sldId id="299" r:id="rId39"/>
    <p:sldId id="303" r:id="rId40"/>
    <p:sldId id="297" r:id="rId41"/>
    <p:sldId id="298" r:id="rId42"/>
    <p:sldId id="300" r:id="rId43"/>
    <p:sldId id="304" r:id="rId44"/>
    <p:sldId id="305" r:id="rId45"/>
    <p:sldId id="306" r:id="rId46"/>
    <p:sldId id="307" r:id="rId47"/>
    <p:sldId id="308" r:id="rId48"/>
    <p:sldId id="312" r:id="rId49"/>
    <p:sldId id="313" r:id="rId50"/>
    <p:sldId id="314" r:id="rId51"/>
    <p:sldId id="315" r:id="rId52"/>
    <p:sldId id="309" r:id="rId53"/>
    <p:sldId id="310" r:id="rId54"/>
    <p:sldId id="311" r:id="rId55"/>
    <p:sldId id="316" r:id="rId56"/>
    <p:sldId id="324" r:id="rId57"/>
    <p:sldId id="322" r:id="rId58"/>
    <p:sldId id="326" r:id="rId59"/>
    <p:sldId id="327" r:id="rId60"/>
    <p:sldId id="257" r:id="rId61"/>
    <p:sldId id="323" r:id="rId6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xAgIvByT8wY6rwi39jNNA==" hashData="JQg+K1r9kWhg2jyiUKSTGlDug8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E4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876" y="-90"/>
      </p:cViewPr>
      <p:guideLst>
        <p:guide orient="horz" pos="2160"/>
        <p:guide pos="288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E8A351C-2FF3-4A11-B112-7ADD94A59C1C}" type="datetimeFigureOut">
              <a:rPr lang="es-ES" smtClean="0"/>
              <a:t>18/07/2021</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CBF2D4-D0B5-4FD7-B5B4-47762D740845}" type="slidenum">
              <a:rPr lang="es-ES" smtClean="0"/>
              <a:t>‹Nº›</a:t>
            </a:fld>
            <a:endParaRPr lang="es-ES"/>
          </a:p>
        </p:txBody>
      </p:sp>
    </p:spTree>
    <p:extLst>
      <p:ext uri="{BB962C8B-B14F-4D97-AF65-F5344CB8AC3E}">
        <p14:creationId xmlns:p14="http://schemas.microsoft.com/office/powerpoint/2010/main" val="2738976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9</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13</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4B3A3E-16FB-4436-A490-87181EE1EE94}" type="datetimeFigureOut">
              <a:rPr lang="es-ES" smtClean="0"/>
              <a:t>18/07/2021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1182591264"/>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4B3A3E-16FB-4436-A490-87181EE1EE94}" type="datetimeFigureOut">
              <a:rPr lang="es-ES" smtClean="0"/>
              <a:t>18/07/2021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2732045397"/>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4B3A3E-16FB-4436-A490-87181EE1EE94}" type="datetimeFigureOut">
              <a:rPr lang="es-ES" smtClean="0"/>
              <a:t>18/07/2021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1559124132"/>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4B3A3E-16FB-4436-A490-87181EE1EE94}" type="datetimeFigureOut">
              <a:rPr lang="es-ES" smtClean="0"/>
              <a:t>18/07/2021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3737368545"/>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4B3A3E-16FB-4436-A490-87181EE1EE94}" type="datetimeFigureOut">
              <a:rPr lang="es-ES" smtClean="0"/>
              <a:t>18/07/2021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1533027580"/>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4B3A3E-16FB-4436-A490-87181EE1EE94}" type="datetimeFigureOut">
              <a:rPr lang="es-ES" smtClean="0"/>
              <a:t>18/07/2021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629982748"/>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4B3A3E-16FB-4436-A490-87181EE1EE94}" type="datetimeFigureOut">
              <a:rPr lang="es-ES" smtClean="0"/>
              <a:t>18/07/2021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2436272609"/>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4B3A3E-16FB-4436-A490-87181EE1EE94}" type="datetimeFigureOut">
              <a:rPr lang="es-ES" smtClean="0"/>
              <a:t>18/07/2021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891628297"/>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4B3A3E-16FB-4436-A490-87181EE1EE94}" type="datetimeFigureOut">
              <a:rPr lang="es-ES" smtClean="0"/>
              <a:t>18/07/2021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1052333167"/>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4B3A3E-16FB-4436-A490-87181EE1EE94}" type="datetimeFigureOut">
              <a:rPr lang="es-ES" smtClean="0"/>
              <a:t>18/07/2021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276967690"/>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4B3A3E-16FB-4436-A490-87181EE1EE94}" type="datetimeFigureOut">
              <a:rPr lang="es-ES" smtClean="0"/>
              <a:t>18/07/2021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560178642"/>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782809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7E4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4B3A3E-16FB-4436-A490-87181EE1EE94}" type="datetimeFigureOut">
              <a:rPr lang="es-ES" smtClean="0"/>
              <a:t>18/07/2021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908336-B70F-4C7C-B022-11AAD895A68A}" type="slidenum">
              <a:rPr lang="es-ES" smtClean="0"/>
              <a:t>‹Nº›</a:t>
            </a:fld>
            <a:endParaRPr lang="es-ES"/>
          </a:p>
        </p:txBody>
      </p:sp>
    </p:spTree>
    <p:extLst>
      <p:ext uri="{BB962C8B-B14F-4D97-AF65-F5344CB8AC3E}">
        <p14:creationId xmlns:p14="http://schemas.microsoft.com/office/powerpoint/2010/main" val="3671084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 Id="rId5" Type="http://schemas.openxmlformats.org/officeDocument/2006/relationships/image" Target="../media/image64.jpeg"/><Relationship Id="rId4" Type="http://schemas.openxmlformats.org/officeDocument/2006/relationships/image" Target="../media/image63.jpeg"/></Relationships>
</file>

<file path=ppt/slides/_rels/slide5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7.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68.jpeg"/></Relationships>
</file>

<file path=ppt/slides/_rels/slide60.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2" y="0"/>
            <a:ext cx="9144000" cy="687705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394197" y="3394207"/>
            <a:ext cx="6858000" cy="6960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9" y="3394205"/>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783318"/>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43724" y="5611366"/>
            <a:ext cx="618613" cy="766988"/>
          </a:xfrm>
          <a:prstGeom prst="rect">
            <a:avLst/>
          </a:prstGeom>
          <a:noFill/>
          <a:ln w="38100">
            <a:solidFill>
              <a:srgbClr val="1CDEF8"/>
            </a:solidFill>
            <a:miter lim="800000"/>
            <a:headEnd/>
            <a:tailEnd/>
          </a:ln>
        </p:spPr>
      </p:pic>
      <p:sp>
        <p:nvSpPr>
          <p:cNvPr id="19" name="18 Rectángulo"/>
          <p:cNvSpPr/>
          <p:nvPr/>
        </p:nvSpPr>
        <p:spPr>
          <a:xfrm>
            <a:off x="1980358" y="4572022"/>
            <a:ext cx="269222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08595" y="1558888"/>
            <a:ext cx="7127970" cy="3759277"/>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ISLAS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GALAPAGOS</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920299" y="5547181"/>
            <a:ext cx="2008837" cy="93406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467547" y="764705"/>
            <a:ext cx="1025524"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179515" y="188645"/>
            <a:ext cx="781050" cy="1066799"/>
          </a:xfrm>
          <a:prstGeom prst="rect">
            <a:avLst/>
          </a:prstGeom>
          <a:noFill/>
          <a:ln w="9525">
            <a:noFill/>
            <a:miter lim="800000"/>
            <a:headEnd/>
            <a:tailEnd/>
          </a:ln>
        </p:spPr>
      </p:pic>
    </p:spTree>
    <p:extLst>
      <p:ext uri="{BB962C8B-B14F-4D97-AF65-F5344CB8AC3E}">
        <p14:creationId xmlns:p14="http://schemas.microsoft.com/office/powerpoint/2010/main" val="2316512828"/>
      </p:ext>
    </p:extLst>
  </p:cSld>
  <p:clrMapOvr>
    <a:masterClrMapping/>
  </p:clrMapOvr>
  <mc:AlternateContent xmlns:mc="http://schemas.openxmlformats.org/markup-compatibility/2006">
    <mc:Choice xmlns:p14="http://schemas.microsoft.com/office/powerpoint/2010/main" Requires="p14">
      <p:transition spd="slow" p14:dur="1400" advClick="0" advTm="7000">
        <p14:ripple/>
        <p:sndAc>
          <p:stSnd>
            <p:snd r:embed="rId2" name="Desire to stay.wav"/>
          </p:stSnd>
        </p:sndAc>
      </p:transition>
    </mc:Choice>
    <mc:Fallback>
      <p:transition spd="slow" advClick="0" advTm="7000">
        <p:fade/>
        <p:sndAc>
          <p:stSnd>
            <p:snd r:embed="rId2" name="Desire to sta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endParaRPr lang="es-AR" smtClean="0"/>
          </a:p>
        </p:txBody>
      </p:sp>
      <p:sp>
        <p:nvSpPr>
          <p:cNvPr id="3075" name="Rectangle 3"/>
          <p:cNvSpPr>
            <a:spLocks noGrp="1" noChangeArrowheads="1"/>
          </p:cNvSpPr>
          <p:nvPr>
            <p:ph type="body" idx="1"/>
          </p:nvPr>
        </p:nvSpPr>
        <p:spPr/>
        <p:txBody>
          <a:bodyPr/>
          <a:lstStyle/>
          <a:p>
            <a:pPr eaLnBrk="1" hangingPunct="1"/>
            <a:endParaRPr lang="es-AR" smtClean="0"/>
          </a:p>
        </p:txBody>
      </p:sp>
      <p:pic>
        <p:nvPicPr>
          <p:cNvPr id="3076" name="Picture 4" descr="3058851243094920b7c8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0680590"/>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endParaRPr lang="es-AR" smtClean="0"/>
          </a:p>
        </p:txBody>
      </p:sp>
      <p:sp>
        <p:nvSpPr>
          <p:cNvPr id="8195" name="Rectangle 3"/>
          <p:cNvSpPr>
            <a:spLocks noGrp="1" noChangeArrowheads="1"/>
          </p:cNvSpPr>
          <p:nvPr>
            <p:ph type="body" idx="1"/>
          </p:nvPr>
        </p:nvSpPr>
        <p:spPr/>
        <p:txBody>
          <a:bodyPr/>
          <a:lstStyle/>
          <a:p>
            <a:pPr eaLnBrk="1" hangingPunct="1"/>
            <a:endParaRPr lang="es-AR" smtClean="0"/>
          </a:p>
        </p:txBody>
      </p:sp>
      <p:pic>
        <p:nvPicPr>
          <p:cNvPr id="8196" name="Picture 4" descr="Galapagos-Blowho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2585995"/>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El turismo a las islas Galápagos creció 14% en 2018 | Economí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21" y="0"/>
            <a:ext cx="9403635"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146458" y="4241894"/>
            <a:ext cx="7068575"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C00000"/>
                </a:solidFill>
                <a:latin typeface="Arial Narrow" pitchFamily="34" charset="0"/>
                <a:cs typeface="Microsoft Sans Serif" pitchFamily="34" charset="0"/>
              </a:rPr>
              <a:t>Las islas Galápagos son un archipiélago volcánico del océano Pacífico. Es conocido como uno de los destinos más famosos del mundo para la observación de fauna. Es una provincia de Ecuador y se encuentra a unos 1,000 km desde sus costas. Su terreno aislado alberga una diversidad de especies animales y vegetales, muchas de ellas exclusivas. Charles Darwin lo visitó en 1835 y su observación de las especies de Galápagos inspiró posteriormente su teoría de la evolución. </a:t>
            </a:r>
            <a:endParaRPr lang="es-ES" altLang="es-ES" sz="2800" b="1" i="1" dirty="0">
              <a:solidFill>
                <a:srgbClr val="C00000"/>
              </a:solidFill>
              <a:latin typeface="Arial Narrow"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4544" y="5519167"/>
            <a:ext cx="1440736" cy="1366752"/>
          </a:xfrm>
          <a:prstGeom prst="rect">
            <a:avLst/>
          </a:prstGeom>
          <a:noFill/>
        </p:spPr>
      </p:pic>
    </p:spTree>
    <p:extLst>
      <p:ext uri="{BB962C8B-B14F-4D97-AF65-F5344CB8AC3E}">
        <p14:creationId xmlns:p14="http://schemas.microsoft.com/office/powerpoint/2010/main" val="3174203974"/>
      </p:ext>
    </p:extLst>
  </p:cSld>
  <p:clrMapOvr>
    <a:masterClrMapping/>
  </p:clrMapOvr>
  <mc:AlternateContent xmlns:mc="http://schemas.openxmlformats.org/markup-compatibility/2006">
    <mc:Choice xmlns:p14="http://schemas.microsoft.com/office/powerpoint/2010/main" Requires="p14">
      <p:transition spd="slow" p14:dur="14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dirty="0"/>
          </a:p>
        </p:txBody>
      </p:sp>
      <p:pic>
        <p:nvPicPr>
          <p:cNvPr id="57346" name="Picture 2" descr="Las Islas Galápagos sufren pérdidas millonarias por la Covi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8493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3480064"/>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4" descr="Galapagos_Islands_-_Overvi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1" y="0"/>
            <a:ext cx="9124319" cy="6951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9205517"/>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endParaRPr lang="es-AR" smtClean="0"/>
          </a:p>
        </p:txBody>
      </p:sp>
      <p:sp>
        <p:nvSpPr>
          <p:cNvPr id="12291" name="Rectangle 3"/>
          <p:cNvSpPr>
            <a:spLocks noGrp="1" noChangeArrowheads="1"/>
          </p:cNvSpPr>
          <p:nvPr>
            <p:ph type="body" idx="1"/>
          </p:nvPr>
        </p:nvSpPr>
        <p:spPr/>
        <p:txBody>
          <a:bodyPr/>
          <a:lstStyle/>
          <a:p>
            <a:pPr eaLnBrk="1" hangingPunct="1"/>
            <a:endParaRPr lang="es-AR" smtClean="0"/>
          </a:p>
        </p:txBody>
      </p:sp>
      <p:pic>
        <p:nvPicPr>
          <p:cNvPr id="12292" name="Picture 4" descr="475417934197658295b1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0039423"/>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es-AR" smtClean="0"/>
          </a:p>
        </p:txBody>
      </p:sp>
      <p:sp>
        <p:nvSpPr>
          <p:cNvPr id="5123" name="Rectangle 3"/>
          <p:cNvSpPr>
            <a:spLocks noGrp="1" noChangeArrowheads="1"/>
          </p:cNvSpPr>
          <p:nvPr>
            <p:ph type="body" idx="1"/>
          </p:nvPr>
        </p:nvSpPr>
        <p:spPr/>
        <p:txBody>
          <a:bodyPr/>
          <a:lstStyle/>
          <a:p>
            <a:pPr eaLnBrk="1" hangingPunct="1"/>
            <a:endParaRPr lang="es-AR" smtClean="0"/>
          </a:p>
        </p:txBody>
      </p:sp>
      <p:pic>
        <p:nvPicPr>
          <p:cNvPr id="5124" name="Picture 4" descr="28294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990600"/>
            <a:ext cx="10058401" cy="823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4716331"/>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187624" y="476672"/>
            <a:ext cx="7068575"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C00000"/>
                </a:solidFill>
                <a:latin typeface="Arial Narrow" pitchFamily="34" charset="0"/>
                <a:cs typeface="Microsoft Sans Serif" pitchFamily="34" charset="0"/>
              </a:rPr>
              <a:t>Las islas Galápagos es la segunda reserva marina más grande del </a:t>
            </a:r>
            <a:r>
              <a:rPr lang="es-ES" altLang="es-ES" sz="2000" b="1" i="1" dirty="0" smtClean="0">
                <a:solidFill>
                  <a:srgbClr val="C00000"/>
                </a:solidFill>
                <a:latin typeface="Arial Narrow" pitchFamily="34" charset="0"/>
                <a:cs typeface="Microsoft Sans Serif" pitchFamily="34" charset="0"/>
              </a:rPr>
              <a:t>planeta​ </a:t>
            </a:r>
            <a:r>
              <a:rPr lang="es-ES" altLang="es-ES" sz="2000" b="1" i="1" dirty="0">
                <a:solidFill>
                  <a:srgbClr val="C00000"/>
                </a:solidFill>
                <a:latin typeface="Arial Narrow" pitchFamily="34" charset="0"/>
                <a:cs typeface="Microsoft Sans Serif" pitchFamily="34" charset="0"/>
              </a:rPr>
              <a:t>fueron declaradas Patrimonio de la Humanidad en 1978 por la Unesco. El archipiélago tiene como mayor fuente de ingresos el turismo y recibe 200 000 turistas al </a:t>
            </a:r>
            <a:r>
              <a:rPr lang="es-ES" altLang="es-ES" sz="2000" b="1" i="1" dirty="0" err="1" smtClean="0">
                <a:solidFill>
                  <a:srgbClr val="C00000"/>
                </a:solidFill>
                <a:latin typeface="Arial Narrow" pitchFamily="34" charset="0"/>
                <a:cs typeface="Microsoft Sans Serif" pitchFamily="34" charset="0"/>
              </a:rPr>
              <a:t>año.También</a:t>
            </a:r>
            <a:r>
              <a:rPr lang="es-ES" altLang="es-ES" sz="2000" b="1" i="1" dirty="0" smtClean="0">
                <a:solidFill>
                  <a:srgbClr val="C00000"/>
                </a:solidFill>
                <a:latin typeface="Arial Narrow" pitchFamily="34" charset="0"/>
                <a:cs typeface="Microsoft Sans Serif" pitchFamily="34" charset="0"/>
              </a:rPr>
              <a:t> </a:t>
            </a:r>
            <a:r>
              <a:rPr lang="es-ES" altLang="es-ES" sz="2000" b="1" i="1" dirty="0">
                <a:solidFill>
                  <a:srgbClr val="C00000"/>
                </a:solidFill>
                <a:latin typeface="Arial Narrow" pitchFamily="34" charset="0"/>
                <a:cs typeface="Microsoft Sans Serif" pitchFamily="34" charset="0"/>
              </a:rPr>
              <a:t>se ha desarrollado el turismo ecológico con el fin de preservar las especies. La región fue el hábitat del Solitario George, el último espécimen de la especie tortuga gigante de Pinta, extinta el 24 de junio del 2012</a:t>
            </a:r>
            <a:r>
              <a:rPr lang="es-ES" altLang="es-ES" sz="2000" b="1" i="1" dirty="0" smtClean="0">
                <a:solidFill>
                  <a:srgbClr val="C00000"/>
                </a:solidFill>
                <a:latin typeface="Arial Narrow" pitchFamily="34" charset="0"/>
                <a:cs typeface="Microsoft Sans Serif" pitchFamily="34" charset="0"/>
              </a:rPr>
              <a:t>.​ </a:t>
            </a:r>
            <a:r>
              <a:rPr lang="es-ES" altLang="es-ES" sz="2000" b="1" i="1" dirty="0">
                <a:solidFill>
                  <a:srgbClr val="C00000"/>
                </a:solidFill>
                <a:latin typeface="Arial Narrow" pitchFamily="34" charset="0"/>
                <a:cs typeface="Microsoft Sans Serif" pitchFamily="34" charset="0"/>
              </a:rPr>
              <a:t>Las islas también son hábitat de especies como tortugas marinas, delfines, tiburones, tiburones martillo, ballenas, arrecifes de coral, fragatas, iguanas, lagartos, cormoranes, albatros, leones marinos y pingüinos</a:t>
            </a:r>
            <a:r>
              <a:rPr lang="es-ES" altLang="es-ES" sz="2000" b="1" i="1" dirty="0" smtClean="0">
                <a:solidFill>
                  <a:srgbClr val="C00000"/>
                </a:solidFill>
                <a:latin typeface="Arial Narrow" pitchFamily="34" charset="0"/>
                <a:cs typeface="Microsoft Sans Serif" pitchFamily="34" charset="0"/>
              </a:rPr>
              <a:t>.​ </a:t>
            </a:r>
            <a:r>
              <a:rPr lang="es-ES" altLang="es-ES" sz="2000" b="1" i="1" dirty="0">
                <a:solidFill>
                  <a:srgbClr val="C00000"/>
                </a:solidFill>
                <a:latin typeface="Arial Narrow" pitchFamily="34" charset="0"/>
                <a:cs typeface="Microsoft Sans Serif" pitchFamily="34" charset="0"/>
              </a:rPr>
              <a:t>Al igual que la masa continental de Ecuador, el archipiélago es atravesado por la línea ecuatorial, en su mayor parte por el norte de la isla Isabela. Galápagos es el segundo archipiélago con mayor actividad volcánica del planeta, superado únicamente por </a:t>
            </a:r>
            <a:r>
              <a:rPr lang="es-ES" altLang="es-ES" sz="2000" b="1" i="1" dirty="0" smtClean="0">
                <a:solidFill>
                  <a:srgbClr val="C00000"/>
                </a:solidFill>
                <a:latin typeface="Arial Narrow" pitchFamily="34" charset="0"/>
                <a:cs typeface="Microsoft Sans Serif" pitchFamily="34" charset="0"/>
              </a:rPr>
              <a:t>Hawái. Entra </a:t>
            </a:r>
            <a:r>
              <a:rPr lang="es-ES" altLang="es-ES" sz="2000" b="1" i="1" dirty="0">
                <a:solidFill>
                  <a:srgbClr val="C00000"/>
                </a:solidFill>
                <a:latin typeface="Arial Narrow" pitchFamily="34" charset="0"/>
                <a:cs typeface="Microsoft Sans Serif" pitchFamily="34" charset="0"/>
              </a:rPr>
              <a:t>en la categoría de los puntos calientes; los volcanes más activos son Cerro Azul, Sierra Negra, Marchena y volcán La Cumbre en la Isla Fernandina, que es el más activo del archipiélago y uno de los más activos del </a:t>
            </a:r>
            <a:r>
              <a:rPr lang="es-ES" altLang="es-ES" sz="2000" b="1" i="1" dirty="0" smtClean="0">
                <a:solidFill>
                  <a:srgbClr val="C00000"/>
                </a:solidFill>
                <a:latin typeface="Arial Narrow" pitchFamily="34" charset="0"/>
                <a:cs typeface="Microsoft Sans Serif" pitchFamily="34" charset="0"/>
              </a:rPr>
              <a:t>mundo.</a:t>
            </a:r>
            <a:endParaRPr lang="es-ES" altLang="es-ES" sz="2800" b="1" i="1" dirty="0">
              <a:solidFill>
                <a:srgbClr val="C00000"/>
              </a:solidFill>
              <a:latin typeface="Arial Narrow"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4146226713"/>
      </p:ext>
    </p:extLst>
  </p:cSld>
  <p:clrMapOvr>
    <a:masterClrMapping/>
  </p:clrMapOvr>
  <mc:AlternateContent xmlns:mc="http://schemas.openxmlformats.org/markup-compatibility/2006">
    <mc:Choice xmlns:p14="http://schemas.microsoft.com/office/powerpoint/2010/main" Requires="p14">
      <p:transition spd="slow" p14:dur="1400" advTm="44000">
        <p14:ripple/>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slas Galápagos en EL PAÍ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Islas Galápagos en EL PAÍ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Islas Galápagos en EL PAÍ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8" descr="Islas Galápagos en EL PAÍS"/>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3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9" y="0"/>
            <a:ext cx="9169330" cy="6865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1152332"/>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es-AR" smtClean="0"/>
          </a:p>
        </p:txBody>
      </p:sp>
      <p:sp>
        <p:nvSpPr>
          <p:cNvPr id="4099" name="Rectangle 3"/>
          <p:cNvSpPr>
            <a:spLocks noGrp="1" noChangeArrowheads="1"/>
          </p:cNvSpPr>
          <p:nvPr>
            <p:ph type="body" idx="1"/>
          </p:nvPr>
        </p:nvSpPr>
        <p:spPr/>
        <p:txBody>
          <a:bodyPr/>
          <a:lstStyle/>
          <a:p>
            <a:pPr eaLnBrk="1" hangingPunct="1"/>
            <a:endParaRPr lang="es-AR" smtClean="0"/>
          </a:p>
        </p:txBody>
      </p:sp>
      <p:pic>
        <p:nvPicPr>
          <p:cNvPr id="4100" name="Picture 4" descr="Kép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3980156"/>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endParaRPr lang="es-AR" smtClean="0"/>
          </a:p>
        </p:txBody>
      </p:sp>
      <p:sp>
        <p:nvSpPr>
          <p:cNvPr id="6147" name="Rectangle 3"/>
          <p:cNvSpPr>
            <a:spLocks noGrp="1" noChangeArrowheads="1"/>
          </p:cNvSpPr>
          <p:nvPr>
            <p:ph type="body" idx="1"/>
          </p:nvPr>
        </p:nvSpPr>
        <p:spPr/>
        <p:txBody>
          <a:bodyPr/>
          <a:lstStyle/>
          <a:p>
            <a:pPr eaLnBrk="1" hangingPunct="1"/>
            <a:endParaRPr lang="es-AR" smtClean="0"/>
          </a:p>
        </p:txBody>
      </p:sp>
      <p:pic>
        <p:nvPicPr>
          <p:cNvPr id="6148" name="Picture 4" descr="346374483676eda83952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4111616"/>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ientíficos descubren el secreto de las Islas Galápagos para mantener su  hábitat intacto - LA NAC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83167"/>
            <a:ext cx="9264693" cy="7832647"/>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251520" y="0"/>
            <a:ext cx="8892480"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C00000"/>
                </a:solidFill>
                <a:latin typeface="Arial Narrow" pitchFamily="34" charset="0"/>
                <a:cs typeface="Microsoft Sans Serif" pitchFamily="34" charset="0"/>
              </a:rPr>
              <a:t>Las Galápagos son conocidas por sus numerosas especies endémicas y por los estudios de Charles Darwin que le llevaron a establecer su teoría de la evolución por la selección natural. Son llamadas, turísticamente, las Islas Encantadas, denominación que se ganó el archipiélago en el siglo XVI por su peculiar biodiversidad de flora y </a:t>
            </a:r>
            <a:r>
              <a:rPr lang="es-ES" altLang="es-ES" sz="2000" b="1" i="1" dirty="0" smtClean="0">
                <a:solidFill>
                  <a:srgbClr val="C00000"/>
                </a:solidFill>
                <a:latin typeface="Arial Narrow" pitchFamily="34" charset="0"/>
                <a:cs typeface="Microsoft Sans Serif" pitchFamily="34" charset="0"/>
              </a:rPr>
              <a:t>fauna. Se estima </a:t>
            </a:r>
            <a:r>
              <a:rPr lang="es-ES" altLang="es-ES" sz="2000" b="1" i="1" dirty="0">
                <a:solidFill>
                  <a:srgbClr val="C00000"/>
                </a:solidFill>
                <a:latin typeface="Arial Narrow" pitchFamily="34" charset="0"/>
                <a:cs typeface="Microsoft Sans Serif" pitchFamily="34" charset="0"/>
              </a:rPr>
              <a:t>que la formación de la primera isla tuvo lugar hace más de cinco millones de </a:t>
            </a:r>
            <a:r>
              <a:rPr lang="es-ES" altLang="es-ES" sz="2000" b="1" i="1" dirty="0" smtClean="0">
                <a:solidFill>
                  <a:srgbClr val="C00000"/>
                </a:solidFill>
                <a:latin typeface="Arial Narrow" pitchFamily="34" charset="0"/>
                <a:cs typeface="Microsoft Sans Serif" pitchFamily="34" charset="0"/>
              </a:rPr>
              <a:t>años,​ </a:t>
            </a:r>
            <a:r>
              <a:rPr lang="es-ES" altLang="es-ES" sz="2000" b="1" i="1" dirty="0">
                <a:solidFill>
                  <a:srgbClr val="C00000"/>
                </a:solidFill>
                <a:latin typeface="Arial Narrow" pitchFamily="34" charset="0"/>
                <a:cs typeface="Microsoft Sans Serif" pitchFamily="34" charset="0"/>
              </a:rPr>
              <a:t>como resultado de la actividad tectónica. Las islas más recientes, llamadas Isabela y Fernandina, están todavía en proceso de formación, habiéndose registrado la erupción volcánica más reciente en 2020.</a:t>
            </a:r>
            <a:endParaRPr lang="es-ES" altLang="es-ES" sz="2800" b="1" i="1" dirty="0">
              <a:solidFill>
                <a:srgbClr val="C00000"/>
              </a:solidFill>
              <a:latin typeface="Arial Narrow"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4096615853"/>
      </p:ext>
    </p:extLst>
  </p:cSld>
  <p:clrMapOvr>
    <a:masterClrMapping/>
  </p:clrMapOvr>
  <mc:AlternateContent xmlns:mc="http://schemas.openxmlformats.org/markup-compatibility/2006">
    <mc:Choice xmlns:p14="http://schemas.microsoft.com/office/powerpoint/2010/main" Requires="p14">
      <p:transition spd="slow" p14:dur="1400" advTm="29000">
        <p14:ripp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endParaRPr lang="es-AR" smtClean="0"/>
          </a:p>
        </p:txBody>
      </p:sp>
      <p:sp>
        <p:nvSpPr>
          <p:cNvPr id="7171" name="Rectangle 3"/>
          <p:cNvSpPr>
            <a:spLocks noGrp="1" noChangeArrowheads="1"/>
          </p:cNvSpPr>
          <p:nvPr>
            <p:ph type="body" idx="1"/>
          </p:nvPr>
        </p:nvSpPr>
        <p:spPr/>
        <p:txBody>
          <a:bodyPr/>
          <a:lstStyle/>
          <a:p>
            <a:pPr eaLnBrk="1" hangingPunct="1"/>
            <a:endParaRPr lang="es-AR" smtClean="0"/>
          </a:p>
        </p:txBody>
      </p:sp>
      <p:pic>
        <p:nvPicPr>
          <p:cNvPr id="7172" name="Picture 4" descr="landscape suarez point espanola is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2017140"/>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es-AR" smtClean="0"/>
          </a:p>
        </p:txBody>
      </p:sp>
      <p:sp>
        <p:nvSpPr>
          <p:cNvPr id="9219" name="Rectangle 3"/>
          <p:cNvSpPr>
            <a:spLocks noGrp="1" noChangeArrowheads="1"/>
          </p:cNvSpPr>
          <p:nvPr>
            <p:ph type="body" idx="1"/>
          </p:nvPr>
        </p:nvSpPr>
        <p:spPr/>
        <p:txBody>
          <a:bodyPr/>
          <a:lstStyle/>
          <a:p>
            <a:pPr eaLnBrk="1" hangingPunct="1"/>
            <a:endParaRPr lang="es-AR" smtClean="0"/>
          </a:p>
        </p:txBody>
      </p:sp>
      <p:pic>
        <p:nvPicPr>
          <p:cNvPr id="9220" name="Picture 4" descr="Galapagos-This-male-sealion-came-right-up-to-my-mask-in-a-threat-display-when-I-swam-too-close-to-this-spot-when-snorkell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2744838"/>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es-AR" smtClean="0"/>
          </a:p>
        </p:txBody>
      </p:sp>
      <p:sp>
        <p:nvSpPr>
          <p:cNvPr id="10243" name="Rectangle 3"/>
          <p:cNvSpPr>
            <a:spLocks noGrp="1" noChangeArrowheads="1"/>
          </p:cNvSpPr>
          <p:nvPr>
            <p:ph type="body" idx="1"/>
          </p:nvPr>
        </p:nvSpPr>
        <p:spPr/>
        <p:txBody>
          <a:bodyPr/>
          <a:lstStyle/>
          <a:p>
            <a:pPr eaLnBrk="1" hangingPunct="1"/>
            <a:endParaRPr lang="es-AR" smtClean="0"/>
          </a:p>
        </p:txBody>
      </p:sp>
      <p:pic>
        <p:nvPicPr>
          <p:cNvPr id="10244" name="Picture 4" descr="oroszlanfoka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0856945"/>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endParaRPr lang="es-AR" smtClean="0"/>
          </a:p>
        </p:txBody>
      </p:sp>
      <p:sp>
        <p:nvSpPr>
          <p:cNvPr id="13315" name="Rectangle 3"/>
          <p:cNvSpPr>
            <a:spLocks noGrp="1" noChangeArrowheads="1"/>
          </p:cNvSpPr>
          <p:nvPr>
            <p:ph type="body" idx="1"/>
          </p:nvPr>
        </p:nvSpPr>
        <p:spPr/>
        <p:txBody>
          <a:bodyPr/>
          <a:lstStyle/>
          <a:p>
            <a:pPr eaLnBrk="1" hangingPunct="1"/>
            <a:endParaRPr lang="es-AR" smtClean="0"/>
          </a:p>
        </p:txBody>
      </p:sp>
      <p:pic>
        <p:nvPicPr>
          <p:cNvPr id="13316" name="Picture 4" descr="29781033133452397d40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2960510"/>
      </p:ext>
    </p:extLst>
  </p:cSld>
  <p:clrMapOvr>
    <a:masterClrMapping/>
  </p:clrMapOvr>
  <mc:AlternateContent xmlns:mc="http://schemas.openxmlformats.org/markup-compatibility/2006">
    <mc:Choice xmlns:p14="http://schemas.microsoft.com/office/powerpoint/2010/main" Requires="p14">
      <p:transition spd="slow" p14:dur="1400" advClick="0" advTm="7000">
        <p14:ripple/>
        <p:sndAc>
          <p:stSnd>
            <p:snd r:embed="rId2" name="09 I Love You.wav"/>
          </p:stSnd>
        </p:sndAc>
      </p:transition>
    </mc:Choice>
    <mc:Fallback>
      <p:transition spd="slow" advClick="0" advTm="7000">
        <p:fade/>
        <p:sndAc>
          <p:stSnd>
            <p:snd r:embed="rId2" name="09 I Love You.wav"/>
          </p:stSnd>
        </p:sndAc>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es-AR" smtClean="0"/>
          </a:p>
        </p:txBody>
      </p:sp>
      <p:sp>
        <p:nvSpPr>
          <p:cNvPr id="11267" name="Rectangle 3"/>
          <p:cNvSpPr>
            <a:spLocks noGrp="1" noChangeArrowheads="1"/>
          </p:cNvSpPr>
          <p:nvPr>
            <p:ph type="body" idx="1"/>
          </p:nvPr>
        </p:nvSpPr>
        <p:spPr/>
        <p:txBody>
          <a:bodyPr/>
          <a:lstStyle/>
          <a:p>
            <a:pPr eaLnBrk="1" hangingPunct="1"/>
            <a:endParaRPr lang="es-AR" smtClean="0"/>
          </a:p>
        </p:txBody>
      </p:sp>
      <p:pic>
        <p:nvPicPr>
          <p:cNvPr id="11268" name="Picture 4" descr="44881285928dc19284b1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6481989"/>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Qué hay en las Islas Galapag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1"/>
            <a:ext cx="9256220" cy="6844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8591100"/>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endParaRPr lang="es-AR" smtClean="0"/>
          </a:p>
        </p:txBody>
      </p:sp>
      <p:sp>
        <p:nvSpPr>
          <p:cNvPr id="14339" name="Rectangle 3"/>
          <p:cNvSpPr>
            <a:spLocks noGrp="1" noChangeArrowheads="1"/>
          </p:cNvSpPr>
          <p:nvPr>
            <p:ph type="body" idx="1"/>
          </p:nvPr>
        </p:nvSpPr>
        <p:spPr/>
        <p:txBody>
          <a:bodyPr/>
          <a:lstStyle/>
          <a:p>
            <a:pPr eaLnBrk="1" hangingPunct="1"/>
            <a:endParaRPr lang="es-AR" smtClean="0"/>
          </a:p>
        </p:txBody>
      </p:sp>
      <p:pic>
        <p:nvPicPr>
          <p:cNvPr id="14340" name="Picture 4" descr="Marine-Iguanas-Suarez-Point-Espanola-Island-Galapagos-Islan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6797935"/>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Buscan liberar de plástico a las Islas Galápagos | El Diario Ecuad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9392"/>
            <a:ext cx="9276523"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7663727"/>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endParaRPr lang="es-AR" smtClean="0"/>
          </a:p>
        </p:txBody>
      </p:sp>
      <p:sp>
        <p:nvSpPr>
          <p:cNvPr id="15363" name="Rectangle 3"/>
          <p:cNvSpPr>
            <a:spLocks noGrp="1" noChangeArrowheads="1"/>
          </p:cNvSpPr>
          <p:nvPr>
            <p:ph type="body" idx="1"/>
          </p:nvPr>
        </p:nvSpPr>
        <p:spPr/>
        <p:txBody>
          <a:bodyPr/>
          <a:lstStyle/>
          <a:p>
            <a:pPr eaLnBrk="1" hangingPunct="1"/>
            <a:endParaRPr lang="es-AR" smtClean="0"/>
          </a:p>
        </p:txBody>
      </p:sp>
      <p:pic>
        <p:nvPicPr>
          <p:cNvPr id="15364" name="Picture 4" descr="4507136863cf24d03e02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0"/>
            <a:ext cx="9753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5403313"/>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es-AR" smtClean="0"/>
          </a:p>
        </p:txBody>
      </p:sp>
      <p:sp>
        <p:nvSpPr>
          <p:cNvPr id="16387" name="Rectangle 3"/>
          <p:cNvSpPr>
            <a:spLocks noGrp="1" noChangeArrowheads="1"/>
          </p:cNvSpPr>
          <p:nvPr>
            <p:ph type="body" idx="1"/>
          </p:nvPr>
        </p:nvSpPr>
        <p:spPr/>
        <p:txBody>
          <a:bodyPr/>
          <a:lstStyle/>
          <a:p>
            <a:pPr eaLnBrk="1" hangingPunct="1"/>
            <a:endParaRPr lang="es-AR" smtClean="0"/>
          </a:p>
        </p:txBody>
      </p:sp>
      <p:pic>
        <p:nvPicPr>
          <p:cNvPr id="16388" name="Picture 4" descr="3258587203_085fc2c9b9_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1580763"/>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endParaRPr lang="es-AR" smtClean="0"/>
          </a:p>
        </p:txBody>
      </p:sp>
      <p:sp>
        <p:nvSpPr>
          <p:cNvPr id="17411" name="Rectangle 3"/>
          <p:cNvSpPr>
            <a:spLocks noGrp="1" noChangeArrowheads="1"/>
          </p:cNvSpPr>
          <p:nvPr>
            <p:ph type="body" idx="1"/>
          </p:nvPr>
        </p:nvSpPr>
        <p:spPr/>
        <p:txBody>
          <a:bodyPr/>
          <a:lstStyle/>
          <a:p>
            <a:pPr eaLnBrk="1" hangingPunct="1"/>
            <a:endParaRPr lang="es-AR" smtClean="0"/>
          </a:p>
        </p:txBody>
      </p:sp>
      <p:pic>
        <p:nvPicPr>
          <p:cNvPr id="17412" name="Picture 4" descr="4588892804bd2e2f0f66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3601346"/>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endParaRPr lang="es-AR" smtClean="0"/>
          </a:p>
        </p:txBody>
      </p:sp>
      <p:sp>
        <p:nvSpPr>
          <p:cNvPr id="18435" name="Rectangle 3"/>
          <p:cNvSpPr>
            <a:spLocks noGrp="1" noChangeArrowheads="1"/>
          </p:cNvSpPr>
          <p:nvPr>
            <p:ph type="body" idx="1"/>
          </p:nvPr>
        </p:nvSpPr>
        <p:spPr/>
        <p:txBody>
          <a:bodyPr/>
          <a:lstStyle/>
          <a:p>
            <a:pPr eaLnBrk="1" hangingPunct="1"/>
            <a:endParaRPr lang="es-AR" smtClean="0"/>
          </a:p>
        </p:txBody>
      </p:sp>
      <p:pic>
        <p:nvPicPr>
          <p:cNvPr id="18436" name="Picture 4" descr="24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8501643"/>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endParaRPr lang="es-AR" smtClean="0"/>
          </a:p>
        </p:txBody>
      </p:sp>
      <p:sp>
        <p:nvSpPr>
          <p:cNvPr id="19459" name="Rectangle 3"/>
          <p:cNvSpPr>
            <a:spLocks noGrp="1" noChangeArrowheads="1"/>
          </p:cNvSpPr>
          <p:nvPr>
            <p:ph type="body" idx="1"/>
          </p:nvPr>
        </p:nvSpPr>
        <p:spPr/>
        <p:txBody>
          <a:bodyPr/>
          <a:lstStyle/>
          <a:p>
            <a:pPr eaLnBrk="1" hangingPunct="1"/>
            <a:endParaRPr lang="es-AR" smtClean="0"/>
          </a:p>
        </p:txBody>
      </p:sp>
      <p:pic>
        <p:nvPicPr>
          <p:cNvPr id="19460" name="Picture 4" descr="Galapagos-flamingo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5065973"/>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endParaRPr lang="es-AR" smtClean="0"/>
          </a:p>
        </p:txBody>
      </p:sp>
      <p:sp>
        <p:nvSpPr>
          <p:cNvPr id="21507" name="Rectangle 3"/>
          <p:cNvSpPr>
            <a:spLocks noGrp="1" noChangeArrowheads="1"/>
          </p:cNvSpPr>
          <p:nvPr>
            <p:ph type="body" idx="1"/>
          </p:nvPr>
        </p:nvSpPr>
        <p:spPr/>
        <p:txBody>
          <a:bodyPr/>
          <a:lstStyle/>
          <a:p>
            <a:pPr eaLnBrk="1" hangingPunct="1"/>
            <a:endParaRPr lang="es-AR" smtClean="0"/>
          </a:p>
        </p:txBody>
      </p:sp>
      <p:pic>
        <p:nvPicPr>
          <p:cNvPr id="21508" name="Picture 4" descr="12-220411_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3518383"/>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endParaRPr lang="es-AR" smtClean="0"/>
          </a:p>
        </p:txBody>
      </p:sp>
      <p:sp>
        <p:nvSpPr>
          <p:cNvPr id="20483" name="Rectangle 3"/>
          <p:cNvSpPr>
            <a:spLocks noGrp="1" noChangeArrowheads="1"/>
          </p:cNvSpPr>
          <p:nvPr>
            <p:ph type="body" idx="1"/>
          </p:nvPr>
        </p:nvSpPr>
        <p:spPr/>
        <p:txBody>
          <a:bodyPr/>
          <a:lstStyle/>
          <a:p>
            <a:pPr eaLnBrk="1" hangingPunct="1"/>
            <a:endParaRPr lang="es-AR" smtClean="0"/>
          </a:p>
        </p:txBody>
      </p:sp>
      <p:pic>
        <p:nvPicPr>
          <p:cNvPr id="20484" name="Picture 4" descr="4542293551d1caf1584c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4186667"/>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endParaRPr lang="es-AR" smtClean="0"/>
          </a:p>
        </p:txBody>
      </p:sp>
      <p:sp>
        <p:nvSpPr>
          <p:cNvPr id="22531" name="Rectangle 3"/>
          <p:cNvSpPr>
            <a:spLocks noGrp="1" noChangeArrowheads="1"/>
          </p:cNvSpPr>
          <p:nvPr>
            <p:ph type="body" idx="1"/>
          </p:nvPr>
        </p:nvSpPr>
        <p:spPr/>
        <p:txBody>
          <a:bodyPr/>
          <a:lstStyle/>
          <a:p>
            <a:pPr eaLnBrk="1" hangingPunct="1"/>
            <a:endParaRPr lang="es-AR" smtClean="0"/>
          </a:p>
        </p:txBody>
      </p:sp>
      <p:pic>
        <p:nvPicPr>
          <p:cNvPr id="22532" name="Picture 4" descr="galapagos_isl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32202349"/>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endParaRPr lang="es-AR" smtClean="0"/>
          </a:p>
        </p:txBody>
      </p:sp>
      <p:sp>
        <p:nvSpPr>
          <p:cNvPr id="23555" name="Rectangle 3"/>
          <p:cNvSpPr>
            <a:spLocks noGrp="1" noChangeArrowheads="1"/>
          </p:cNvSpPr>
          <p:nvPr>
            <p:ph type="body" idx="1"/>
          </p:nvPr>
        </p:nvSpPr>
        <p:spPr/>
        <p:txBody>
          <a:bodyPr/>
          <a:lstStyle/>
          <a:p>
            <a:pPr eaLnBrk="1" hangingPunct="1"/>
            <a:endParaRPr lang="es-AR" smtClean="0"/>
          </a:p>
        </p:txBody>
      </p:sp>
      <p:pic>
        <p:nvPicPr>
          <p:cNvPr id="23556" name="Picture 4" descr="galapagos-bartolome-azul-whitman-co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8600"/>
            <a:ext cx="9753600" cy="731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2614389"/>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endParaRPr lang="es-AR" smtClean="0"/>
          </a:p>
        </p:txBody>
      </p:sp>
      <p:sp>
        <p:nvSpPr>
          <p:cNvPr id="24579" name="Rectangle 3"/>
          <p:cNvSpPr>
            <a:spLocks noGrp="1" noChangeArrowheads="1"/>
          </p:cNvSpPr>
          <p:nvPr>
            <p:ph type="body" idx="1"/>
          </p:nvPr>
        </p:nvSpPr>
        <p:spPr/>
        <p:txBody>
          <a:bodyPr/>
          <a:lstStyle/>
          <a:p>
            <a:pPr eaLnBrk="1" hangingPunct="1"/>
            <a:endParaRPr lang="es-AR" smtClean="0"/>
          </a:p>
        </p:txBody>
      </p:sp>
      <p:pic>
        <p:nvPicPr>
          <p:cNvPr id="24580" name="Picture 4" descr="11309366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1023957"/>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endParaRPr lang="es-AR" smtClean="0"/>
          </a:p>
        </p:txBody>
      </p:sp>
      <p:sp>
        <p:nvSpPr>
          <p:cNvPr id="25603" name="Rectangle 3"/>
          <p:cNvSpPr>
            <a:spLocks noGrp="1" noChangeArrowheads="1"/>
          </p:cNvSpPr>
          <p:nvPr>
            <p:ph type="body" idx="1"/>
          </p:nvPr>
        </p:nvSpPr>
        <p:spPr/>
        <p:txBody>
          <a:bodyPr/>
          <a:lstStyle/>
          <a:p>
            <a:pPr eaLnBrk="1" hangingPunct="1"/>
            <a:endParaRPr lang="es-AR" smtClean="0"/>
          </a:p>
        </p:txBody>
      </p:sp>
      <p:pic>
        <p:nvPicPr>
          <p:cNvPr id="25604" name="Picture 4" descr="galapagos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118721"/>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endParaRPr lang="es-AR" smtClean="0"/>
          </a:p>
        </p:txBody>
      </p:sp>
      <p:sp>
        <p:nvSpPr>
          <p:cNvPr id="26627" name="Rectangle 3"/>
          <p:cNvSpPr>
            <a:spLocks noGrp="1" noChangeArrowheads="1"/>
          </p:cNvSpPr>
          <p:nvPr>
            <p:ph type="body" idx="1"/>
          </p:nvPr>
        </p:nvSpPr>
        <p:spPr/>
        <p:txBody>
          <a:bodyPr/>
          <a:lstStyle/>
          <a:p>
            <a:pPr eaLnBrk="1" hangingPunct="1"/>
            <a:endParaRPr lang="es-AR" smtClean="0"/>
          </a:p>
        </p:txBody>
      </p:sp>
      <p:pic>
        <p:nvPicPr>
          <p:cNvPr id="26628" name="Picture 4" descr="The-Marine-Igu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34445"/>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endParaRPr lang="es-AR" smtClean="0"/>
          </a:p>
        </p:txBody>
      </p:sp>
      <p:sp>
        <p:nvSpPr>
          <p:cNvPr id="27651" name="Rectangle 3"/>
          <p:cNvSpPr>
            <a:spLocks noGrp="1" noChangeArrowheads="1"/>
          </p:cNvSpPr>
          <p:nvPr>
            <p:ph type="body" idx="1"/>
          </p:nvPr>
        </p:nvSpPr>
        <p:spPr/>
        <p:txBody>
          <a:bodyPr/>
          <a:lstStyle/>
          <a:p>
            <a:pPr eaLnBrk="1" hangingPunct="1"/>
            <a:endParaRPr lang="es-AR" smtClean="0"/>
          </a:p>
        </p:txBody>
      </p:sp>
      <p:pic>
        <p:nvPicPr>
          <p:cNvPr id="27652" name="Picture 4" descr="gala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6441418"/>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endParaRPr lang="es-AR" smtClean="0"/>
          </a:p>
        </p:txBody>
      </p:sp>
      <p:sp>
        <p:nvSpPr>
          <p:cNvPr id="32771" name="Rectangle 3"/>
          <p:cNvSpPr>
            <a:spLocks noGrp="1" noChangeArrowheads="1"/>
          </p:cNvSpPr>
          <p:nvPr>
            <p:ph type="body" idx="1"/>
          </p:nvPr>
        </p:nvSpPr>
        <p:spPr/>
        <p:txBody>
          <a:bodyPr/>
          <a:lstStyle/>
          <a:p>
            <a:pPr eaLnBrk="1" hangingPunct="1"/>
            <a:endParaRPr lang="es-AR" smtClean="0"/>
          </a:p>
        </p:txBody>
      </p:sp>
      <p:pic>
        <p:nvPicPr>
          <p:cNvPr id="32772" name="Picture 4" descr="Galapagos-tortoises-ma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509627"/>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endParaRPr lang="es-AR" smtClean="0"/>
          </a:p>
        </p:txBody>
      </p:sp>
      <p:sp>
        <p:nvSpPr>
          <p:cNvPr id="33795" name="Rectangle 3"/>
          <p:cNvSpPr>
            <a:spLocks noGrp="1" noChangeArrowheads="1"/>
          </p:cNvSpPr>
          <p:nvPr>
            <p:ph type="body" idx="1"/>
          </p:nvPr>
        </p:nvSpPr>
        <p:spPr/>
        <p:txBody>
          <a:bodyPr/>
          <a:lstStyle/>
          <a:p>
            <a:pPr eaLnBrk="1" hangingPunct="1"/>
            <a:endParaRPr lang="es-AR" smtClean="0"/>
          </a:p>
        </p:txBody>
      </p:sp>
      <p:pic>
        <p:nvPicPr>
          <p:cNvPr id="33796" name="Picture 4" descr="110186513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0837863"/>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endParaRPr lang="es-AR" smtClean="0"/>
          </a:p>
        </p:txBody>
      </p:sp>
      <p:sp>
        <p:nvSpPr>
          <p:cNvPr id="30723" name="Rectangle 3"/>
          <p:cNvSpPr>
            <a:spLocks noGrp="1" noChangeArrowheads="1"/>
          </p:cNvSpPr>
          <p:nvPr>
            <p:ph type="body" idx="1"/>
          </p:nvPr>
        </p:nvSpPr>
        <p:spPr/>
        <p:txBody>
          <a:bodyPr/>
          <a:lstStyle/>
          <a:p>
            <a:pPr eaLnBrk="1" hangingPunct="1"/>
            <a:endParaRPr lang="es-AR" smtClean="0"/>
          </a:p>
        </p:txBody>
      </p:sp>
      <p:pic>
        <p:nvPicPr>
          <p:cNvPr id="30724" name="Picture 4" descr="Marine-iguanas-on-Galapagos-Islan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8057437"/>
      </p:ext>
    </p:extLst>
  </p:cSld>
  <p:clrMapOvr>
    <a:masterClrMapping/>
  </p:clrMapOvr>
  <mc:AlternateContent xmlns:mc="http://schemas.openxmlformats.org/markup-compatibility/2006">
    <mc:Choice xmlns:p14="http://schemas.microsoft.com/office/powerpoint/2010/main" Requires="p14">
      <p:transition spd="slow" p14:dur="1400" advClick="0" advTm="7000">
        <p14:ripple/>
        <p:sndAc>
          <p:stSnd>
            <p:snd r:embed="rId2" name="Jorjet.wav"/>
          </p:stSnd>
        </p:sndAc>
      </p:transition>
    </mc:Choice>
    <mc:Fallback>
      <p:transition spd="slow" advClick="0" advTm="7000">
        <p:fade/>
        <p:sndAc>
          <p:stSnd>
            <p:snd r:embed="rId2" name="Jorjet.wav"/>
          </p:stSnd>
        </p:sndAc>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endParaRPr lang="es-AR" smtClean="0"/>
          </a:p>
        </p:txBody>
      </p:sp>
      <p:sp>
        <p:nvSpPr>
          <p:cNvPr id="34819" name="Rectangle 3"/>
          <p:cNvSpPr>
            <a:spLocks noGrp="1" noChangeArrowheads="1"/>
          </p:cNvSpPr>
          <p:nvPr>
            <p:ph type="body" idx="1"/>
          </p:nvPr>
        </p:nvSpPr>
        <p:spPr/>
        <p:txBody>
          <a:bodyPr/>
          <a:lstStyle/>
          <a:p>
            <a:pPr eaLnBrk="1" hangingPunct="1"/>
            <a:endParaRPr lang="es-AR" smtClean="0"/>
          </a:p>
        </p:txBody>
      </p:sp>
      <p:pic>
        <p:nvPicPr>
          <p:cNvPr id="34820" name="Picture 4" descr="1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380723"/>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endParaRPr lang="es-AR" smtClean="0"/>
          </a:p>
        </p:txBody>
      </p:sp>
      <p:sp>
        <p:nvSpPr>
          <p:cNvPr id="28675" name="Rectangle 3"/>
          <p:cNvSpPr>
            <a:spLocks noGrp="1" noChangeArrowheads="1"/>
          </p:cNvSpPr>
          <p:nvPr>
            <p:ph type="body" idx="1"/>
          </p:nvPr>
        </p:nvSpPr>
        <p:spPr/>
        <p:txBody>
          <a:bodyPr/>
          <a:lstStyle/>
          <a:p>
            <a:pPr eaLnBrk="1" hangingPunct="1"/>
            <a:endParaRPr lang="es-AR" smtClean="0"/>
          </a:p>
        </p:txBody>
      </p:sp>
      <p:pic>
        <p:nvPicPr>
          <p:cNvPr id="28676" name="Picture 4" descr="San-Christo-Kicker-R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4837821"/>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endParaRPr lang="es-AR" smtClean="0"/>
          </a:p>
        </p:txBody>
      </p:sp>
      <p:sp>
        <p:nvSpPr>
          <p:cNvPr id="29699" name="Rectangle 3"/>
          <p:cNvSpPr>
            <a:spLocks noGrp="1" noChangeArrowheads="1"/>
          </p:cNvSpPr>
          <p:nvPr>
            <p:ph type="body" idx="1"/>
          </p:nvPr>
        </p:nvSpPr>
        <p:spPr/>
        <p:txBody>
          <a:bodyPr/>
          <a:lstStyle/>
          <a:p>
            <a:pPr eaLnBrk="1" hangingPunct="1"/>
            <a:endParaRPr lang="es-AR" smtClean="0"/>
          </a:p>
        </p:txBody>
      </p:sp>
      <p:pic>
        <p:nvPicPr>
          <p:cNvPr id="29700" name="Picture 4" descr="EC800_f07am_0375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5577765"/>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endParaRPr lang="es-AR" smtClean="0"/>
          </a:p>
        </p:txBody>
      </p:sp>
      <p:sp>
        <p:nvSpPr>
          <p:cNvPr id="31747" name="Rectangle 3"/>
          <p:cNvSpPr>
            <a:spLocks noGrp="1" noChangeArrowheads="1"/>
          </p:cNvSpPr>
          <p:nvPr>
            <p:ph type="body" idx="1"/>
          </p:nvPr>
        </p:nvSpPr>
        <p:spPr/>
        <p:txBody>
          <a:bodyPr/>
          <a:lstStyle/>
          <a:p>
            <a:pPr eaLnBrk="1" hangingPunct="1"/>
            <a:endParaRPr lang="es-AR" smtClean="0"/>
          </a:p>
        </p:txBody>
      </p:sp>
      <p:pic>
        <p:nvPicPr>
          <p:cNvPr id="31748" name="Picture 4" descr="eq_1379_bi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38" y="0"/>
            <a:ext cx="9363076"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4225518"/>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endParaRPr lang="es-AR" smtClean="0"/>
          </a:p>
        </p:txBody>
      </p:sp>
      <p:sp>
        <p:nvSpPr>
          <p:cNvPr id="35843" name="Rectangle 3"/>
          <p:cNvSpPr>
            <a:spLocks noGrp="1" noChangeArrowheads="1"/>
          </p:cNvSpPr>
          <p:nvPr>
            <p:ph type="body" idx="1"/>
          </p:nvPr>
        </p:nvSpPr>
        <p:spPr/>
        <p:txBody>
          <a:bodyPr/>
          <a:lstStyle/>
          <a:p>
            <a:pPr eaLnBrk="1" hangingPunct="1"/>
            <a:endParaRPr lang="es-AR" smtClean="0"/>
          </a:p>
        </p:txBody>
      </p:sp>
      <p:pic>
        <p:nvPicPr>
          <p:cNvPr id="35844" name="Picture 4" descr="dreams_of_darw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9389778"/>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endParaRPr lang="es-AR" smtClean="0"/>
          </a:p>
        </p:txBody>
      </p:sp>
      <p:sp>
        <p:nvSpPr>
          <p:cNvPr id="36867" name="Rectangle 3"/>
          <p:cNvSpPr>
            <a:spLocks noGrp="1" noChangeArrowheads="1"/>
          </p:cNvSpPr>
          <p:nvPr>
            <p:ph type="body" idx="1"/>
          </p:nvPr>
        </p:nvSpPr>
        <p:spPr/>
        <p:txBody>
          <a:bodyPr/>
          <a:lstStyle/>
          <a:p>
            <a:pPr eaLnBrk="1" hangingPunct="1"/>
            <a:endParaRPr lang="es-AR" smtClean="0"/>
          </a:p>
        </p:txBody>
      </p:sp>
      <p:pic>
        <p:nvPicPr>
          <p:cNvPr id="36868" name="Picture 4" descr="4507768436d33a46a1e5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0"/>
            <a:ext cx="9753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9348228"/>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endParaRPr lang="es-AR" smtClean="0"/>
          </a:p>
        </p:txBody>
      </p:sp>
      <p:sp>
        <p:nvSpPr>
          <p:cNvPr id="37891" name="Rectangle 3"/>
          <p:cNvSpPr>
            <a:spLocks noGrp="1" noChangeArrowheads="1"/>
          </p:cNvSpPr>
          <p:nvPr>
            <p:ph type="body" idx="1"/>
          </p:nvPr>
        </p:nvSpPr>
        <p:spPr/>
        <p:txBody>
          <a:bodyPr/>
          <a:lstStyle/>
          <a:p>
            <a:pPr eaLnBrk="1" hangingPunct="1"/>
            <a:endParaRPr lang="es-AR" smtClean="0"/>
          </a:p>
        </p:txBody>
      </p:sp>
      <p:pic>
        <p:nvPicPr>
          <p:cNvPr id="37892" name="Picture 4" descr="2041709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4578712"/>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endParaRPr lang="es-AR" smtClean="0"/>
          </a:p>
        </p:txBody>
      </p:sp>
      <p:sp>
        <p:nvSpPr>
          <p:cNvPr id="38915" name="Rectangle 3"/>
          <p:cNvSpPr>
            <a:spLocks noGrp="1" noChangeArrowheads="1"/>
          </p:cNvSpPr>
          <p:nvPr>
            <p:ph type="body" idx="1"/>
          </p:nvPr>
        </p:nvSpPr>
        <p:spPr/>
        <p:txBody>
          <a:bodyPr/>
          <a:lstStyle/>
          <a:p>
            <a:pPr eaLnBrk="1" hangingPunct="1"/>
            <a:endParaRPr lang="es-AR" smtClean="0"/>
          </a:p>
        </p:txBody>
      </p:sp>
      <p:pic>
        <p:nvPicPr>
          <p:cNvPr id="38916" name="Picture 4" descr="0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4636772"/>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endParaRPr lang="es-AR" smtClean="0"/>
          </a:p>
        </p:txBody>
      </p:sp>
      <p:sp>
        <p:nvSpPr>
          <p:cNvPr id="39939" name="Rectangle 3"/>
          <p:cNvSpPr>
            <a:spLocks noGrp="1" noChangeArrowheads="1"/>
          </p:cNvSpPr>
          <p:nvPr>
            <p:ph type="body" idx="1"/>
          </p:nvPr>
        </p:nvSpPr>
        <p:spPr/>
        <p:txBody>
          <a:bodyPr/>
          <a:lstStyle/>
          <a:p>
            <a:pPr eaLnBrk="1" hangingPunct="1"/>
            <a:endParaRPr lang="es-AR" smtClean="0"/>
          </a:p>
        </p:txBody>
      </p:sp>
      <p:pic>
        <p:nvPicPr>
          <p:cNvPr id="39940" name="Picture 4" descr="tortoise-headup-lori-bi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42239"/>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endParaRPr lang="es-AR" smtClean="0"/>
          </a:p>
        </p:txBody>
      </p:sp>
      <p:sp>
        <p:nvSpPr>
          <p:cNvPr id="44035" name="Rectangle 3"/>
          <p:cNvSpPr>
            <a:spLocks noGrp="1" noChangeArrowheads="1"/>
          </p:cNvSpPr>
          <p:nvPr>
            <p:ph type="body" idx="1"/>
          </p:nvPr>
        </p:nvSpPr>
        <p:spPr/>
        <p:txBody>
          <a:bodyPr/>
          <a:lstStyle/>
          <a:p>
            <a:pPr eaLnBrk="1" hangingPunct="1"/>
            <a:endParaRPr lang="es-AR" smtClean="0"/>
          </a:p>
        </p:txBody>
      </p:sp>
      <p:pic>
        <p:nvPicPr>
          <p:cNvPr id="44036" name="Picture 4" descr="Galapagosskie-ostrova-foto-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3459808"/>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endParaRPr lang="es-AR" smtClean="0"/>
          </a:p>
        </p:txBody>
      </p:sp>
      <p:sp>
        <p:nvSpPr>
          <p:cNvPr id="45059" name="Rectangle 3"/>
          <p:cNvSpPr>
            <a:spLocks noGrp="1" noChangeArrowheads="1"/>
          </p:cNvSpPr>
          <p:nvPr>
            <p:ph type="body" idx="1"/>
          </p:nvPr>
        </p:nvSpPr>
        <p:spPr/>
        <p:txBody>
          <a:bodyPr/>
          <a:lstStyle/>
          <a:p>
            <a:pPr eaLnBrk="1" hangingPunct="1"/>
            <a:endParaRPr lang="es-AR" smtClean="0"/>
          </a:p>
        </p:txBody>
      </p:sp>
      <p:pic>
        <p:nvPicPr>
          <p:cNvPr id="45060" name="Picture 4" descr="4747685193ff767289a0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1260897"/>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endParaRPr lang="es-AR" smtClean="0"/>
          </a:p>
        </p:txBody>
      </p:sp>
      <p:sp>
        <p:nvSpPr>
          <p:cNvPr id="46083" name="Rectangle 3"/>
          <p:cNvSpPr>
            <a:spLocks noGrp="1" noChangeArrowheads="1"/>
          </p:cNvSpPr>
          <p:nvPr>
            <p:ph type="body" idx="1"/>
          </p:nvPr>
        </p:nvSpPr>
        <p:spPr/>
        <p:txBody>
          <a:bodyPr/>
          <a:lstStyle/>
          <a:p>
            <a:pPr eaLnBrk="1" hangingPunct="1"/>
            <a:endParaRPr lang="es-AR" smtClean="0"/>
          </a:p>
        </p:txBody>
      </p:sp>
      <p:pic>
        <p:nvPicPr>
          <p:cNvPr id="46084" name="Picture 4" descr="courtship-display-waved-albatross-galapagos-pictu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12556771"/>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endParaRPr lang="es-AR" smtClean="0"/>
          </a:p>
        </p:txBody>
      </p:sp>
      <p:sp>
        <p:nvSpPr>
          <p:cNvPr id="47107" name="Rectangle 3"/>
          <p:cNvSpPr>
            <a:spLocks noGrp="1" noChangeArrowheads="1"/>
          </p:cNvSpPr>
          <p:nvPr>
            <p:ph type="body" idx="1"/>
          </p:nvPr>
        </p:nvSpPr>
        <p:spPr/>
        <p:txBody>
          <a:bodyPr/>
          <a:lstStyle/>
          <a:p>
            <a:pPr eaLnBrk="1" hangingPunct="1"/>
            <a:endParaRPr lang="es-AR" smtClean="0"/>
          </a:p>
        </p:txBody>
      </p:sp>
      <p:pic>
        <p:nvPicPr>
          <p:cNvPr id="47108" name="Picture 4" descr="4361650064b811bebd96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4348369"/>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endParaRPr lang="es-AR" smtClean="0"/>
          </a:p>
        </p:txBody>
      </p:sp>
      <p:sp>
        <p:nvSpPr>
          <p:cNvPr id="40963" name="Rectangle 3"/>
          <p:cNvSpPr>
            <a:spLocks noGrp="1" noChangeArrowheads="1"/>
          </p:cNvSpPr>
          <p:nvPr>
            <p:ph type="body" idx="1"/>
          </p:nvPr>
        </p:nvSpPr>
        <p:spPr/>
        <p:txBody>
          <a:bodyPr/>
          <a:lstStyle/>
          <a:p>
            <a:pPr eaLnBrk="1" hangingPunct="1"/>
            <a:endParaRPr lang="es-AR" smtClean="0"/>
          </a:p>
        </p:txBody>
      </p:sp>
      <p:pic>
        <p:nvPicPr>
          <p:cNvPr id="40964" name="Picture 4" descr="ss-090625-wld-heritage-08ss_fu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8362438"/>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endParaRPr lang="es-AR" smtClean="0"/>
          </a:p>
        </p:txBody>
      </p:sp>
      <p:sp>
        <p:nvSpPr>
          <p:cNvPr id="41987" name="Rectangle 3"/>
          <p:cNvSpPr>
            <a:spLocks noGrp="1" noChangeArrowheads="1"/>
          </p:cNvSpPr>
          <p:nvPr>
            <p:ph type="body" idx="1"/>
          </p:nvPr>
        </p:nvSpPr>
        <p:spPr/>
        <p:txBody>
          <a:bodyPr/>
          <a:lstStyle/>
          <a:p>
            <a:pPr eaLnBrk="1" hangingPunct="1"/>
            <a:endParaRPr lang="es-AR" smtClean="0"/>
          </a:p>
        </p:txBody>
      </p:sp>
      <p:pic>
        <p:nvPicPr>
          <p:cNvPr id="41988" name="Picture 5" descr="repphoto_5903_702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9398878"/>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endParaRPr lang="es-AR" smtClean="0"/>
          </a:p>
        </p:txBody>
      </p:sp>
      <p:sp>
        <p:nvSpPr>
          <p:cNvPr id="43011" name="Rectangle 3"/>
          <p:cNvSpPr>
            <a:spLocks noGrp="1" noChangeArrowheads="1"/>
          </p:cNvSpPr>
          <p:nvPr>
            <p:ph type="body" idx="1"/>
          </p:nvPr>
        </p:nvSpPr>
        <p:spPr/>
        <p:txBody>
          <a:bodyPr/>
          <a:lstStyle/>
          <a:p>
            <a:pPr eaLnBrk="1" hangingPunct="1"/>
            <a:endParaRPr lang="es-AR" smtClean="0"/>
          </a:p>
        </p:txBody>
      </p:sp>
      <p:pic>
        <p:nvPicPr>
          <p:cNvPr id="43012" name="Picture 4" descr="438403857302fe1b714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765221"/>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endParaRPr lang="es-AR" smtClean="0"/>
          </a:p>
        </p:txBody>
      </p:sp>
      <p:sp>
        <p:nvSpPr>
          <p:cNvPr id="48131" name="Rectangle 3"/>
          <p:cNvSpPr>
            <a:spLocks noGrp="1" noChangeArrowheads="1"/>
          </p:cNvSpPr>
          <p:nvPr>
            <p:ph type="body" idx="1"/>
          </p:nvPr>
        </p:nvSpPr>
        <p:spPr/>
        <p:txBody>
          <a:bodyPr/>
          <a:lstStyle/>
          <a:p>
            <a:pPr eaLnBrk="1" hangingPunct="1"/>
            <a:endParaRPr lang="es-AR" smtClean="0"/>
          </a:p>
        </p:txBody>
      </p:sp>
      <p:pic>
        <p:nvPicPr>
          <p:cNvPr id="48132" name="Picture 4" descr="Brown_Pelican,_Galapag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3" name="Text Box 5"/>
          <p:cNvSpPr txBox="1">
            <a:spLocks noChangeArrowheads="1"/>
          </p:cNvSpPr>
          <p:nvPr/>
        </p:nvSpPr>
        <p:spPr bwMode="auto">
          <a:xfrm>
            <a:off x="0" y="6381750"/>
            <a:ext cx="8826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hu-HU" sz="1200">
                <a:solidFill>
                  <a:schemeClr val="bg1"/>
                </a:solidFill>
              </a:rPr>
              <a:t>By.K</a:t>
            </a:r>
          </a:p>
        </p:txBody>
      </p:sp>
    </p:spTree>
    <p:extLst>
      <p:ext uri="{BB962C8B-B14F-4D97-AF65-F5344CB8AC3E}">
        <p14:creationId xmlns:p14="http://schemas.microsoft.com/office/powerpoint/2010/main" val="1341002146"/>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4274" name="Picture 2" descr="Mira cómo quedó el &amp;quot;Arco de Darwin&amp;quot; en Islas Galápagos tras derrumbar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544" y="0"/>
            <a:ext cx="10379131" cy="720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384939"/>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8" name="Picture 8" descr="10 especies animales que ver y fotografiar en Galápagos - El rincón de Sele  | Especie animal, Animales, Islas galápag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2553" y="18581"/>
            <a:ext cx="4224469" cy="3751134"/>
          </a:xfrm>
          <a:prstGeom prst="rect">
            <a:avLst/>
          </a:prstGeom>
          <a:noFill/>
          <a:extLst>
            <a:ext uri="{909E8E84-426E-40DD-AFC4-6F175D3DCCD1}">
              <a14:hiddenFill xmlns:a14="http://schemas.microsoft.com/office/drawing/2010/main">
                <a:solidFill>
                  <a:srgbClr val="FFFFFF"/>
                </a:solidFill>
              </a14:hiddenFill>
            </a:ext>
          </a:extLst>
        </p:spPr>
      </p:pic>
      <p:pic>
        <p:nvPicPr>
          <p:cNvPr id="51202" name="Picture 2" descr="Islas Galápagos intenta rescatar sus especies | Cubadeba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008106"/>
            <a:ext cx="3419871" cy="2849893"/>
          </a:xfrm>
          <a:prstGeom prst="rect">
            <a:avLst/>
          </a:prstGeom>
          <a:noFill/>
          <a:extLst>
            <a:ext uri="{909E8E84-426E-40DD-AFC4-6F175D3DCCD1}">
              <a14:hiddenFill xmlns:a14="http://schemas.microsoft.com/office/drawing/2010/main">
                <a:solidFill>
                  <a:srgbClr val="FFFFFF"/>
                </a:solidFill>
              </a14:hiddenFill>
            </a:ext>
          </a:extLst>
        </p:spPr>
      </p:pic>
      <p:pic>
        <p:nvPicPr>
          <p:cNvPr id="51204" name="Picture 4" descr="Islas Galápagos El reinado anima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0832"/>
            <a:ext cx="5436095" cy="4095750"/>
          </a:xfrm>
          <a:prstGeom prst="rect">
            <a:avLst/>
          </a:prstGeom>
          <a:noFill/>
          <a:extLst>
            <a:ext uri="{909E8E84-426E-40DD-AFC4-6F175D3DCCD1}">
              <a14:hiddenFill xmlns:a14="http://schemas.microsoft.com/office/drawing/2010/main">
                <a:solidFill>
                  <a:srgbClr val="FFFFFF"/>
                </a:solidFill>
              </a14:hiddenFill>
            </a:ext>
          </a:extLst>
        </p:spPr>
      </p:pic>
      <p:pic>
        <p:nvPicPr>
          <p:cNvPr id="51206" name="Picture 6" descr="Top 5: Animales emblemáticos de las Islas Galápago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9872" y="3717032"/>
            <a:ext cx="5724128" cy="3249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4355777"/>
      </p:ext>
    </p:extLst>
  </p:cSld>
  <p:clrMapOvr>
    <a:masterClrMapping/>
  </p:clrMapOvr>
  <mc:AlternateContent xmlns:mc="http://schemas.openxmlformats.org/markup-compatibility/2006">
    <mc:Choice xmlns:p14="http://schemas.microsoft.com/office/powerpoint/2010/main" Requires="p14">
      <p:transition spd="slow" p14:dur="1400" advClick="0" advTm="9000">
        <p14:ripple/>
      </p:transition>
    </mc:Choice>
    <mc:Fallback>
      <p:transition spd="slow" advClick="0" advTm="9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Explorar las Islas Galápagos no es lo mismo que viajar en cruce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6712" y="-8654"/>
            <a:ext cx="13771669" cy="6849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8423691"/>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Snorkeling en Galápag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46" y="-28988"/>
            <a:ext cx="9266157" cy="688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9033209"/>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5"/>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5"/>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8"/>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3" y="5803930"/>
            <a:ext cx="602552" cy="684513"/>
          </a:xfrm>
          <a:prstGeom prst="rect">
            <a:avLst/>
          </a:prstGeom>
          <a:noFill/>
          <a:ln w="38100">
            <a:solidFill>
              <a:srgbClr val="1CDEF8"/>
            </a:solidFill>
            <a:miter lim="800000"/>
            <a:headEnd/>
            <a:tailEnd/>
          </a:ln>
        </p:spPr>
      </p:pic>
      <p:sp>
        <p:nvSpPr>
          <p:cNvPr id="19" name="18 Rectángulo"/>
          <p:cNvSpPr/>
          <p:nvPr/>
        </p:nvSpPr>
        <p:spPr>
          <a:xfrm>
            <a:off x="1980358" y="4572022"/>
            <a:ext cx="269222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1" y="501229"/>
            <a:ext cx="3609179" cy="464810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164917" y="925702"/>
            <a:ext cx="3498199" cy="6258245"/>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0000"/>
              </a:solidFill>
              <a:latin typeface="Comic Sans MS" pitchFamily="66" charset="0"/>
              <a:cs typeface="Arial" charset="0"/>
            </a:endParaRPr>
          </a:p>
          <a:p>
            <a:pPr algn="ctr" defTabSz="1017133" eaLnBrk="0" hangingPunct="0">
              <a:spcBef>
                <a:spcPct val="50000"/>
              </a:spcBef>
            </a:pPr>
            <a:r>
              <a:rPr lang="fr-FR" sz="4000" dirty="0">
                <a:solidFill>
                  <a:srgbClr val="FF0000"/>
                </a:solidFill>
                <a:latin typeface="Comic Sans MS" pitchFamily="66" charset="0"/>
                <a:cs typeface="Arial" charset="0"/>
              </a:rPr>
              <a:t>Hoy es </a:t>
            </a:r>
            <a:fld id="{547A8F08-4E97-4815-9C23-5989351D5EDB}" type="datetime2">
              <a:rPr lang="es-ES_tradnl" sz="4000">
                <a:solidFill>
                  <a:srgbClr val="FF0000"/>
                </a:solidFill>
                <a:latin typeface="Comic Sans MS" pitchFamily="66" charset="0"/>
                <a:cs typeface="Arial" charset="0"/>
              </a:rPr>
              <a:pPr algn="ctr" defTabSz="1017133" eaLnBrk="0" hangingPunct="0">
                <a:spcBef>
                  <a:spcPct val="50000"/>
                </a:spcBef>
              </a:pPr>
              <a:t>domingo, 18 de julio de 2021</a:t>
            </a:fld>
            <a:endParaRPr lang="es-ES" sz="4000" dirty="0">
              <a:solidFill>
                <a:srgbClr val="FF0000"/>
              </a:solidFill>
              <a:latin typeface="Comic Sans MS" pitchFamily="66" charset="0"/>
              <a:cs typeface="Arial" charset="0"/>
            </a:endParaRPr>
          </a:p>
          <a:p>
            <a:pPr algn="ctr" defTabSz="1017133" eaLnBrk="0" hangingPunct="0">
              <a:spcBef>
                <a:spcPct val="50000"/>
              </a:spcBef>
            </a:pPr>
            <a:r>
              <a:rPr lang="fr-FR" sz="3600" dirty="0">
                <a:solidFill>
                  <a:srgbClr val="FF0000"/>
                </a:solidFill>
                <a:latin typeface="Comic Sans MS" pitchFamily="66" charset="0"/>
                <a:cs typeface="Arial" charset="0"/>
              </a:rPr>
              <a:t>Ahora mismo son las </a:t>
            </a:r>
            <a:fld id="{D4F074C5-9B07-4D47-A00C-C4AC33E005FE}" type="datetime10">
              <a:rPr lang="fr-FR" sz="3600">
                <a:solidFill>
                  <a:srgbClr val="FF0000"/>
                </a:solidFill>
                <a:latin typeface="Comic Sans MS" pitchFamily="66" charset="0"/>
                <a:cs typeface="Arial" charset="0"/>
              </a:rPr>
              <a:pPr algn="ctr" defTabSz="1017133" eaLnBrk="0" hangingPunct="0">
                <a:spcBef>
                  <a:spcPct val="50000"/>
                </a:spcBef>
              </a:pPr>
              <a:t>17:50</a:t>
            </a:fld>
            <a:r>
              <a:rPr lang="fr-FR" sz="3600" dirty="0">
                <a:solidFill>
                  <a:srgbClr val="FF0000"/>
                </a:solidFill>
                <a:latin typeface="Comic Sans MS" pitchFamily="66" charset="0"/>
                <a:cs typeface="Arial" charset="0"/>
              </a:rPr>
              <a:t> </a:t>
            </a:r>
            <a:r>
              <a:rPr lang="fr-FR" sz="3600" dirty="0" smtClean="0">
                <a:solidFill>
                  <a:srgbClr val="FF0000"/>
                </a:solidFill>
                <a:latin typeface="Comic Sans MS" pitchFamily="66" charset="0"/>
                <a:cs typeface="Arial" charset="0"/>
              </a:rPr>
              <a:t>horas.</a:t>
            </a:r>
            <a:endParaRPr lang="fr-FR" sz="3600" dirty="0">
              <a:solidFill>
                <a:srgbClr val="FF00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268081" y="5611369"/>
            <a:ext cx="2008837" cy="934065"/>
          </a:xfrm>
          <a:prstGeom prst="rect">
            <a:avLst/>
          </a:prstGeom>
          <a:noFill/>
        </p:spPr>
      </p:pic>
    </p:spTree>
    <p:extLst>
      <p:ext uri="{BB962C8B-B14F-4D97-AF65-F5344CB8AC3E}">
        <p14:creationId xmlns:p14="http://schemas.microsoft.com/office/powerpoint/2010/main" val="1411848017"/>
      </p:ext>
    </p:extLst>
  </p:cSld>
  <p:clrMapOvr>
    <a:masterClrMapping/>
  </p:clrMapOvr>
  <mc:AlternateContent xmlns:mc="http://schemas.openxmlformats.org/markup-compatibility/2006">
    <mc:Choice xmlns:p14="http://schemas.microsoft.com/office/powerpoint/2010/main" Requires="p14">
      <p:transition spd="slow" p14:dur="1400" advClick="0" advTm="12000">
        <p14:ripple/>
      </p:transition>
    </mc:Choice>
    <mc:Fallback>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ara hac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para hacer</Template>
  <TotalTime>57</TotalTime>
  <Words>456</Words>
  <Application>Microsoft Office PowerPoint</Application>
  <PresentationFormat>Presentación en pantalla (4:3)</PresentationFormat>
  <Paragraphs>18</Paragraphs>
  <Slides>60</Slides>
  <Notes>3</Notes>
  <HiddenSlides>0</HiddenSlides>
  <MMClips>0</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para hacer</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31</cp:revision>
  <dcterms:created xsi:type="dcterms:W3CDTF">2021-07-18T15:50:16Z</dcterms:created>
  <dcterms:modified xsi:type="dcterms:W3CDTF">2021-07-18T16:47:20Z</dcterms:modified>
</cp:coreProperties>
</file>