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sldIdLst>
    <p:sldId id="310" r:id="rId4"/>
    <p:sldId id="297" r:id="rId5"/>
    <p:sldId id="339" r:id="rId6"/>
    <p:sldId id="315" r:id="rId7"/>
    <p:sldId id="362" r:id="rId8"/>
    <p:sldId id="366" r:id="rId9"/>
    <p:sldId id="307" r:id="rId10"/>
    <p:sldId id="378" r:id="rId11"/>
    <p:sldId id="349" r:id="rId12"/>
    <p:sldId id="377" r:id="rId13"/>
    <p:sldId id="380" r:id="rId14"/>
    <p:sldId id="354" r:id="rId15"/>
    <p:sldId id="305" r:id="rId16"/>
    <p:sldId id="325" r:id="rId17"/>
    <p:sldId id="312" r:id="rId18"/>
    <p:sldId id="313" r:id="rId19"/>
    <p:sldId id="350" r:id="rId20"/>
    <p:sldId id="367" r:id="rId21"/>
    <p:sldId id="346" r:id="rId22"/>
    <p:sldId id="363" r:id="rId23"/>
    <p:sldId id="318" r:id="rId24"/>
    <p:sldId id="314" r:id="rId25"/>
    <p:sldId id="343" r:id="rId26"/>
    <p:sldId id="323" r:id="rId27"/>
    <p:sldId id="381" r:id="rId28"/>
    <p:sldId id="324" r:id="rId29"/>
    <p:sldId id="334" r:id="rId30"/>
    <p:sldId id="342" r:id="rId31"/>
    <p:sldId id="341" r:id="rId32"/>
    <p:sldId id="385" r:id="rId33"/>
    <p:sldId id="373" r:id="rId34"/>
    <p:sldId id="344" r:id="rId35"/>
    <p:sldId id="336" r:id="rId36"/>
    <p:sldId id="358" r:id="rId37"/>
    <p:sldId id="372" r:id="rId38"/>
    <p:sldId id="360" r:id="rId39"/>
    <p:sldId id="319" r:id="rId40"/>
    <p:sldId id="328" r:id="rId41"/>
    <p:sldId id="331" r:id="rId42"/>
    <p:sldId id="383" r:id="rId43"/>
    <p:sldId id="308" r:id="rId44"/>
    <p:sldId id="304" r:id="rId45"/>
    <p:sldId id="268" r:id="rId46"/>
  </p:sldIdLst>
  <p:sldSz cx="12192000" cy="6858000"/>
  <p:notesSz cx="6858000" cy="9144000"/>
  <p:embeddedFontLst>
    <p:embeddedFont>
      <p:font typeface="Alibi" panose="00000400000000000000" pitchFamily="2" charset="-18"/>
      <p:regular r:id="rId47"/>
    </p:embeddedFont>
    <p:embeddedFont>
      <p:font typeface="Aparajita" panose="020B0604020202020204" pitchFamily="34" charset="0"/>
      <p:regular r:id="rId48"/>
      <p:bold r:id="rId49"/>
      <p:italic r:id="rId50"/>
      <p:boldItalic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alibri Light" panose="020F0302020204030204" pitchFamily="34" charset="0"/>
      <p:regular r:id="rId56"/>
      <p:italic r:id="rId57"/>
    </p:embeddedFont>
    <p:embeddedFont>
      <p:font typeface="Cooper Black" panose="0208090404030B020404" pitchFamily="18" charset="0"/>
      <p:regular r:id="rId58"/>
    </p:embeddedFont>
    <p:embeddedFont>
      <p:font typeface="Kristen ITC" panose="03050502040202030202" pitchFamily="66" charset="0"/>
      <p:regular r:id="rId5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NuPUbRz41+fD7miucwu6Q==" hashData="BJZ8gnvgdKGE9bh88X2yIHHuW91CBT/0gLUUWaVua7Aedp/w7gnJYj/+Me0CzU1rvFkp+QvTzgSqqfxRp2L8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A08"/>
    <a:srgbClr val="97AFF1"/>
    <a:srgbClr val="7B86ED"/>
    <a:srgbClr val="676DE3"/>
    <a:srgbClr val="0800B5"/>
    <a:srgbClr val="BE912A"/>
    <a:srgbClr val="935B17"/>
    <a:srgbClr val="F9E7A2"/>
    <a:srgbClr val="0076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8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0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5.xml"/><Relationship Id="rId51" Type="http://schemas.openxmlformats.org/officeDocument/2006/relationships/font" Target="fonts/font5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C07F0E-D50C-47ED-9D36-675E195BB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63637E0-863E-454E-BD58-4DD5C0F352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6EAD84D-556E-43B9-86E8-808E87877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4F48F5F-96A5-4E92-AA29-495B9DFE9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B8F6CB4-2163-4E79-B95D-86CC1D4E3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730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0C2801-E02C-46E4-AC03-BD46AD6BA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B64F402-DE40-43FE-A303-5E20C19DFA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E76A8E8-D68C-496A-BBC5-CF781CB2B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F22D817-C931-470C-9909-71E8AAD4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E2FB6CB-AB94-4DF2-B3E5-CF7CFC1FB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5852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75F043-C494-49FC-999F-1483D76E2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F451F523-8422-4316-9C68-76C7F091B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33D7C45-67AF-45B6-875E-9A660BAC0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3DE5CD1-AFC6-4FED-A135-ADDA3A731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3C8A1E1-3B90-4C35-BF93-1431AAD13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6541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CAC029-313F-49E1-BEC5-65AF22353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4EA9015-46CB-4018-97EA-8A0A201E7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3E81F0DD-6D3C-4207-8525-3B3B444701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ACEC292-7A5A-4DA2-9011-039FAECF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8C6DFE9-9E0E-4BAD-9D8E-E5DF0F8F2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18B5FD57-7940-4EC7-9BB5-997A04FA9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47766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D93F88-13CE-49A0-B75A-D6C48A8BB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F83D0771-DDDB-4950-A6D8-361E4C9877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D93FF030-C3B1-4BD9-B7A0-AE927763C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4067D978-CB8F-41C7-84D3-B52EFDC748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C7E7BD-93A1-4207-84E5-E2A987C8D2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B0A76C2F-06D6-4448-A301-3F692FC64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4EE7DF3B-363D-46C6-A786-93F6967E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6DD5732F-10D6-4729-9083-E7564372D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88131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976414-1600-4780-8E12-61FB8358E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E1CD25ED-8B8B-46F8-A667-399016EFC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239F61F8-EA3F-4453-ACC0-5B522B771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7F6EA2F4-DEC5-4A74-80BB-E46AD826E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7174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EB951F30-85EF-4C51-BFF1-C41C0F04A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BE3D6952-5565-4137-A113-0BCA65AD1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6E5EFC65-5FBB-437D-BBFB-E5C19B02E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6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14EB08-F57E-4F65-8710-4F228BFCA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DEDAB22-1BBB-4661-A5C2-6A8E11418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785281E1-A2F1-42D2-902C-F885189415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CFE1BD9-97A5-4E0E-8BA3-228193BAD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B563922-0120-4F4A-889D-D74583BB9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62D0115-19B5-4332-9DF7-F23112A09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2755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3F422F-A27F-4B0A-B3DA-B005A520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D066D13F-CC4F-48A9-AF47-5DA3D7216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91BFD698-E5E5-4993-B7FF-D759D9108B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1FA83BF-27C7-49D2-BD13-E19DDA81D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9CCF775-2422-4813-8720-2A550451A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63F751C6-DFB9-4C21-9FB1-F3B45497F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10900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38F69F-EF53-4379-BBE5-22F43E9BD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72EB9F95-5CEA-4B0B-9BA9-51F0CF73EA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047EADF-60CB-4F20-9F6D-AA3BE568F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556C2D4-989D-4FF6-AB08-EB6682A36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3CF9F17-7110-4E15-AF9E-88F1CD284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1819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4C0EF3C-1601-4A72-911B-A60A843C70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43533FCF-8BD2-40D8-AEB1-0BE8CEB886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97CEA73-4807-4110-B0AD-B3BA0868D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408A280-F232-4D0B-A0EE-9B326E76B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BD82CFF-82CE-445B-82CB-2D4ADDC18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2675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127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6772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0893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1943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1960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3733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02147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232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1327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206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35826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04965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58273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979316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440592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863895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509855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233948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032505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585069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771002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88825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6AC01EC4-C0CE-4BFA-865E-9DD057684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5361D394-6D03-44C1-B94F-5EE3F1A7C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47383EC-4840-4CC2-A7A0-A66B25631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42688-04CB-40C8-A643-259370988AAD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302CD64-CB49-447A-8108-D4FEEE3610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DA4DB08-5316-4FB8-993E-D1D80E2909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BBA08-1516-4334-9B6F-AB789D40AC9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3165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80E0A-A19D-4544-A6CF-1E9BCF083990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32004-5F46-4D70-BB3B-26815366436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61645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52AB561-E631-4F5F-B0B5-76084A8882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Island">
            <a:extLst>
              <a:ext uri="{FF2B5EF4-FFF2-40B4-BE49-F238E27FC236}">
                <a16:creationId xmlns:a16="http://schemas.microsoft.com/office/drawing/2014/main" id="{160C187F-1654-4AAA-B9AE-8D4FC84299D8}"/>
              </a:ext>
            </a:extLst>
          </p:cNvPr>
          <p:cNvSpPr/>
          <p:nvPr/>
        </p:nvSpPr>
        <p:spPr>
          <a:xfrm>
            <a:off x="4373937" y="186257"/>
            <a:ext cx="5527475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5000" b="1" i="1">
                <a:ln w="25400">
                  <a:solidFill>
                    <a:schemeClr val="bg1"/>
                  </a:solidFill>
                  <a:prstDash val="solid"/>
                </a:ln>
                <a:solidFill>
                  <a:srgbClr val="0076A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ibi" panose="00000400000000000000" pitchFamily="2" charset="-18"/>
              </a:rPr>
              <a:t>Islandia</a:t>
            </a:r>
            <a:endParaRPr lang="sk-SK" sz="15000" b="1" i="1" cap="none" spc="0">
              <a:ln w="25400">
                <a:solidFill>
                  <a:schemeClr val="bg1"/>
                </a:solidFill>
                <a:prstDash val="solid"/>
              </a:ln>
              <a:solidFill>
                <a:srgbClr val="0076A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ibi" panose="00000400000000000000" pitchFamily="2" charset="-18"/>
            </a:endParaRPr>
          </a:p>
        </p:txBody>
      </p:sp>
      <p:sp>
        <p:nvSpPr>
          <p:cNvPr id="4" name="Dátum">
            <a:extLst>
              <a:ext uri="{FF2B5EF4-FFF2-40B4-BE49-F238E27FC236}">
                <a16:creationId xmlns:a16="http://schemas.microsoft.com/office/drawing/2014/main" id="{682842BA-A1B5-4BA5-97F1-B7EBD6F8846C}"/>
              </a:ext>
            </a:extLst>
          </p:cNvPr>
          <p:cNvSpPr/>
          <p:nvPr/>
        </p:nvSpPr>
        <p:spPr>
          <a:xfrm>
            <a:off x="184594" y="6284614"/>
            <a:ext cx="6335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i="1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76A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ibi" panose="00000400000000000000" pitchFamily="2" charset="-18"/>
              </a:rPr>
              <a:t>2018</a:t>
            </a:r>
            <a:endParaRPr lang="sk-SK" sz="2000" i="1" cap="none" spc="0">
              <a:ln w="12700">
                <a:solidFill>
                  <a:schemeClr val="bg1"/>
                </a:solidFill>
                <a:prstDash val="solid"/>
              </a:ln>
              <a:solidFill>
                <a:srgbClr val="0076A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ibi" panose="000004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1570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  <p:sndAc>
          <p:stSnd loop="1">
            <p:snd r:embed="rId2" name="Andre Rieu - Panis Angelicus.wav"/>
          </p:stSnd>
        </p:sndAc>
      </p:transition>
    </mc:Choice>
    <mc:Fallback xmlns="">
      <p:transition spd="slow" advClick="0" advTm="10000">
        <p:fade/>
        <p:sndAc>
          <p:stSnd loop="1">
            <p:snd r:embed="rId5" name="Andre Rieu - Panis Angelic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125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10BD1AE5-0225-4D22-BE95-CACBB20FF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lobu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27" y="375557"/>
            <a:ext cx="6159941" cy="6131379"/>
          </a:xfrm>
          <a:prstGeom prst="rect">
            <a:avLst/>
          </a:prstGeom>
          <a:ln w="66675">
            <a:noFill/>
          </a:ln>
        </p:spPr>
      </p:pic>
    </p:spTree>
    <p:extLst>
      <p:ext uri="{BB962C8B-B14F-4D97-AF65-F5344CB8AC3E}">
        <p14:creationId xmlns:p14="http://schemas.microsoft.com/office/powerpoint/2010/main" val="18505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DC469DE-86D3-41DA-B9C5-0FA2CB160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23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D8A9E3F-A883-44ED-903B-C08884F05C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00000FF-5155-482D-9DA7-CD618AD31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50AE60A-742E-4722-BA11-4C5E8A9FC313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93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3D9F56C-631E-4370-8BCC-6B1A622D6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E4038C7-8A9C-4161-87B0-B536A3E6F25F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43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95308E6-0FF8-43C5-A386-3031D37F4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1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0931A00-536E-4AF8-A149-F7C27BD7C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1A33FC1-1742-4330-BE0A-085211328DF7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55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2876D74-3F11-45FC-95A3-E31FD3058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5D5BC43-F759-43E2-9601-4CF9695EA3F5}"/>
              </a:ext>
            </a:extLst>
          </p:cNvPr>
          <p:cNvSpPr/>
          <p:nvPr/>
        </p:nvSpPr>
        <p:spPr>
          <a:xfrm>
            <a:off x="10138345" y="6361558"/>
            <a:ext cx="1576073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3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5C4801A-287D-4031-B518-3CFC83976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F5E9C063-7716-47C7-9126-E46F926DD8C1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94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177B5EE-3855-40A4-9C7A-4C1FB64DCE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E023798-45F0-43E2-B090-E0F85ACD73DB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7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DE2D79A-BFC6-43DF-947A-5EC4CF86CA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911E266-3449-4501-883C-A96BC3261857}"/>
              </a:ext>
            </a:extLst>
          </p:cNvPr>
          <p:cNvSpPr/>
          <p:nvPr/>
        </p:nvSpPr>
        <p:spPr>
          <a:xfrm>
            <a:off x="10138346" y="6361558"/>
            <a:ext cx="15760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9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4"/>
            <a:ext cx="12192000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EB9B3FD-97E5-47B2-B4BF-39136C8DB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76A7AFD-EE3C-4136-9F70-B0AA8EC7E244}"/>
              </a:ext>
            </a:extLst>
          </p:cNvPr>
          <p:cNvSpPr/>
          <p:nvPr/>
        </p:nvSpPr>
        <p:spPr>
          <a:xfrm>
            <a:off x="10106285" y="6361558"/>
            <a:ext cx="1608133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Guide to Iceland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4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CF09A38-BB91-40D3-8C81-50DD2563D7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3486915-4291-400B-9B09-587A6D578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D42335D-B3CF-440E-AF15-0F7846CC2B86}"/>
              </a:ext>
            </a:extLst>
          </p:cNvPr>
          <p:cNvSpPr/>
          <p:nvPr/>
        </p:nvSpPr>
        <p:spPr>
          <a:xfrm>
            <a:off x="9864232" y="6361558"/>
            <a:ext cx="18501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Harald Jóhannesson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17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3812A83-E9C8-4B4D-9395-FCE056CCF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C956553-8D50-4582-A7C5-0CBA9F73E9FC}"/>
              </a:ext>
            </a:extLst>
          </p:cNvPr>
          <p:cNvSpPr/>
          <p:nvPr/>
        </p:nvSpPr>
        <p:spPr>
          <a:xfrm>
            <a:off x="9864232" y="6361558"/>
            <a:ext cx="18501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Harald Jóhannesson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29785A8-F82F-4339-A219-B70FA35DC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28FB862-9256-475C-96E5-960ADA1EB491}"/>
              </a:ext>
            </a:extLst>
          </p:cNvPr>
          <p:cNvSpPr/>
          <p:nvPr/>
        </p:nvSpPr>
        <p:spPr>
          <a:xfrm>
            <a:off x="10138346" y="6361558"/>
            <a:ext cx="15760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70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3F1C7BB-C10A-42CD-B3D2-AA211AEC2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216EC5A-A6A3-4651-A80B-3FB3F288921C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41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DA3BE81-D946-491B-83CE-5101DDB26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B95A8BC3-4B13-47C9-BF81-54ABAAC61E7D}"/>
              </a:ext>
            </a:extLst>
          </p:cNvPr>
          <p:cNvSpPr/>
          <p:nvPr/>
        </p:nvSpPr>
        <p:spPr>
          <a:xfrm>
            <a:off x="10138346" y="6361558"/>
            <a:ext cx="15760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Jakub Polomski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90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B48A4D7-C8F9-4934-8C24-BC04B5372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C28D41C-5EA5-4D49-9367-7C061FD1B598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1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94FC3C9-0C26-457E-8373-338110FF7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0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91673C1-7FE0-40D0-9ED4-2A15DCE53B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3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DAD08E-9954-4D3C-B34B-F19BEB6C05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2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B9474E9-54BD-4EC4-BD31-9570E2707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2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" y="1874"/>
            <a:ext cx="12181727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5CEA7A1-E29A-437D-B15E-43D4BA1B53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B115823-E009-40FA-8D69-68278F08A872}"/>
              </a:ext>
            </a:extLst>
          </p:cNvPr>
          <p:cNvSpPr/>
          <p:nvPr/>
        </p:nvSpPr>
        <p:spPr>
          <a:xfrm>
            <a:off x="10245746" y="6361558"/>
            <a:ext cx="1468672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Regina Hrönn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3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5D41089-931F-4B5E-AD38-4FC970BB8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6440D01-AE1F-4D0C-9D66-CF7390EDA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97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B99DAA7-C183-4D46-B45A-7BD8ECB03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87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EB13E82-B801-4B9A-B2A1-CFD55D2B51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1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277EEF2-0744-482C-8311-31BE4A17B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266AC73-5EEA-433A-9A6F-7444AAD0F095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6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F7AD0FF-97A0-4F79-A5FB-B9F4B8E3E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9BEA14F-1B7A-4D8D-B1A2-7CFF15CCDDF3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8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80111AE-9E65-40A8-B648-5428523D2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3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C6B12FD-B9B0-41F8-BD36-363DE34648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13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294202C-D7FC-4413-89AD-DBC8F8A5A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ED4DE93-CF58-4A51-8844-EB58CAC4B471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61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4943526-39DB-4455-89BF-8B206D463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B591813-A999-461B-A52F-DB707C915083}"/>
              </a:ext>
            </a:extLst>
          </p:cNvPr>
          <p:cNvSpPr/>
          <p:nvPr/>
        </p:nvSpPr>
        <p:spPr>
          <a:xfrm>
            <a:off x="10583980" y="6361558"/>
            <a:ext cx="1130438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Nocillas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4FA0A53-CF1C-438B-B718-0B50A81825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61EA64B-9557-415B-91FC-2C5AC2BB443B}"/>
              </a:ext>
            </a:extLst>
          </p:cNvPr>
          <p:cNvSpPr/>
          <p:nvPr/>
        </p:nvSpPr>
        <p:spPr>
          <a:xfrm>
            <a:off x="10345132" y="6361558"/>
            <a:ext cx="1369286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Jordi Llenas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76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CB3D792-D0EB-4773-851B-532FE7B34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8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4EE03E7-BBB1-4D8E-ADF9-1658EA839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7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5FCADD3-2ADB-4513-81F9-5A6793B86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57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9C2E17D-20F1-4234-B730-3FECF83CA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C7B5592-2878-41E4-98D3-3E09748ACFFD}"/>
              </a:ext>
            </a:extLst>
          </p:cNvPr>
          <p:cNvSpPr/>
          <p:nvPr/>
        </p:nvSpPr>
        <p:spPr>
          <a:xfrm>
            <a:off x="10784355" y="6361558"/>
            <a:ext cx="930063" cy="246221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5000">
                <a:schemeClr val="accent2">
                  <a:lumMod val="75000"/>
                </a:schemeClr>
              </a:gs>
              <a:gs pos="47000">
                <a:srgbClr val="5C2A08"/>
              </a:gs>
              <a:gs pos="93000">
                <a:schemeClr val="accent2">
                  <a:lumMod val="75000"/>
                </a:schemeClr>
              </a:gs>
            </a:gsLst>
            <a:lin ang="5400000" scaled="1"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MX" sz="1000">
                <a:solidFill>
                  <a:prstClr val="white"/>
                </a:solidFill>
                <a:latin typeface="Arial" panose="020B0604020202020204" pitchFamily="34" charset="0"/>
              </a:rPr>
              <a:t>Photo ©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 TBK</a:t>
            </a:r>
            <a:endParaRPr lang="es-MX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87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CC87082-B2A6-47C9-9DBB-BAE94226B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" y="1874"/>
            <a:ext cx="12185336" cy="6854252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F2A4059-ADBA-4725-892B-F61560F884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19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62047AE3-4710-4E31-8487-BDEBD2F31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u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13" y="443537"/>
            <a:ext cx="3840813" cy="23428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77000"/>
              </a:prstClr>
            </a:outerShdw>
          </a:effectLst>
        </p:spPr>
      </p:pic>
      <p:sp>
        <p:nvSpPr>
          <p:cNvPr id="5" name="Fin"/>
          <p:cNvSpPr txBox="1"/>
          <p:nvPr/>
        </p:nvSpPr>
        <p:spPr>
          <a:xfrm>
            <a:off x="5314426" y="2228671"/>
            <a:ext cx="3665764" cy="240065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15000" spc="600" dirty="0">
                <a:ln w="25400">
                  <a:solidFill>
                    <a:schemeClr val="bg1"/>
                  </a:solidFill>
                </a:ln>
                <a:solidFill>
                  <a:srgbClr val="BE912A"/>
                </a:solidFill>
                <a:latin typeface="Alibi" panose="00000400000000000000" pitchFamily="2" charset="-18"/>
              </a:rPr>
              <a:t>FIN</a:t>
            </a:r>
            <a:r>
              <a:rPr lang="es-ES" sz="4000" dirty="0">
                <a:solidFill>
                  <a:srgbClr val="F9E7A2"/>
                </a:solidFill>
                <a:latin typeface="Cooper Black" panose="0208090404030B020404" pitchFamily="18" charset="0"/>
              </a:rPr>
              <a:t> </a:t>
            </a:r>
          </a:p>
        </p:txBody>
      </p:sp>
      <p:sp>
        <p:nvSpPr>
          <p:cNvPr id="6" name="Text"/>
          <p:cNvSpPr txBox="1"/>
          <p:nvPr/>
        </p:nvSpPr>
        <p:spPr>
          <a:xfrm>
            <a:off x="484813" y="4512610"/>
            <a:ext cx="482961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Diapositivas 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de 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:		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Internet</a:t>
            </a:r>
            <a:endParaRPr lang="es-ES" sz="2400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Montadas por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:		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Jucago</a:t>
            </a:r>
            <a:endParaRPr lang="sk-SK" sz="2400" i="1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Cooperacion tecnica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:	Steve</a:t>
            </a:r>
          </a:p>
          <a:p>
            <a:endParaRPr lang="es-ES" sz="800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Música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: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Andre Rieu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 (</a:t>
            </a:r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Panis Angelicus</a:t>
            </a:r>
            <a:r>
              <a:rPr lang="sk-SK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)</a:t>
            </a:r>
            <a:endParaRPr lang="es-ES" sz="2400" i="1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r>
              <a:rPr lang="es-ES" sz="2400" i="1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Sin animo de lucro!</a:t>
            </a:r>
          </a:p>
        </p:txBody>
      </p:sp>
      <p:pic>
        <p:nvPicPr>
          <p:cNvPr id="7" name="Jucag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508" y="4855378"/>
            <a:ext cx="1629070" cy="1376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5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Širokouhlá</PresentationFormat>
  <Paragraphs>32</Paragraphs>
  <Slides>43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43</vt:i4>
      </vt:variant>
    </vt:vector>
  </HeadingPairs>
  <TitlesOfParts>
    <vt:vector size="54" baseType="lpstr">
      <vt:lpstr>Arial</vt:lpstr>
      <vt:lpstr>Calibri Light</vt:lpstr>
      <vt:lpstr>Calibri</vt:lpstr>
      <vt:lpstr>Kristen ITC</vt:lpstr>
      <vt:lpstr>Cooper Black</vt:lpstr>
      <vt:lpstr>Wingdings</vt:lpstr>
      <vt:lpstr>Alibi</vt:lpstr>
      <vt:lpstr>Aparajita</vt:lpstr>
      <vt:lpstr>Motív balíka Office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2018-11-24T17:53:26Z</dcterms:created>
  <dcterms:modified xsi:type="dcterms:W3CDTF">2020-10-13T15:04:44Z</dcterms:modified>
</cp:coreProperties>
</file>