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47"/>
  </p:notesMasterIdLst>
  <p:sldIdLst>
    <p:sldId id="308" r:id="rId3"/>
    <p:sldId id="339" r:id="rId4"/>
    <p:sldId id="256" r:id="rId5"/>
    <p:sldId id="299" r:id="rId6"/>
    <p:sldId id="289" r:id="rId7"/>
    <p:sldId id="287" r:id="rId8"/>
    <p:sldId id="285" r:id="rId9"/>
    <p:sldId id="283" r:id="rId10"/>
    <p:sldId id="281" r:id="rId11"/>
    <p:sldId id="279" r:id="rId12"/>
    <p:sldId id="277" r:id="rId13"/>
    <p:sldId id="275" r:id="rId14"/>
    <p:sldId id="272" r:id="rId15"/>
    <p:sldId id="270" r:id="rId16"/>
    <p:sldId id="268" r:id="rId17"/>
    <p:sldId id="266" r:id="rId18"/>
    <p:sldId id="264" r:id="rId19"/>
    <p:sldId id="262" r:id="rId20"/>
    <p:sldId id="302" r:id="rId21"/>
    <p:sldId id="300" r:id="rId22"/>
    <p:sldId id="297" r:id="rId23"/>
    <p:sldId id="295" r:id="rId24"/>
    <p:sldId id="293" r:id="rId25"/>
    <p:sldId id="291" r:id="rId26"/>
    <p:sldId id="260" r:id="rId27"/>
    <p:sldId id="258" r:id="rId28"/>
    <p:sldId id="305" r:id="rId29"/>
    <p:sldId id="327" r:id="rId30"/>
    <p:sldId id="313" r:id="rId31"/>
    <p:sldId id="315" r:id="rId32"/>
    <p:sldId id="312" r:id="rId33"/>
    <p:sldId id="329" r:id="rId34"/>
    <p:sldId id="310" r:id="rId35"/>
    <p:sldId id="333" r:id="rId36"/>
    <p:sldId id="331" r:id="rId37"/>
    <p:sldId id="325" r:id="rId38"/>
    <p:sldId id="322" r:id="rId39"/>
    <p:sldId id="321" r:id="rId40"/>
    <p:sldId id="320" r:id="rId41"/>
    <p:sldId id="319" r:id="rId42"/>
    <p:sldId id="338" r:id="rId43"/>
    <p:sldId id="336" r:id="rId44"/>
    <p:sldId id="317" r:id="rId45"/>
    <p:sldId id="340"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BP1AsF3KvFUy177iiBg7g" hashData="uBhfQklcIHl3XcURzLeywWDdEq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360" autoAdjust="0"/>
    <p:restoredTop sz="97967" autoAdjust="0"/>
  </p:normalViewPr>
  <p:slideViewPr>
    <p:cSldViewPr>
      <p:cViewPr>
        <p:scale>
          <a:sx n="50" d="100"/>
          <a:sy n="50" d="100"/>
        </p:scale>
        <p:origin x="-738"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C7BAF7-AFD4-4595-BF08-27B92EC2A249}" type="datetimeFigureOut">
              <a:rPr lang="es-ES" smtClean="0"/>
              <a:pPr/>
              <a:t>05/08/2012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74A3CE-8060-47DE-B984-D3D49589E80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33653BC-0ADC-4C7A-893E-BCD2D560109E}" type="datetimeFigureOut">
              <a:rPr lang="es-ES" smtClean="0"/>
              <a:pPr/>
              <a:t>05/08/2012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4B49AEE-D4A4-49C8-B87B-35D258B0B376}"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2AF4E35-EB41-4AFB-8AFB-52650C310E9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653BC-0ADC-4C7A-893E-BCD2D560109E}" type="datetimeFigureOut">
              <a:rPr lang="es-ES" smtClean="0"/>
              <a:pPr/>
              <a:t>05/08/2012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B49AEE-D4A4-49C8-B87B-35D258B0B37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55D6AAB-1B0A-4351-B02F-B79B7F957B3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1.xml"/><Relationship Id="rId5" Type="http://schemas.openxmlformats.org/officeDocument/2006/relationships/image" Target="../media/image86.gif"/><Relationship Id="rId4" Type="http://schemas.openxmlformats.org/officeDocument/2006/relationships/hyperlink" Target="http://www.fullscreen360.com/greece-oia"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8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8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8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 (1).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7" name="6 Luna"/>
          <p:cNvSpPr/>
          <p:nvPr/>
        </p:nvSpPr>
        <p:spPr>
          <a:xfrm>
            <a:off x="7000892" y="0"/>
            <a:ext cx="2143108" cy="5429264"/>
          </a:xfrm>
          <a:prstGeom prst="moon">
            <a:avLst>
              <a:gd name="adj" fmla="val 42674"/>
            </a:avLst>
          </a:prstGeom>
          <a:solidFill>
            <a:srgbClr val="0000CC">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0"/>
            <a:ext cx="1857356" cy="5572140"/>
          </a:xfrm>
          <a:prstGeom prst="moon">
            <a:avLst>
              <a:gd name="adj" fmla="val 51270"/>
            </a:avLst>
          </a:prstGeom>
          <a:solidFill>
            <a:srgbClr val="0000CC">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071538" y="0"/>
            <a:ext cx="1857356" cy="5572140"/>
          </a:xfrm>
          <a:prstGeom prst="moon">
            <a:avLst>
              <a:gd name="adj" fmla="val 51270"/>
            </a:avLst>
          </a:prstGeom>
          <a:solidFill>
            <a:srgbClr val="0000CC">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929322" y="0"/>
            <a:ext cx="2143108" cy="5429264"/>
          </a:xfrm>
          <a:prstGeom prst="moon">
            <a:avLst>
              <a:gd name="adj" fmla="val 42674"/>
            </a:avLst>
          </a:prstGeom>
          <a:solidFill>
            <a:srgbClr val="0000CC">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2285984" y="0"/>
            <a:ext cx="1857356" cy="5572140"/>
          </a:xfrm>
          <a:prstGeom prst="moon">
            <a:avLst>
              <a:gd name="adj" fmla="val 51270"/>
            </a:avLst>
          </a:prstGeom>
          <a:solidFill>
            <a:srgbClr val="0000CC">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929190" y="0"/>
            <a:ext cx="2143108" cy="5572140"/>
          </a:xfrm>
          <a:prstGeom prst="moon">
            <a:avLst>
              <a:gd name="adj" fmla="val 42674"/>
            </a:avLst>
          </a:prstGeom>
          <a:solidFill>
            <a:srgbClr val="0000CC">
              <a:alpha val="80000"/>
            </a:srgbClr>
          </a:soli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3970" name="Picture 2" descr="Your generated text image"/>
          <p:cNvPicPr>
            <a:picLocks noChangeAspect="1" noChangeArrowheads="1" noCrop="1"/>
          </p:cNvPicPr>
          <p:nvPr/>
        </p:nvPicPr>
        <p:blipFill>
          <a:blip r:embed="rId4"/>
          <a:srcRect/>
          <a:stretch>
            <a:fillRect/>
          </a:stretch>
        </p:blipFill>
        <p:spPr bwMode="auto">
          <a:xfrm>
            <a:off x="4357686" y="0"/>
            <a:ext cx="4256238" cy="1071570"/>
          </a:xfrm>
          <a:prstGeom prst="rect">
            <a:avLst/>
          </a:prstGeom>
          <a:noFill/>
        </p:spPr>
      </p:pic>
      <p:pic>
        <p:nvPicPr>
          <p:cNvPr id="83972" name="Picture 4" descr="Your generated text image"/>
          <p:cNvPicPr>
            <a:picLocks noChangeAspect="1" noChangeArrowheads="1" noCrop="1"/>
          </p:cNvPicPr>
          <p:nvPr/>
        </p:nvPicPr>
        <p:blipFill>
          <a:blip r:embed="rId5"/>
          <a:srcRect/>
          <a:stretch>
            <a:fillRect/>
          </a:stretch>
        </p:blipFill>
        <p:spPr bwMode="auto">
          <a:xfrm>
            <a:off x="6286512" y="1571612"/>
            <a:ext cx="2354966" cy="798466"/>
          </a:xfrm>
          <a:prstGeom prst="rect">
            <a:avLst/>
          </a:prstGeom>
          <a:noFill/>
        </p:spPr>
      </p:pic>
    </p:spTree>
  </p:cSld>
  <p:clrMapOvr>
    <a:masterClrMapping/>
  </p:clrMapOvr>
  <p:transition spd="slow" advTm="22000">
    <p:sndAc>
      <p:stSnd loop="1">
        <p:snd r:embed="rId2" name="Sirtaki -muSica Griega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anim calcmode="lin" valueType="num">
                                      <p:cBhvr>
                                        <p:cTn id="8" dur="5000" fill="hold"/>
                                        <p:tgtEl>
                                          <p:spTgt spid="8"/>
                                        </p:tgtEl>
                                        <p:attrNameLst>
                                          <p:attrName>style.rotation</p:attrName>
                                        </p:attrNameLst>
                                      </p:cBhvr>
                                      <p:tavLst>
                                        <p:tav tm="0">
                                          <p:val>
                                            <p:fltVal val="720"/>
                                          </p:val>
                                        </p:tav>
                                        <p:tav tm="100000">
                                          <p:val>
                                            <p:fltVal val="0"/>
                                          </p:val>
                                        </p:tav>
                                      </p:tavLst>
                                    </p:anim>
                                    <p:anim calcmode="lin" valueType="num">
                                      <p:cBhvr>
                                        <p:cTn id="9" dur="5000" fill="hold"/>
                                        <p:tgtEl>
                                          <p:spTgt spid="8"/>
                                        </p:tgtEl>
                                        <p:attrNameLst>
                                          <p:attrName>ppt_h</p:attrName>
                                        </p:attrNameLst>
                                      </p:cBhvr>
                                      <p:tavLst>
                                        <p:tav tm="0">
                                          <p:val>
                                            <p:fltVal val="0"/>
                                          </p:val>
                                        </p:tav>
                                        <p:tav tm="100000">
                                          <p:val>
                                            <p:strVal val="#ppt_h"/>
                                          </p:val>
                                        </p:tav>
                                      </p:tavLst>
                                    </p:anim>
                                    <p:anim calcmode="lin" valueType="num">
                                      <p:cBhvr>
                                        <p:cTn id="10" dur="5000" fill="hold"/>
                                        <p:tgtEl>
                                          <p:spTgt spid="8"/>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anim calcmode="lin" valueType="num">
                                      <p:cBhvr>
                                        <p:cTn id="14" dur="5000" fill="hold"/>
                                        <p:tgtEl>
                                          <p:spTgt spid="7"/>
                                        </p:tgtEl>
                                        <p:attrNameLst>
                                          <p:attrName>style.rotation</p:attrName>
                                        </p:attrNameLst>
                                      </p:cBhvr>
                                      <p:tavLst>
                                        <p:tav tm="0">
                                          <p:val>
                                            <p:fltVal val="720"/>
                                          </p:val>
                                        </p:tav>
                                        <p:tav tm="100000">
                                          <p:val>
                                            <p:fltVal val="0"/>
                                          </p:val>
                                        </p:tav>
                                      </p:tavLst>
                                    </p:anim>
                                    <p:anim calcmode="lin" valueType="num">
                                      <p:cBhvr>
                                        <p:cTn id="15" dur="5000" fill="hold"/>
                                        <p:tgtEl>
                                          <p:spTgt spid="7"/>
                                        </p:tgtEl>
                                        <p:attrNameLst>
                                          <p:attrName>ppt_h</p:attrName>
                                        </p:attrNameLst>
                                      </p:cBhvr>
                                      <p:tavLst>
                                        <p:tav tm="0">
                                          <p:val>
                                            <p:fltVal val="0"/>
                                          </p:val>
                                        </p:tav>
                                        <p:tav tm="100000">
                                          <p:val>
                                            <p:strVal val="#ppt_h"/>
                                          </p:val>
                                        </p:tav>
                                      </p:tavLst>
                                    </p:anim>
                                    <p:anim calcmode="lin" valueType="num">
                                      <p:cBhvr>
                                        <p:cTn id="16" dur="5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0"/>
                                        <p:tgtEl>
                                          <p:spTgt spid="9"/>
                                        </p:tgtEl>
                                      </p:cBhvr>
                                    </p:animEffect>
                                    <p:anim calcmode="lin" valueType="num">
                                      <p:cBhvr>
                                        <p:cTn id="20" dur="5000" fill="hold"/>
                                        <p:tgtEl>
                                          <p:spTgt spid="9"/>
                                        </p:tgtEl>
                                        <p:attrNameLst>
                                          <p:attrName>style.rotation</p:attrName>
                                        </p:attrNameLst>
                                      </p:cBhvr>
                                      <p:tavLst>
                                        <p:tav tm="0">
                                          <p:val>
                                            <p:fltVal val="720"/>
                                          </p:val>
                                        </p:tav>
                                        <p:tav tm="100000">
                                          <p:val>
                                            <p:fltVal val="0"/>
                                          </p:val>
                                        </p:tav>
                                      </p:tavLst>
                                    </p:anim>
                                    <p:anim calcmode="lin" valueType="num">
                                      <p:cBhvr>
                                        <p:cTn id="21" dur="5000" fill="hold"/>
                                        <p:tgtEl>
                                          <p:spTgt spid="9"/>
                                        </p:tgtEl>
                                        <p:attrNameLst>
                                          <p:attrName>ppt_h</p:attrName>
                                        </p:attrNameLst>
                                      </p:cBhvr>
                                      <p:tavLst>
                                        <p:tav tm="0">
                                          <p:val>
                                            <p:fltVal val="0"/>
                                          </p:val>
                                        </p:tav>
                                        <p:tav tm="100000">
                                          <p:val>
                                            <p:strVal val="#ppt_h"/>
                                          </p:val>
                                        </p:tav>
                                      </p:tavLst>
                                    </p:anim>
                                    <p:anim calcmode="lin" valueType="num">
                                      <p:cBhvr>
                                        <p:cTn id="22" dur="5000" fill="hold"/>
                                        <p:tgtEl>
                                          <p:spTgt spid="9"/>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0"/>
                                        <p:tgtEl>
                                          <p:spTgt spid="10"/>
                                        </p:tgtEl>
                                      </p:cBhvr>
                                    </p:animEffect>
                                    <p:anim calcmode="lin" valueType="num">
                                      <p:cBhvr>
                                        <p:cTn id="26" dur="5000" fill="hold"/>
                                        <p:tgtEl>
                                          <p:spTgt spid="10"/>
                                        </p:tgtEl>
                                        <p:attrNameLst>
                                          <p:attrName>style.rotation</p:attrName>
                                        </p:attrNameLst>
                                      </p:cBhvr>
                                      <p:tavLst>
                                        <p:tav tm="0">
                                          <p:val>
                                            <p:fltVal val="720"/>
                                          </p:val>
                                        </p:tav>
                                        <p:tav tm="100000">
                                          <p:val>
                                            <p:fltVal val="0"/>
                                          </p:val>
                                        </p:tav>
                                      </p:tavLst>
                                    </p:anim>
                                    <p:anim calcmode="lin" valueType="num">
                                      <p:cBhvr>
                                        <p:cTn id="27" dur="5000" fill="hold"/>
                                        <p:tgtEl>
                                          <p:spTgt spid="10"/>
                                        </p:tgtEl>
                                        <p:attrNameLst>
                                          <p:attrName>ppt_h</p:attrName>
                                        </p:attrNameLst>
                                      </p:cBhvr>
                                      <p:tavLst>
                                        <p:tav tm="0">
                                          <p:val>
                                            <p:fltVal val="0"/>
                                          </p:val>
                                        </p:tav>
                                        <p:tav tm="100000">
                                          <p:val>
                                            <p:strVal val="#ppt_h"/>
                                          </p:val>
                                        </p:tav>
                                      </p:tavLst>
                                    </p:anim>
                                    <p:anim calcmode="lin" valueType="num">
                                      <p:cBhvr>
                                        <p:cTn id="28" dur="5000" fill="hold"/>
                                        <p:tgtEl>
                                          <p:spTgt spid="10"/>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0"/>
                                        <p:tgtEl>
                                          <p:spTgt spid="11"/>
                                        </p:tgtEl>
                                      </p:cBhvr>
                                    </p:animEffect>
                                    <p:anim calcmode="lin" valueType="num">
                                      <p:cBhvr>
                                        <p:cTn id="32" dur="5000" fill="hold"/>
                                        <p:tgtEl>
                                          <p:spTgt spid="11"/>
                                        </p:tgtEl>
                                        <p:attrNameLst>
                                          <p:attrName>style.rotation</p:attrName>
                                        </p:attrNameLst>
                                      </p:cBhvr>
                                      <p:tavLst>
                                        <p:tav tm="0">
                                          <p:val>
                                            <p:fltVal val="720"/>
                                          </p:val>
                                        </p:tav>
                                        <p:tav tm="100000">
                                          <p:val>
                                            <p:fltVal val="0"/>
                                          </p:val>
                                        </p:tav>
                                      </p:tavLst>
                                    </p:anim>
                                    <p:anim calcmode="lin" valueType="num">
                                      <p:cBhvr>
                                        <p:cTn id="33" dur="5000" fill="hold"/>
                                        <p:tgtEl>
                                          <p:spTgt spid="11"/>
                                        </p:tgtEl>
                                        <p:attrNameLst>
                                          <p:attrName>ppt_h</p:attrName>
                                        </p:attrNameLst>
                                      </p:cBhvr>
                                      <p:tavLst>
                                        <p:tav tm="0">
                                          <p:val>
                                            <p:fltVal val="0"/>
                                          </p:val>
                                        </p:tav>
                                        <p:tav tm="100000">
                                          <p:val>
                                            <p:strVal val="#ppt_h"/>
                                          </p:val>
                                        </p:tav>
                                      </p:tavLst>
                                    </p:anim>
                                    <p:anim calcmode="lin" valueType="num">
                                      <p:cBhvr>
                                        <p:cTn id="34" dur="5000" fill="hold"/>
                                        <p:tgtEl>
                                          <p:spTgt spid="11"/>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0"/>
                                        <p:tgtEl>
                                          <p:spTgt spid="12"/>
                                        </p:tgtEl>
                                      </p:cBhvr>
                                    </p:animEffect>
                                    <p:anim calcmode="lin" valueType="num">
                                      <p:cBhvr>
                                        <p:cTn id="38" dur="5000" fill="hold"/>
                                        <p:tgtEl>
                                          <p:spTgt spid="12"/>
                                        </p:tgtEl>
                                        <p:attrNameLst>
                                          <p:attrName>style.rotation</p:attrName>
                                        </p:attrNameLst>
                                      </p:cBhvr>
                                      <p:tavLst>
                                        <p:tav tm="0">
                                          <p:val>
                                            <p:fltVal val="720"/>
                                          </p:val>
                                        </p:tav>
                                        <p:tav tm="100000">
                                          <p:val>
                                            <p:fltVal val="0"/>
                                          </p:val>
                                        </p:tav>
                                      </p:tavLst>
                                    </p:anim>
                                    <p:anim calcmode="lin" valueType="num">
                                      <p:cBhvr>
                                        <p:cTn id="39" dur="5000" fill="hold"/>
                                        <p:tgtEl>
                                          <p:spTgt spid="12"/>
                                        </p:tgtEl>
                                        <p:attrNameLst>
                                          <p:attrName>ppt_h</p:attrName>
                                        </p:attrNameLst>
                                      </p:cBhvr>
                                      <p:tavLst>
                                        <p:tav tm="0">
                                          <p:val>
                                            <p:fltVal val="0"/>
                                          </p:val>
                                        </p:tav>
                                        <p:tav tm="100000">
                                          <p:val>
                                            <p:strVal val="#ppt_h"/>
                                          </p:val>
                                        </p:tav>
                                      </p:tavLst>
                                    </p:anim>
                                    <p:anim calcmode="lin" valueType="num">
                                      <p:cBhvr>
                                        <p:cTn id="40" dur="5000" fill="hold"/>
                                        <p:tgtEl>
                                          <p:spTgt spid="12"/>
                                        </p:tgtEl>
                                        <p:attrNameLst>
                                          <p:attrName>ppt_w</p:attrName>
                                        </p:attrNameLst>
                                      </p:cBhvr>
                                      <p:tavLst>
                                        <p:tav tm="0">
                                          <p:val>
                                            <p:fltVal val="0"/>
                                          </p:val>
                                        </p:tav>
                                        <p:tav tm="100000">
                                          <p:val>
                                            <p:strVal val="#ppt_w"/>
                                          </p:val>
                                        </p:tav>
                                      </p:tavLst>
                                    </p:anim>
                                  </p:childTnLst>
                                </p:cTn>
                              </p:par>
                            </p:childTnLst>
                          </p:cTn>
                        </p:par>
                        <p:par>
                          <p:cTn id="41" fill="hold">
                            <p:stCondLst>
                              <p:cond delay="5000"/>
                            </p:stCondLst>
                            <p:childTnLst>
                              <p:par>
                                <p:cTn id="42" presetID="2" presetClass="exit" presetSubtype="2" fill="hold" grpId="1" nodeType="afterEffect">
                                  <p:stCondLst>
                                    <p:cond delay="0"/>
                                  </p:stCondLst>
                                  <p:childTnLst>
                                    <p:anim calcmode="lin" valueType="num">
                                      <p:cBhvr additive="base">
                                        <p:cTn id="43" dur="5000"/>
                                        <p:tgtEl>
                                          <p:spTgt spid="11"/>
                                        </p:tgtEl>
                                        <p:attrNameLst>
                                          <p:attrName>ppt_x</p:attrName>
                                        </p:attrNameLst>
                                      </p:cBhvr>
                                      <p:tavLst>
                                        <p:tav tm="0">
                                          <p:val>
                                            <p:strVal val="ppt_x"/>
                                          </p:val>
                                        </p:tav>
                                        <p:tav tm="100000">
                                          <p:val>
                                            <p:strVal val="1+ppt_w/2"/>
                                          </p:val>
                                        </p:tav>
                                      </p:tavLst>
                                    </p:anim>
                                    <p:anim calcmode="lin" valueType="num">
                                      <p:cBhvr additive="base">
                                        <p:cTn id="44" dur="5000"/>
                                        <p:tgtEl>
                                          <p:spTgt spid="11"/>
                                        </p:tgtEl>
                                        <p:attrNameLst>
                                          <p:attrName>ppt_y</p:attrName>
                                        </p:attrNameLst>
                                      </p:cBhvr>
                                      <p:tavLst>
                                        <p:tav tm="0">
                                          <p:val>
                                            <p:strVal val="ppt_y"/>
                                          </p:val>
                                        </p:tav>
                                        <p:tav tm="100000">
                                          <p:val>
                                            <p:strVal val="ppt_y"/>
                                          </p:val>
                                        </p:tav>
                                      </p:tavLst>
                                    </p:anim>
                                    <p:set>
                                      <p:cBhvr>
                                        <p:cTn id="45" dur="1" fill="hold">
                                          <p:stCondLst>
                                            <p:cond delay="4999"/>
                                          </p:stCondLst>
                                        </p:cTn>
                                        <p:tgtEl>
                                          <p:spTgt spid="11"/>
                                        </p:tgtEl>
                                        <p:attrNameLst>
                                          <p:attrName>style.visibility</p:attrName>
                                        </p:attrNameLst>
                                      </p:cBhvr>
                                      <p:to>
                                        <p:strVal val="hidden"/>
                                      </p:to>
                                    </p:set>
                                  </p:childTnLst>
                                </p:cTn>
                              </p:par>
                              <p:par>
                                <p:cTn id="46" presetID="2" presetClass="exit" presetSubtype="8" fill="hold" grpId="1" nodeType="withEffect">
                                  <p:stCondLst>
                                    <p:cond delay="0"/>
                                  </p:stCondLst>
                                  <p:childTnLst>
                                    <p:anim calcmode="lin" valueType="num">
                                      <p:cBhvr additive="base">
                                        <p:cTn id="47" dur="5000"/>
                                        <p:tgtEl>
                                          <p:spTgt spid="12"/>
                                        </p:tgtEl>
                                        <p:attrNameLst>
                                          <p:attrName>ppt_x</p:attrName>
                                        </p:attrNameLst>
                                      </p:cBhvr>
                                      <p:tavLst>
                                        <p:tav tm="0">
                                          <p:val>
                                            <p:strVal val="ppt_x"/>
                                          </p:val>
                                        </p:tav>
                                        <p:tav tm="100000">
                                          <p:val>
                                            <p:strVal val="0-ppt_w/2"/>
                                          </p:val>
                                        </p:tav>
                                      </p:tavLst>
                                    </p:anim>
                                    <p:anim calcmode="lin" valueType="num">
                                      <p:cBhvr additive="base">
                                        <p:cTn id="48" dur="5000"/>
                                        <p:tgtEl>
                                          <p:spTgt spid="12"/>
                                        </p:tgtEl>
                                        <p:attrNameLst>
                                          <p:attrName>ppt_y</p:attrName>
                                        </p:attrNameLst>
                                      </p:cBhvr>
                                      <p:tavLst>
                                        <p:tav tm="0">
                                          <p:val>
                                            <p:strVal val="ppt_y"/>
                                          </p:val>
                                        </p:tav>
                                        <p:tav tm="100000">
                                          <p:val>
                                            <p:strVal val="ppt_y"/>
                                          </p:val>
                                        </p:tav>
                                      </p:tavLst>
                                    </p:anim>
                                    <p:set>
                                      <p:cBhvr>
                                        <p:cTn id="49" dur="1" fill="hold">
                                          <p:stCondLst>
                                            <p:cond delay="4999"/>
                                          </p:stCondLst>
                                        </p:cTn>
                                        <p:tgtEl>
                                          <p:spTgt spid="12"/>
                                        </p:tgtEl>
                                        <p:attrNameLst>
                                          <p:attrName>style.visibility</p:attrName>
                                        </p:attrNameLst>
                                      </p:cBhvr>
                                      <p:to>
                                        <p:strVal val="hidden"/>
                                      </p:to>
                                    </p:set>
                                  </p:childTnLst>
                                </p:cTn>
                              </p:par>
                              <p:par>
                                <p:cTn id="50" presetID="2" presetClass="exit" presetSubtype="2" fill="hold" grpId="1" nodeType="withEffect">
                                  <p:stCondLst>
                                    <p:cond delay="0"/>
                                  </p:stCondLst>
                                  <p:childTnLst>
                                    <p:anim calcmode="lin" valueType="num">
                                      <p:cBhvr additive="base">
                                        <p:cTn id="51" dur="5000"/>
                                        <p:tgtEl>
                                          <p:spTgt spid="9"/>
                                        </p:tgtEl>
                                        <p:attrNameLst>
                                          <p:attrName>ppt_x</p:attrName>
                                        </p:attrNameLst>
                                      </p:cBhvr>
                                      <p:tavLst>
                                        <p:tav tm="0">
                                          <p:val>
                                            <p:strVal val="ppt_x"/>
                                          </p:val>
                                        </p:tav>
                                        <p:tav tm="100000">
                                          <p:val>
                                            <p:strVal val="1+ppt_w/2"/>
                                          </p:val>
                                        </p:tav>
                                      </p:tavLst>
                                    </p:anim>
                                    <p:anim calcmode="lin" valueType="num">
                                      <p:cBhvr additive="base">
                                        <p:cTn id="52" dur="5000"/>
                                        <p:tgtEl>
                                          <p:spTgt spid="9"/>
                                        </p:tgtEl>
                                        <p:attrNameLst>
                                          <p:attrName>ppt_y</p:attrName>
                                        </p:attrNameLst>
                                      </p:cBhvr>
                                      <p:tavLst>
                                        <p:tav tm="0">
                                          <p:val>
                                            <p:strVal val="ppt_y"/>
                                          </p:val>
                                        </p:tav>
                                        <p:tav tm="100000">
                                          <p:val>
                                            <p:strVal val="ppt_y"/>
                                          </p:val>
                                        </p:tav>
                                      </p:tavLst>
                                    </p:anim>
                                    <p:set>
                                      <p:cBhvr>
                                        <p:cTn id="53" dur="1" fill="hold">
                                          <p:stCondLst>
                                            <p:cond delay="4999"/>
                                          </p:stCondLst>
                                        </p:cTn>
                                        <p:tgtEl>
                                          <p:spTgt spid="9"/>
                                        </p:tgtEl>
                                        <p:attrNameLst>
                                          <p:attrName>style.visibility</p:attrName>
                                        </p:attrNameLst>
                                      </p:cBhvr>
                                      <p:to>
                                        <p:strVal val="hidden"/>
                                      </p:to>
                                    </p:set>
                                  </p:childTnLst>
                                </p:cTn>
                              </p:par>
                              <p:par>
                                <p:cTn id="54" presetID="2" presetClass="exit" presetSubtype="8" fill="hold" grpId="1" nodeType="withEffect">
                                  <p:stCondLst>
                                    <p:cond delay="0"/>
                                  </p:stCondLst>
                                  <p:childTnLst>
                                    <p:anim calcmode="lin" valueType="num">
                                      <p:cBhvr additive="base">
                                        <p:cTn id="55" dur="5000"/>
                                        <p:tgtEl>
                                          <p:spTgt spid="10"/>
                                        </p:tgtEl>
                                        <p:attrNameLst>
                                          <p:attrName>ppt_x</p:attrName>
                                        </p:attrNameLst>
                                      </p:cBhvr>
                                      <p:tavLst>
                                        <p:tav tm="0">
                                          <p:val>
                                            <p:strVal val="ppt_x"/>
                                          </p:val>
                                        </p:tav>
                                        <p:tav tm="100000">
                                          <p:val>
                                            <p:strVal val="0-ppt_w/2"/>
                                          </p:val>
                                        </p:tav>
                                      </p:tavLst>
                                    </p:anim>
                                    <p:anim calcmode="lin" valueType="num">
                                      <p:cBhvr additive="base">
                                        <p:cTn id="56" dur="5000"/>
                                        <p:tgtEl>
                                          <p:spTgt spid="10"/>
                                        </p:tgtEl>
                                        <p:attrNameLst>
                                          <p:attrName>ppt_y</p:attrName>
                                        </p:attrNameLst>
                                      </p:cBhvr>
                                      <p:tavLst>
                                        <p:tav tm="0">
                                          <p:val>
                                            <p:strVal val="ppt_y"/>
                                          </p:val>
                                        </p:tav>
                                        <p:tav tm="100000">
                                          <p:val>
                                            <p:strVal val="ppt_y"/>
                                          </p:val>
                                        </p:tav>
                                      </p:tavLst>
                                    </p:anim>
                                    <p:set>
                                      <p:cBhvr>
                                        <p:cTn id="57" dur="1" fill="hold">
                                          <p:stCondLst>
                                            <p:cond delay="4999"/>
                                          </p:stCondLst>
                                        </p:cTn>
                                        <p:tgtEl>
                                          <p:spTgt spid="10"/>
                                        </p:tgtEl>
                                        <p:attrNameLst>
                                          <p:attrName>style.visibility</p:attrName>
                                        </p:attrNameLst>
                                      </p:cBhvr>
                                      <p:to>
                                        <p:strVal val="hidden"/>
                                      </p:to>
                                    </p:set>
                                  </p:childTnLst>
                                </p:cTn>
                              </p:par>
                              <p:par>
                                <p:cTn id="58" presetID="2" presetClass="exit" presetSubtype="2" fill="hold" grpId="1" nodeType="withEffect">
                                  <p:stCondLst>
                                    <p:cond delay="0"/>
                                  </p:stCondLst>
                                  <p:childTnLst>
                                    <p:anim calcmode="lin" valueType="num">
                                      <p:cBhvr additive="base">
                                        <p:cTn id="59" dur="5000"/>
                                        <p:tgtEl>
                                          <p:spTgt spid="8"/>
                                        </p:tgtEl>
                                        <p:attrNameLst>
                                          <p:attrName>ppt_x</p:attrName>
                                        </p:attrNameLst>
                                      </p:cBhvr>
                                      <p:tavLst>
                                        <p:tav tm="0">
                                          <p:val>
                                            <p:strVal val="ppt_x"/>
                                          </p:val>
                                        </p:tav>
                                        <p:tav tm="100000">
                                          <p:val>
                                            <p:strVal val="1+ppt_w/2"/>
                                          </p:val>
                                        </p:tav>
                                      </p:tavLst>
                                    </p:anim>
                                    <p:anim calcmode="lin" valueType="num">
                                      <p:cBhvr additive="base">
                                        <p:cTn id="60" dur="5000"/>
                                        <p:tgtEl>
                                          <p:spTgt spid="8"/>
                                        </p:tgtEl>
                                        <p:attrNameLst>
                                          <p:attrName>ppt_y</p:attrName>
                                        </p:attrNameLst>
                                      </p:cBhvr>
                                      <p:tavLst>
                                        <p:tav tm="0">
                                          <p:val>
                                            <p:strVal val="ppt_y"/>
                                          </p:val>
                                        </p:tav>
                                        <p:tav tm="100000">
                                          <p:val>
                                            <p:strVal val="ppt_y"/>
                                          </p:val>
                                        </p:tav>
                                      </p:tavLst>
                                    </p:anim>
                                    <p:set>
                                      <p:cBhvr>
                                        <p:cTn id="61" dur="1" fill="hold">
                                          <p:stCondLst>
                                            <p:cond delay="4999"/>
                                          </p:stCondLst>
                                        </p:cTn>
                                        <p:tgtEl>
                                          <p:spTgt spid="8"/>
                                        </p:tgtEl>
                                        <p:attrNameLst>
                                          <p:attrName>style.visibility</p:attrName>
                                        </p:attrNameLst>
                                      </p:cBhvr>
                                      <p:to>
                                        <p:strVal val="hidden"/>
                                      </p:to>
                                    </p:set>
                                  </p:childTnLst>
                                </p:cTn>
                              </p:par>
                              <p:par>
                                <p:cTn id="62" presetID="2" presetClass="exit" presetSubtype="8" fill="hold" grpId="1" nodeType="withEffect">
                                  <p:stCondLst>
                                    <p:cond delay="0"/>
                                  </p:stCondLst>
                                  <p:childTnLst>
                                    <p:anim calcmode="lin" valueType="num">
                                      <p:cBhvr additive="base">
                                        <p:cTn id="63" dur="5000"/>
                                        <p:tgtEl>
                                          <p:spTgt spid="7"/>
                                        </p:tgtEl>
                                        <p:attrNameLst>
                                          <p:attrName>ppt_x</p:attrName>
                                        </p:attrNameLst>
                                      </p:cBhvr>
                                      <p:tavLst>
                                        <p:tav tm="0">
                                          <p:val>
                                            <p:strVal val="ppt_x"/>
                                          </p:val>
                                        </p:tav>
                                        <p:tav tm="100000">
                                          <p:val>
                                            <p:strVal val="0-ppt_w/2"/>
                                          </p:val>
                                        </p:tav>
                                      </p:tavLst>
                                    </p:anim>
                                    <p:anim calcmode="lin" valueType="num">
                                      <p:cBhvr additive="base">
                                        <p:cTn id="64" dur="5000"/>
                                        <p:tgtEl>
                                          <p:spTgt spid="7"/>
                                        </p:tgtEl>
                                        <p:attrNameLst>
                                          <p:attrName>ppt_y</p:attrName>
                                        </p:attrNameLst>
                                      </p:cBhvr>
                                      <p:tavLst>
                                        <p:tav tm="0">
                                          <p:val>
                                            <p:strVal val="ppt_y"/>
                                          </p:val>
                                        </p:tav>
                                        <p:tav tm="100000">
                                          <p:val>
                                            <p:strVal val="ppt_y"/>
                                          </p:val>
                                        </p:tav>
                                      </p:tavLst>
                                    </p:anim>
                                    <p:set>
                                      <p:cBhvr>
                                        <p:cTn id="65" dur="1" fill="hold">
                                          <p:stCondLst>
                                            <p:cond delay="4999"/>
                                          </p:stCondLst>
                                        </p:cTn>
                                        <p:tgtEl>
                                          <p:spTgt spid="7"/>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5000"/>
                                        <p:tgtEl>
                                          <p:spTgt spid="4"/>
                                        </p:tgtEl>
                                      </p:cBhvr>
                                    </p:animEffect>
                                  </p:childTnLst>
                                </p:cTn>
                              </p:par>
                              <p:par>
                                <p:cTn id="69" presetID="17"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5000" fill="hold"/>
                                        <p:tgtEl>
                                          <p:spTgt spid="4"/>
                                        </p:tgtEl>
                                        <p:attrNameLst>
                                          <p:attrName>ppt_w</p:attrName>
                                        </p:attrNameLst>
                                      </p:cBhvr>
                                      <p:tavLst>
                                        <p:tav tm="0">
                                          <p:val>
                                            <p:fltVal val="0"/>
                                          </p:val>
                                        </p:tav>
                                        <p:tav tm="100000">
                                          <p:val>
                                            <p:strVal val="#ppt_w"/>
                                          </p:val>
                                        </p:tav>
                                      </p:tavLst>
                                    </p:anim>
                                    <p:anim calcmode="lin" valueType="num">
                                      <p:cBhvr>
                                        <p:cTn id="72" dur="5000" fill="hold"/>
                                        <p:tgtEl>
                                          <p:spTgt spid="4"/>
                                        </p:tgtEl>
                                        <p:attrNameLst>
                                          <p:attrName>ppt_h</p:attrName>
                                        </p:attrNameLst>
                                      </p:cBhvr>
                                      <p:tavLst>
                                        <p:tav tm="0">
                                          <p:val>
                                            <p:strVal val="#ppt_h"/>
                                          </p:val>
                                        </p:tav>
                                        <p:tav tm="100000">
                                          <p:val>
                                            <p:strVal val="#ppt_h"/>
                                          </p:val>
                                        </p:tav>
                                      </p:tavLst>
                                    </p:anim>
                                  </p:childTnLst>
                                </p:cTn>
                              </p:par>
                            </p:childTnLst>
                          </p:cTn>
                        </p:par>
                        <p:par>
                          <p:cTn id="73" fill="hold">
                            <p:stCondLst>
                              <p:cond delay="10000"/>
                            </p:stCondLst>
                            <p:childTnLst>
                              <p:par>
                                <p:cTn id="74" presetID="35" presetClass="entr" presetSubtype="0" fill="hold" nodeType="afterEffect">
                                  <p:stCondLst>
                                    <p:cond delay="0"/>
                                  </p:stCondLst>
                                  <p:childTnLst>
                                    <p:set>
                                      <p:cBhvr>
                                        <p:cTn id="75" dur="1" fill="hold">
                                          <p:stCondLst>
                                            <p:cond delay="0"/>
                                          </p:stCondLst>
                                        </p:cTn>
                                        <p:tgtEl>
                                          <p:spTgt spid="83970"/>
                                        </p:tgtEl>
                                        <p:attrNameLst>
                                          <p:attrName>style.visibility</p:attrName>
                                        </p:attrNameLst>
                                      </p:cBhvr>
                                      <p:to>
                                        <p:strVal val="visible"/>
                                      </p:to>
                                    </p:set>
                                    <p:animEffect transition="in" filter="fade">
                                      <p:cBhvr>
                                        <p:cTn id="76" dur="2000"/>
                                        <p:tgtEl>
                                          <p:spTgt spid="83970"/>
                                        </p:tgtEl>
                                      </p:cBhvr>
                                    </p:animEffect>
                                    <p:anim calcmode="lin" valueType="num">
                                      <p:cBhvr>
                                        <p:cTn id="77" dur="2000" fill="hold"/>
                                        <p:tgtEl>
                                          <p:spTgt spid="83970"/>
                                        </p:tgtEl>
                                        <p:attrNameLst>
                                          <p:attrName>style.rotation</p:attrName>
                                        </p:attrNameLst>
                                      </p:cBhvr>
                                      <p:tavLst>
                                        <p:tav tm="0">
                                          <p:val>
                                            <p:fltVal val="720"/>
                                          </p:val>
                                        </p:tav>
                                        <p:tav tm="100000">
                                          <p:val>
                                            <p:fltVal val="0"/>
                                          </p:val>
                                        </p:tav>
                                      </p:tavLst>
                                    </p:anim>
                                    <p:anim calcmode="lin" valueType="num">
                                      <p:cBhvr>
                                        <p:cTn id="78" dur="2000" fill="hold"/>
                                        <p:tgtEl>
                                          <p:spTgt spid="83970"/>
                                        </p:tgtEl>
                                        <p:attrNameLst>
                                          <p:attrName>ppt_h</p:attrName>
                                        </p:attrNameLst>
                                      </p:cBhvr>
                                      <p:tavLst>
                                        <p:tav tm="0">
                                          <p:val>
                                            <p:fltVal val="0"/>
                                          </p:val>
                                        </p:tav>
                                        <p:tav tm="100000">
                                          <p:val>
                                            <p:strVal val="#ppt_h"/>
                                          </p:val>
                                        </p:tav>
                                      </p:tavLst>
                                    </p:anim>
                                    <p:anim calcmode="lin" valueType="num">
                                      <p:cBhvr>
                                        <p:cTn id="79" dur="2000" fill="hold"/>
                                        <p:tgtEl>
                                          <p:spTgt spid="83970"/>
                                        </p:tgtEl>
                                        <p:attrNameLst>
                                          <p:attrName>ppt_w</p:attrName>
                                        </p:attrNameLst>
                                      </p:cBhvr>
                                      <p:tavLst>
                                        <p:tav tm="0">
                                          <p:val>
                                            <p:fltVal val="0"/>
                                          </p:val>
                                        </p:tav>
                                        <p:tav tm="100000">
                                          <p:val>
                                            <p:strVal val="#ppt_w"/>
                                          </p:val>
                                        </p:tav>
                                      </p:tavLst>
                                    </p:anim>
                                  </p:childTnLst>
                                </p:cTn>
                              </p:par>
                            </p:childTnLst>
                          </p:cTn>
                        </p:par>
                        <p:par>
                          <p:cTn id="80" fill="hold">
                            <p:stCondLst>
                              <p:cond delay="12000"/>
                            </p:stCondLst>
                            <p:childTnLst>
                              <p:par>
                                <p:cTn id="81" presetID="23" presetClass="entr" presetSubtype="16" fill="hold" nodeType="afterEffect">
                                  <p:stCondLst>
                                    <p:cond delay="0"/>
                                  </p:stCondLst>
                                  <p:childTnLst>
                                    <p:set>
                                      <p:cBhvr>
                                        <p:cTn id="82" dur="1" fill="hold">
                                          <p:stCondLst>
                                            <p:cond delay="0"/>
                                          </p:stCondLst>
                                        </p:cTn>
                                        <p:tgtEl>
                                          <p:spTgt spid="83972"/>
                                        </p:tgtEl>
                                        <p:attrNameLst>
                                          <p:attrName>style.visibility</p:attrName>
                                        </p:attrNameLst>
                                      </p:cBhvr>
                                      <p:to>
                                        <p:strVal val="visible"/>
                                      </p:to>
                                    </p:set>
                                    <p:anim calcmode="lin" valueType="num">
                                      <p:cBhvr>
                                        <p:cTn id="83" dur="2000" fill="hold"/>
                                        <p:tgtEl>
                                          <p:spTgt spid="83972"/>
                                        </p:tgtEl>
                                        <p:attrNameLst>
                                          <p:attrName>ppt_w</p:attrName>
                                        </p:attrNameLst>
                                      </p:cBhvr>
                                      <p:tavLst>
                                        <p:tav tm="0">
                                          <p:val>
                                            <p:fltVal val="0"/>
                                          </p:val>
                                        </p:tav>
                                        <p:tav tm="100000">
                                          <p:val>
                                            <p:strVal val="#ppt_w"/>
                                          </p:val>
                                        </p:tav>
                                      </p:tavLst>
                                    </p:anim>
                                    <p:anim calcmode="lin" valueType="num">
                                      <p:cBhvr>
                                        <p:cTn id="84" dur="2000" fill="hold"/>
                                        <p:tgtEl>
                                          <p:spTgt spid="839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7.jpg"/>
          <p:cNvPicPr>
            <a:picLocks noGrp="1" noChangeAspect="1"/>
          </p:cNvPicPr>
          <p:nvPr>
            <p:ph idx="1"/>
          </p:nvPr>
        </p:nvPicPr>
        <p:blipFill>
          <a:blip r:embed="rId2"/>
          <a:stretch>
            <a:fillRect/>
          </a:stretch>
        </p:blipFill>
        <p:spPr>
          <a:xfrm>
            <a:off x="2969" y="0"/>
            <a:ext cx="9138062" cy="6858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4 CuadroTexto"/>
          <p:cNvSpPr txBox="1"/>
          <p:nvPr/>
        </p:nvSpPr>
        <p:spPr>
          <a:xfrm>
            <a:off x="142813" y="0"/>
            <a:ext cx="9001187" cy="2462213"/>
          </a:xfrm>
          <a:prstGeom prst="rect">
            <a:avLst/>
          </a:prstGeom>
          <a:noFill/>
        </p:spPr>
        <p:txBody>
          <a:bodyPr wrap="square" rtlCol="0">
            <a:spAutoFit/>
          </a:bodyPr>
          <a:lstStyle/>
          <a:p>
            <a:r>
              <a:rPr lang="es-ES" sz="1400" b="1" dirty="0" err="1" smtClean="0">
                <a:solidFill>
                  <a:srgbClr val="FFFF00"/>
                </a:solidFill>
                <a:effectLst>
                  <a:outerShdw blurRad="38100" dist="38100" dir="2700000" algn="tl">
                    <a:srgbClr val="000000">
                      <a:alpha val="43137"/>
                    </a:srgbClr>
                  </a:outerShdw>
                </a:effectLst>
                <a:latin typeface="Book Antiqua" pitchFamily="18" charset="0"/>
              </a:rPr>
              <a:t>Santorín</a:t>
            </a:r>
            <a:r>
              <a:rPr lang="es-ES" sz="1400" b="1" dirty="0" smtClean="0">
                <a:solidFill>
                  <a:srgbClr val="FFFF00"/>
                </a:solidFill>
                <a:effectLst>
                  <a:outerShdw blurRad="38100" dist="38100" dir="2700000" algn="tl">
                    <a:srgbClr val="000000">
                      <a:alpha val="43137"/>
                    </a:srgbClr>
                  </a:outerShdw>
                </a:effectLst>
                <a:latin typeface="Book Antiqua" pitchFamily="18" charset="0"/>
              </a:rPr>
              <a:t>, </a:t>
            </a:r>
            <a:r>
              <a:rPr lang="es-ES" sz="1400" b="1" dirty="0" err="1" smtClean="0">
                <a:solidFill>
                  <a:srgbClr val="FFFF00"/>
                </a:solidFill>
                <a:effectLst>
                  <a:outerShdw blurRad="38100" dist="38100" dir="2700000" algn="tl">
                    <a:srgbClr val="000000">
                      <a:alpha val="43137"/>
                    </a:srgbClr>
                  </a:outerShdw>
                </a:effectLst>
                <a:latin typeface="Book Antiqua" pitchFamily="18" charset="0"/>
              </a:rPr>
              <a:t>Santorini</a:t>
            </a:r>
            <a:r>
              <a:rPr lang="es-ES" sz="1400" b="1" dirty="0" smtClean="0">
                <a:solidFill>
                  <a:srgbClr val="FFFF00"/>
                </a:solidFill>
                <a:effectLst>
                  <a:outerShdw blurRad="38100" dist="38100" dir="2700000" algn="tl">
                    <a:srgbClr val="000000">
                      <a:alpha val="43137"/>
                    </a:srgbClr>
                  </a:outerShdw>
                </a:effectLst>
                <a:latin typeface="Book Antiqua" pitchFamily="18" charset="0"/>
              </a:rPr>
              <a:t>, </a:t>
            </a:r>
            <a:r>
              <a:rPr lang="es-ES" sz="1400" b="1" dirty="0" err="1" smtClean="0">
                <a:solidFill>
                  <a:srgbClr val="FFFF00"/>
                </a:solidFill>
                <a:effectLst>
                  <a:outerShdw blurRad="38100" dist="38100" dir="2700000" algn="tl">
                    <a:srgbClr val="000000">
                      <a:alpha val="43137"/>
                    </a:srgbClr>
                  </a:outerShdw>
                </a:effectLst>
                <a:latin typeface="Book Antiqua" pitchFamily="18" charset="0"/>
              </a:rPr>
              <a:t>Thera</a:t>
            </a:r>
            <a:r>
              <a:rPr lang="es-ES" sz="1400" dirty="0" smtClean="0">
                <a:solidFill>
                  <a:srgbClr val="FFFF00"/>
                </a:solidFill>
                <a:effectLst>
                  <a:outerShdw blurRad="38100" dist="38100" dir="2700000" algn="tl">
                    <a:srgbClr val="000000">
                      <a:alpha val="43137"/>
                    </a:srgbClr>
                  </a:outerShdw>
                </a:effectLst>
                <a:latin typeface="Book Antiqua" pitchFamily="18" charset="0"/>
              </a:rPr>
              <a:t> o </a:t>
            </a:r>
            <a:r>
              <a:rPr lang="es-ES" sz="1400" b="1" dirty="0" err="1" smtClean="0">
                <a:solidFill>
                  <a:srgbClr val="FFFF00"/>
                </a:solidFill>
                <a:effectLst>
                  <a:outerShdw blurRad="38100" dist="38100" dir="2700000" algn="tl">
                    <a:srgbClr val="000000">
                      <a:alpha val="43137"/>
                    </a:srgbClr>
                  </a:outerShdw>
                </a:effectLst>
                <a:latin typeface="Book Antiqua" pitchFamily="18" charset="0"/>
              </a:rPr>
              <a:t>Thira</a:t>
            </a:r>
            <a:r>
              <a:rPr lang="es-ES" sz="1400" dirty="0" smtClean="0">
                <a:solidFill>
                  <a:srgbClr val="FFFF00"/>
                </a:solidFill>
                <a:effectLst>
                  <a:outerShdw blurRad="38100" dist="38100" dir="2700000" algn="tl">
                    <a:srgbClr val="000000">
                      <a:alpha val="43137"/>
                    </a:srgbClr>
                  </a:outerShdw>
                </a:effectLst>
                <a:latin typeface="Book Antiqua" pitchFamily="18" charset="0"/>
              </a:rPr>
              <a:t> (en griego  </a:t>
            </a:r>
            <a:r>
              <a:rPr lang="es-ES" sz="1400" dirty="0" err="1" smtClean="0">
                <a:solidFill>
                  <a:srgbClr val="FFFF00"/>
                </a:solidFill>
                <a:effectLst>
                  <a:outerShdw blurRad="38100" dist="38100" dir="2700000" algn="tl">
                    <a:srgbClr val="000000">
                      <a:alpha val="43137"/>
                    </a:srgbClr>
                  </a:outerShdw>
                </a:effectLst>
                <a:latin typeface="Book Antiqua" pitchFamily="18" charset="0"/>
              </a:rPr>
              <a:t>Σαντορίνη</a:t>
            </a:r>
            <a:r>
              <a:rPr lang="es-ES" sz="1400" dirty="0" smtClean="0">
                <a:solidFill>
                  <a:srgbClr val="FFFF00"/>
                </a:solidFill>
                <a:effectLst>
                  <a:outerShdw blurRad="38100" dist="38100" dir="2700000" algn="tl">
                    <a:srgbClr val="000000">
                      <a:alpha val="43137"/>
                    </a:srgbClr>
                  </a:outerShdw>
                </a:effectLst>
                <a:latin typeface="Book Antiqua" pitchFamily="18" charset="0"/>
              </a:rPr>
              <a:t>, </a:t>
            </a:r>
            <a:r>
              <a:rPr lang="es-ES" sz="1400" i="1" dirty="0" err="1" smtClean="0">
                <a:solidFill>
                  <a:srgbClr val="FFFF00"/>
                </a:solidFill>
                <a:effectLst>
                  <a:outerShdw blurRad="38100" dist="38100" dir="2700000" algn="tl">
                    <a:srgbClr val="000000">
                      <a:alpha val="43137"/>
                    </a:srgbClr>
                  </a:outerShdw>
                </a:effectLst>
                <a:latin typeface="Book Antiqua" pitchFamily="18" charset="0"/>
              </a:rPr>
              <a:t>Sandoríni</a:t>
            </a:r>
            <a:r>
              <a:rPr lang="es-ES" sz="1400" dirty="0" smtClean="0">
                <a:solidFill>
                  <a:srgbClr val="FFFF00"/>
                </a:solidFill>
                <a:effectLst>
                  <a:outerShdw blurRad="38100" dist="38100" dir="2700000" algn="tl">
                    <a:srgbClr val="000000">
                      <a:alpha val="43137"/>
                    </a:srgbClr>
                  </a:outerShdw>
                </a:effectLst>
                <a:latin typeface="Book Antiqua" pitchFamily="18" charset="0"/>
              </a:rPr>
              <a:t> o </a:t>
            </a:r>
            <a:r>
              <a:rPr lang="es-ES" sz="1400" dirty="0" err="1" smtClean="0">
                <a:solidFill>
                  <a:srgbClr val="FFFF00"/>
                </a:solidFill>
                <a:effectLst>
                  <a:outerShdw blurRad="38100" dist="38100" dir="2700000" algn="tl">
                    <a:srgbClr val="000000">
                      <a:alpha val="43137"/>
                    </a:srgbClr>
                  </a:outerShdw>
                </a:effectLst>
                <a:latin typeface="Book Antiqua" pitchFamily="18" charset="0"/>
              </a:rPr>
              <a:t>Θήρα</a:t>
            </a:r>
            <a:r>
              <a:rPr lang="es-ES" sz="1400" dirty="0" smtClean="0">
                <a:solidFill>
                  <a:srgbClr val="FFFF00"/>
                </a:solidFill>
                <a:effectLst>
                  <a:outerShdw blurRad="38100" dist="38100" dir="2700000" algn="tl">
                    <a:srgbClr val="000000">
                      <a:alpha val="43137"/>
                    </a:srgbClr>
                  </a:outerShdw>
                </a:effectLst>
                <a:latin typeface="Book Antiqua" pitchFamily="18" charset="0"/>
              </a:rPr>
              <a:t>, </a:t>
            </a:r>
            <a:r>
              <a:rPr lang="es-ES" sz="1400" i="1" dirty="0" err="1" smtClean="0">
                <a:solidFill>
                  <a:srgbClr val="FFFF00"/>
                </a:solidFill>
                <a:effectLst>
                  <a:outerShdw blurRad="38100" dist="38100" dir="2700000" algn="tl">
                    <a:srgbClr val="000000">
                      <a:alpha val="43137"/>
                    </a:srgbClr>
                  </a:outerShdw>
                </a:effectLst>
                <a:latin typeface="Book Antiqua" pitchFamily="18" charset="0"/>
              </a:rPr>
              <a:t>Thíra</a:t>
            </a:r>
            <a:r>
              <a:rPr lang="es-ES" sz="1400" dirty="0" smtClean="0">
                <a:solidFill>
                  <a:srgbClr val="FFFF00"/>
                </a:solidFill>
                <a:effectLst>
                  <a:outerShdw blurRad="38100" dist="38100" dir="2700000" algn="tl">
                    <a:srgbClr val="000000">
                      <a:alpha val="43137"/>
                    </a:srgbClr>
                  </a:outerShdw>
                </a:effectLst>
                <a:latin typeface="Book Antiqua" pitchFamily="18" charset="0"/>
              </a:rPr>
              <a:t>) es un pequeño archipiélago circular formado por islas volcánicas, localizado en el sur del Mar Egeo , unos 200 km al sureste del territorio continental g riego . Forma el grupo de islas más meridional de las  Cícladas , con un área aproximada de unos 73 km² y una población de 13.402 habitantes en 2001.Santorini es, en esencia, lo que queda de una enorme explosión volcánica que destruyó los primeros asentamientos existentes, haciendo desaparecer gran parte del territorio de la antigua isla y provocando la creación de la caldera geológica actual. Su espectacular belleza, junto con una animada vida nocturna, la han convertido en uno de los principales destinos turísticos de Europa . Sus construcciones tienen un aspecto oriental, con casas blancas y marcos de ventanas y puertas en azul, como se pueden encontrar en las  costas de  Marruecos  o Túnez . Por otra parte, también se han formulado reproches contra el carácter desordenado y excesivo de su desarrollo urbanístico  reciente.</a:t>
            </a:r>
          </a:p>
          <a:p>
            <a:endParaRPr lang="es-ES" sz="1400" dirty="0">
              <a:solidFill>
                <a:srgbClr val="FFFF00"/>
              </a:solidFill>
              <a:effectLst>
                <a:outerShdw blurRad="38100" dist="38100" dir="2700000" algn="tl">
                  <a:srgbClr val="000000">
                    <a:alpha val="43137"/>
                  </a:srgbClr>
                </a:outerShdw>
              </a:effectLst>
              <a:latin typeface="Book Antiqua" pitchFamily="18" charset="0"/>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3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44px-Santorini_Landsa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85720" y="3643314"/>
            <a:ext cx="4894289" cy="1323439"/>
          </a:xfrm>
          <a:prstGeom prst="rect">
            <a:avLst/>
          </a:prstGeom>
          <a:noFill/>
        </p:spPr>
        <p:txBody>
          <a:bodyPr wrap="none" rtlCol="0">
            <a:spAutoFit/>
          </a:bodyPr>
          <a:lstStyle/>
          <a:p>
            <a:r>
              <a:rPr lang="es-ES" sz="8000" b="1" spc="100" dirty="0" err="1"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Balthazar" pitchFamily="2" charset="0"/>
              </a:rPr>
              <a:t>Σαντορίνη</a:t>
            </a:r>
            <a:endParaRPr lang="es-ES" sz="8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Balthazar" pitchFamily="2" charset="0"/>
            </a:endParaRPr>
          </a:p>
        </p:txBody>
      </p:sp>
      <p:sp>
        <p:nvSpPr>
          <p:cNvPr id="6" name="5 CuadroTexto"/>
          <p:cNvSpPr txBox="1"/>
          <p:nvPr/>
        </p:nvSpPr>
        <p:spPr>
          <a:xfrm>
            <a:off x="5000628" y="0"/>
            <a:ext cx="4500562" cy="1446550"/>
          </a:xfrm>
          <a:prstGeom prst="rect">
            <a:avLst/>
          </a:prstGeom>
          <a:noFill/>
        </p:spPr>
        <p:txBody>
          <a:bodyPr wrap="square" rtlCol="0">
            <a:spAutoFit/>
          </a:bodyPr>
          <a:lstStyle/>
          <a:p>
            <a:r>
              <a:rPr lang="es-ES" sz="8800" b="1" spc="100" dirty="0" err="1"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Balthazar" pitchFamily="2" charset="0"/>
              </a:rPr>
              <a:t>Santorini</a:t>
            </a:r>
            <a:endParaRPr lang="es-ES" sz="88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Balthazar" pitchFamily="2" charset="0"/>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962-oia-santorini-greece.jpg"/>
          <p:cNvPicPr>
            <a:picLocks noChangeAspect="1"/>
          </p:cNvPicPr>
          <p:nvPr/>
        </p:nvPicPr>
        <p:blipFill>
          <a:blip r:embed="rId3"/>
          <a:stretch>
            <a:fillRect/>
          </a:stretch>
        </p:blipFill>
        <p:spPr>
          <a:xfrm>
            <a:off x="1" y="0"/>
            <a:ext cx="9144000" cy="6858000"/>
          </a:xfrm>
          <a:prstGeom prst="rect">
            <a:avLst/>
          </a:prstGeom>
          <a:scene3d>
            <a:camera prst="orthographicFront"/>
            <a:lightRig rig="threePt" dir="t"/>
          </a:scene3d>
          <a:sp3d>
            <a:bevelT prst="angle"/>
          </a:sp3d>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67_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060722-santorini-040.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168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2353003.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459538_21ee00b815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134909781_125019ef1c_b.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4132532_f476f58454_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1781050706_837d564004_o.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beautiful_swimming_pools_eco_friendly13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7" name="6 Imagen" descr="travel-greece.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ppt_w/2"/>
                                          </p:val>
                                        </p:tav>
                                        <p:tav tm="100000">
                                          <p:val>
                                            <p:strVal val="#ppt_x"/>
                                          </p:val>
                                        </p:tav>
                                      </p:tavLst>
                                    </p:anim>
                                    <p:anim calcmode="lin" valueType="num">
                                      <p:cBhvr>
                                        <p:cTn id="14" dur="5000" fill="hold"/>
                                        <p:tgtEl>
                                          <p:spTgt spid="6"/>
                                        </p:tgtEl>
                                        <p:attrNameLst>
                                          <p:attrName>ppt_y</p:attrName>
                                        </p:attrNameLst>
                                      </p:cBhvr>
                                      <p:tavLst>
                                        <p:tav tm="0">
                                          <p:val>
                                            <p:strVal val="#ppt_y"/>
                                          </p:val>
                                        </p:tav>
                                        <p:tav tm="100000">
                                          <p:val>
                                            <p:strVal val="#ppt_y"/>
                                          </p:val>
                                        </p:tav>
                                      </p:tavLst>
                                    </p:anim>
                                    <p:anim calcmode="lin" valueType="num">
                                      <p:cBhvr>
                                        <p:cTn id="15" dur="5000" fill="hold"/>
                                        <p:tgtEl>
                                          <p:spTgt spid="6"/>
                                        </p:tgtEl>
                                        <p:attrNameLst>
                                          <p:attrName>ppt_w</p:attrName>
                                        </p:attrNameLst>
                                      </p:cBhvr>
                                      <p:tavLst>
                                        <p:tav tm="0">
                                          <p:val>
                                            <p:fltVal val="0"/>
                                          </p:val>
                                        </p:tav>
                                        <p:tav tm="100000">
                                          <p:val>
                                            <p:strVal val="#ppt_w"/>
                                          </p:val>
                                        </p:tav>
                                      </p:tavLst>
                                    </p:anim>
                                    <p:anim calcmode="lin" valueType="num">
                                      <p:cBhvr>
                                        <p:cTn id="16"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lebrity_Pareja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CIMG0596.JPG"/>
          <p:cNvPicPr>
            <a:picLocks noChangeAspect="1"/>
          </p:cNvPicPr>
          <p:nvPr/>
        </p:nvPicPr>
        <p:blipFill>
          <a:blip r:embed="rId3"/>
          <a:stretch>
            <a:fillRect/>
          </a:stretch>
        </p:blipFill>
        <p:spPr>
          <a:xfrm>
            <a:off x="0" y="0"/>
            <a:ext cx="9138198" cy="6858000"/>
          </a:xfrm>
          <a:prstGeom prst="rect">
            <a:avLst/>
          </a:prstGeom>
          <a:scene3d>
            <a:camera prst="orthographicFront"/>
            <a:lightRig rig="threePt" dir="t"/>
          </a:scene3d>
          <a:sp3d>
            <a:bevelT prst="angle"/>
          </a:sp3d>
        </p:spPr>
      </p:pic>
    </p:spTree>
  </p:cSld>
  <p:clrMapOvr>
    <a:masterClrMapping/>
  </p:clrMapOvr>
  <p:transition spd="slow" advTm="14000">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20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DSC_0143.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217.JPG"/>
          <p:cNvPicPr>
            <a:picLocks noChangeAspect="1"/>
          </p:cNvPicPr>
          <p:nvPr/>
        </p:nvPicPr>
        <p:blipFill>
          <a:blip r:embed="rId2"/>
          <a:stretch>
            <a:fillRect/>
          </a:stretch>
        </p:blipFill>
        <p:spPr>
          <a:xfrm>
            <a:off x="0" y="35718"/>
            <a:ext cx="9144000" cy="6786563"/>
          </a:xfrm>
          <a:prstGeom prst="rect">
            <a:avLst/>
          </a:prstGeom>
          <a:scene3d>
            <a:camera prst="orthographicFront"/>
            <a:lightRig rig="threePt" dir="t"/>
          </a:scene3d>
          <a:sp3d>
            <a:bevelT prst="angle"/>
          </a:sp3d>
        </p:spPr>
      </p:pic>
      <p:pic>
        <p:nvPicPr>
          <p:cNvPr id="5" name="4 Imagen" descr="Hotel-asteras.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Grace-Santorini.jpg"/>
          <p:cNvPicPr>
            <a:picLocks noChangeAspect="1"/>
          </p:cNvPicPr>
          <p:nvPr/>
        </p:nvPicPr>
        <p:blipFill>
          <a:blip r:embed="rId2"/>
          <a:stretch>
            <a:fillRect/>
          </a:stretch>
        </p:blipFill>
        <p:spPr>
          <a:xfrm>
            <a:off x="0" y="0"/>
            <a:ext cx="9117212" cy="6858000"/>
          </a:xfrm>
          <a:prstGeom prst="rect">
            <a:avLst/>
          </a:prstGeom>
          <a:scene3d>
            <a:camera prst="orthographicFront"/>
            <a:lightRig rig="threePt" dir="t"/>
          </a:scene3d>
          <a:sp3d>
            <a:bevelT prst="angle"/>
          </a:sp3d>
        </p:spPr>
      </p:pic>
      <p:pic>
        <p:nvPicPr>
          <p:cNvPr id="5" name="4 Imagen" descr="Imagen1.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76350"/>
            <a:ext cx="9144000" cy="6781650"/>
          </a:xfrm>
          <a:prstGeom prst="rect">
            <a:avLst/>
          </a:prstGeom>
          <a:scene3d>
            <a:camera prst="orthographicFront"/>
            <a:lightRig rig="threePt" dir="t"/>
          </a:scene3d>
          <a:sp3d>
            <a:bevelT prst="angle"/>
          </a:sp3d>
        </p:spPr>
      </p:pic>
      <p:pic>
        <p:nvPicPr>
          <p:cNvPr id="5" name="4 Imagen" descr="Imagen13.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13500" y="0"/>
            <a:ext cx="9117000" cy="6858000"/>
          </a:xfrm>
          <a:prstGeom prst="rect">
            <a:avLst/>
          </a:prstGeom>
          <a:scene3d>
            <a:camera prst="orthographicFront"/>
            <a:lightRig rig="threePt" dir="t"/>
          </a:scene3d>
          <a:sp3d>
            <a:bevelT prst="angle"/>
          </a:sp3d>
        </p:spPr>
      </p:pic>
      <p:pic>
        <p:nvPicPr>
          <p:cNvPr id="5" name="4 Imagen" descr="Imagen22.jpg"/>
          <p:cNvPicPr>
            <a:picLocks noChangeAspect="1"/>
          </p:cNvPicPr>
          <p:nvPr/>
        </p:nvPicPr>
        <p:blipFill>
          <a:blip r:embed="rId3"/>
          <a:stretch>
            <a:fillRect/>
          </a:stretch>
        </p:blipFill>
        <p:spPr>
          <a:xfrm>
            <a:off x="0" y="0"/>
            <a:ext cx="9138062" cy="6858000"/>
          </a:xfrm>
          <a:prstGeom prst="rect">
            <a:avLst/>
          </a:prstGeom>
          <a:scene3d>
            <a:camera prst="orthographicFront"/>
            <a:lightRig rig="threePt" dir="t"/>
          </a:scene3d>
          <a:sp3d>
            <a:bevelT prst="angle"/>
          </a:sp3d>
        </p:spPr>
      </p:pic>
    </p:spTree>
  </p:cSld>
  <p:clrMapOvr>
    <a:masterClrMapping/>
  </p:clrMapOvr>
  <p:transition spd="slow" advTm="1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3.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pic>
        <p:nvPicPr>
          <p:cNvPr id="5" name="4 Imagen" descr="Imagen26.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n33.jpg"/>
          <p:cNvPicPr>
            <a:picLocks noChangeAspect="1"/>
          </p:cNvPicPr>
          <p:nvPr/>
        </p:nvPicPr>
        <p:blipFill>
          <a:blip r:embed="rId3"/>
          <a:stretch>
            <a:fillRect/>
          </a:stretch>
        </p:blipFill>
        <p:spPr>
          <a:xfrm>
            <a:off x="23751" y="0"/>
            <a:ext cx="9120249" cy="6858000"/>
          </a:xfrm>
          <a:prstGeom prst="rect">
            <a:avLst/>
          </a:prstGeom>
          <a:scene3d>
            <a:camera prst="orthographicFront"/>
            <a:lightRig rig="threePt" dir="t"/>
          </a:scene3d>
          <a:sp3d>
            <a:bevelT prst="angle"/>
          </a:sp3d>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n35.jpg"/>
          <p:cNvPicPr>
            <a:picLocks noChangeAspect="1"/>
          </p:cNvPicPr>
          <p:nvPr/>
        </p:nvPicPr>
        <p:blipFill>
          <a:blip r:embed="rId3"/>
          <a:stretch>
            <a:fillRect/>
          </a:stretch>
        </p:blipFill>
        <p:spPr>
          <a:xfrm>
            <a:off x="0" y="0"/>
            <a:ext cx="9144000" cy="6840141"/>
          </a:xfrm>
          <a:prstGeom prst="rect">
            <a:avLst/>
          </a:prstGeom>
          <a:scene3d>
            <a:camera prst="orthographicFront"/>
            <a:lightRig rig="threePt" dir="t"/>
          </a:scene3d>
          <a:sp3d>
            <a:bevelT prst="angle"/>
          </a:sp3d>
        </p:spPr>
      </p:pic>
    </p:spTree>
  </p:cSld>
  <p:clrMapOvr>
    <a:masterClrMapping/>
  </p:clrMapOvr>
  <p:transition spd="slow" advTm="1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6.jpg"/>
          <p:cNvPicPr>
            <a:picLocks noChangeAspect="1"/>
          </p:cNvPicPr>
          <p:nvPr/>
        </p:nvPicPr>
        <p:blipFill>
          <a:blip r:embed="rId2"/>
          <a:stretch>
            <a:fillRect/>
          </a:stretch>
        </p:blipFill>
        <p:spPr>
          <a:xfrm>
            <a:off x="0" y="8929"/>
            <a:ext cx="9144000" cy="6840141"/>
          </a:xfrm>
          <a:prstGeom prst="rect">
            <a:avLst/>
          </a:prstGeom>
          <a:scene3d>
            <a:camera prst="orthographicFront"/>
            <a:lightRig rig="threePt" dir="t"/>
          </a:scene3d>
          <a:sp3d>
            <a:bevelT prst="angle"/>
          </a:sp3d>
        </p:spPr>
      </p:pic>
      <p:pic>
        <p:nvPicPr>
          <p:cNvPr id="5" name="4 Imagen" descr="Imagen39.jpg"/>
          <p:cNvPicPr>
            <a:picLocks noChangeAspect="1"/>
          </p:cNvPicPr>
          <p:nvPr/>
        </p:nvPicPr>
        <p:blipFill>
          <a:blip r:embed="rId3"/>
          <a:stretch>
            <a:fillRect/>
          </a:stretch>
        </p:blipFill>
        <p:spPr>
          <a:xfrm>
            <a:off x="0" y="0"/>
            <a:ext cx="9132109" cy="6858000"/>
          </a:xfrm>
          <a:prstGeom prst="rect">
            <a:avLst/>
          </a:prstGeom>
          <a:scene3d>
            <a:camera prst="orthographicFront"/>
            <a:lightRig rig="threePt" dir="t"/>
          </a:scene3d>
          <a:sp3d>
            <a:bevelT prst="angle"/>
          </a:sp3d>
        </p:spPr>
      </p:pic>
    </p:spTree>
  </p:cSld>
  <p:clrMapOvr>
    <a:masterClrMapping/>
  </p:clrMapOvr>
  <p:transition spd="slow" advTm="14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0.jpg"/>
          <p:cNvPicPr>
            <a:picLocks noChangeAspect="1"/>
          </p:cNvPicPr>
          <p:nvPr/>
        </p:nvPicPr>
        <p:blipFill>
          <a:blip r:embed="rId2"/>
          <a:stretch>
            <a:fillRect/>
          </a:stretch>
        </p:blipFill>
        <p:spPr>
          <a:xfrm>
            <a:off x="0" y="4465"/>
            <a:ext cx="9144000" cy="6849070"/>
          </a:xfrm>
          <a:prstGeom prst="rect">
            <a:avLst/>
          </a:prstGeom>
          <a:scene3d>
            <a:camera prst="orthographicFront"/>
            <a:lightRig rig="threePt" dir="t"/>
          </a:scene3d>
          <a:sp3d>
            <a:bevelT prst="angle"/>
          </a:sp3d>
        </p:spPr>
      </p:pic>
      <p:pic>
        <p:nvPicPr>
          <p:cNvPr id="5" name="4 Imagen" descr="Imagen4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Imagen65.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7.jpg"/>
          <p:cNvPicPr>
            <a:picLocks noChangeAspect="1"/>
          </p:cNvPicPr>
          <p:nvPr/>
        </p:nvPicPr>
        <p:blipFill>
          <a:blip r:embed="rId2"/>
          <a:stretch>
            <a:fillRect/>
          </a:stretch>
        </p:blipFill>
        <p:spPr>
          <a:xfrm>
            <a:off x="0" y="11140"/>
            <a:ext cx="9144000" cy="6835719"/>
          </a:xfrm>
          <a:prstGeom prst="rect">
            <a:avLst/>
          </a:prstGeom>
          <a:scene3d>
            <a:camera prst="orthographicFront"/>
            <a:lightRig rig="threePt" dir="t"/>
          </a:scene3d>
          <a:sp3d>
            <a:bevelT prst="angle"/>
          </a:sp3d>
        </p:spPr>
      </p:pic>
      <p:pic>
        <p:nvPicPr>
          <p:cNvPr id="5" name="4 Imagen" descr="Imagen70.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jtrh52.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110166.jpg"/>
          <p:cNvPicPr>
            <a:picLocks noChangeAspect="1"/>
          </p:cNvPicPr>
          <p:nvPr/>
        </p:nvPicPr>
        <p:blipFill>
          <a:blip r:embed="rId2"/>
          <a:stretch>
            <a:fillRect/>
          </a:stretch>
        </p:blipFill>
        <p:spPr>
          <a:xfrm>
            <a:off x="0" y="1113"/>
            <a:ext cx="9144000" cy="6855774"/>
          </a:xfrm>
          <a:prstGeom prst="rect">
            <a:avLst/>
          </a:prstGeom>
          <a:scene3d>
            <a:camera prst="orthographicFront"/>
            <a:lightRig rig="threePt" dir="t"/>
          </a:scene3d>
          <a:sp3d>
            <a:bevelT prst="angle"/>
          </a:sp3d>
        </p:spPr>
      </p:pic>
      <p:pic>
        <p:nvPicPr>
          <p:cNvPr id="5" name="4 Imagen" descr="playa-santorini-grecia.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2.jpg"/>
          <p:cNvPicPr>
            <a:picLocks noChangeAspect="1"/>
          </p:cNvPicPr>
          <p:nvPr/>
        </p:nvPicPr>
        <p:blipFill>
          <a:blip r:embed="rId3"/>
          <a:stretch>
            <a:fillRect/>
          </a:stretch>
        </p:blipFill>
        <p:spPr>
          <a:xfrm>
            <a:off x="0" y="0"/>
            <a:ext cx="9132109" cy="6858000"/>
          </a:xfrm>
          <a:prstGeom prst="rect">
            <a:avLst/>
          </a:prstGeom>
          <a:scene3d>
            <a:camera prst="orthographicFront"/>
            <a:lightRig rig="threePt" dir="t"/>
          </a:scene3d>
          <a:sp3d>
            <a:bevelT prst="angle"/>
          </a:sp3d>
        </p:spPr>
      </p:pic>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3.jpg"/>
          <p:cNvPicPr>
            <a:picLocks noChangeAspect="1"/>
          </p:cNvPicPr>
          <p:nvPr/>
        </p:nvPicPr>
        <p:blipFill>
          <a:blip r:embed="rId2"/>
          <a:stretch>
            <a:fillRect/>
          </a:stretch>
        </p:blipFill>
        <p:spPr>
          <a:xfrm>
            <a:off x="5938" y="0"/>
            <a:ext cx="9138062" cy="6858000"/>
          </a:xfrm>
          <a:prstGeom prst="rect">
            <a:avLst/>
          </a:prstGeom>
          <a:scene3d>
            <a:camera prst="orthographicFront"/>
            <a:lightRig rig="threePt" dir="t"/>
          </a:scene3d>
          <a:sp3d>
            <a:bevelT prst="angle"/>
          </a:sp3d>
        </p:spPr>
      </p:pic>
      <p:pic>
        <p:nvPicPr>
          <p:cNvPr id="5" name="4 Imagen" descr="SANTO-4.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7.jpg"/>
          <p:cNvPicPr>
            <a:picLocks noChangeAspect="1"/>
          </p:cNvPicPr>
          <p:nvPr/>
        </p:nvPicPr>
        <p:blipFill>
          <a:blip r:embed="rId2">
            <a:lum/>
          </a:blip>
          <a:stretch>
            <a:fillRect/>
          </a:stretch>
        </p:blipFill>
        <p:spPr>
          <a:xfrm>
            <a:off x="2969" y="0"/>
            <a:ext cx="9138062" cy="6858000"/>
          </a:xfrm>
          <a:prstGeom prst="rect">
            <a:avLst/>
          </a:prstGeom>
          <a:scene3d>
            <a:camera prst="orthographicFront"/>
            <a:lightRig rig="threePt" dir="t"/>
          </a:scene3d>
          <a:sp3d>
            <a:bevelT prst="angle"/>
          </a:sp3d>
        </p:spPr>
      </p:pic>
      <p:pic>
        <p:nvPicPr>
          <p:cNvPr id="5" name="4 Imagen" descr="SANTO-8.jpg"/>
          <p:cNvPicPr>
            <a:picLocks noChangeAspect="1"/>
          </p:cNvPicPr>
          <p:nvPr/>
        </p:nvPicPr>
        <p:blipFill>
          <a:blip r:embed="rId3"/>
          <a:stretch>
            <a:fillRect/>
          </a:stretch>
        </p:blipFill>
        <p:spPr>
          <a:xfrm>
            <a:off x="0" y="0"/>
            <a:ext cx="9138062" cy="6858000"/>
          </a:xfrm>
          <a:prstGeom prst="rect">
            <a:avLst/>
          </a:prstGeom>
          <a:scene3d>
            <a:camera prst="orthographicFront"/>
            <a:lightRig rig="threePt" dir="t"/>
          </a:scene3d>
          <a:sp3d>
            <a:bevelT prst="angle"/>
          </a:sp3d>
        </p:spPr>
      </p:pic>
    </p:spTree>
  </p:cSld>
  <p:clrMapOvr>
    <a:masterClrMapping/>
  </p:clrMapOvr>
  <p:transition spd="slow" advTm="14000">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RINI-12.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17.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pic>
        <p:nvPicPr>
          <p:cNvPr id="5" name="4 Imagen" descr="SANTO-10.jpg"/>
          <p:cNvPicPr>
            <a:picLocks noChangeAspect="1"/>
          </p:cNvPicPr>
          <p:nvPr/>
        </p:nvPicPr>
        <p:blipFill>
          <a:blip r:embed="rId3"/>
          <a:stretch>
            <a:fillRect/>
          </a:stretch>
        </p:blipFill>
        <p:spPr>
          <a:xfrm>
            <a:off x="5938" y="0"/>
            <a:ext cx="9138062" cy="6858000"/>
          </a:xfrm>
          <a:prstGeom prst="rect">
            <a:avLst/>
          </a:prstGeom>
          <a:scene3d>
            <a:camera prst="orthographicFront"/>
            <a:lightRig rig="threePt" dir="t"/>
          </a:scene3d>
          <a:sp3d>
            <a:bevelT prst="angle"/>
          </a:sp3d>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13.jpg"/>
          <p:cNvPicPr>
            <a:picLocks noChangeAspect="1"/>
          </p:cNvPicPr>
          <p:nvPr/>
        </p:nvPicPr>
        <p:blipFill>
          <a:blip r:embed="rId2"/>
          <a:stretch>
            <a:fillRect/>
          </a:stretch>
        </p:blipFill>
        <p:spPr>
          <a:xfrm>
            <a:off x="5938" y="0"/>
            <a:ext cx="9138062" cy="6858000"/>
          </a:xfrm>
          <a:prstGeom prst="rect">
            <a:avLst/>
          </a:prstGeom>
          <a:scene3d>
            <a:camera prst="orthographicFront"/>
            <a:lightRig rig="threePt" dir="t"/>
          </a:scene3d>
          <a:sp3d>
            <a:bevelT prst="angle"/>
          </a:sp3d>
        </p:spPr>
      </p:pic>
      <p:pic>
        <p:nvPicPr>
          <p:cNvPr id="5" name="4 Imagen" descr="SANTO-15.jpg"/>
          <p:cNvPicPr>
            <a:picLocks noChangeAspect="1"/>
          </p:cNvPicPr>
          <p:nvPr/>
        </p:nvPicPr>
        <p:blipFill>
          <a:blip r:embed="rId3"/>
          <a:stretch>
            <a:fillRect/>
          </a:stretch>
        </p:blipFill>
        <p:spPr>
          <a:xfrm>
            <a:off x="0" y="0"/>
            <a:ext cx="9138062" cy="6858000"/>
          </a:xfrm>
          <a:prstGeom prst="rect">
            <a:avLst/>
          </a:prstGeom>
          <a:scene3d>
            <a:camera prst="orthographicFront"/>
            <a:lightRig rig="threePt" dir="t"/>
          </a:scene3d>
          <a:sp3d>
            <a:bevelT prst="angle"/>
          </a:sp3d>
        </p:spPr>
      </p:pic>
    </p:spTree>
  </p:cSld>
  <p:clrMapOvr>
    <a:masterClrMapping/>
  </p:clrMapOvr>
  <p:transition spd="slow" advTm="14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18.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pic>
        <p:nvPicPr>
          <p:cNvPr id="5" name="4 Imagen" descr="SANTO-19.jpg"/>
          <p:cNvPicPr>
            <a:picLocks noChangeAspect="1"/>
          </p:cNvPicPr>
          <p:nvPr/>
        </p:nvPicPr>
        <p:blipFill>
          <a:blip r:embed="rId3"/>
          <a:stretch>
            <a:fillRect/>
          </a:stretch>
        </p:blipFill>
        <p:spPr>
          <a:xfrm>
            <a:off x="5938" y="0"/>
            <a:ext cx="9138062" cy="6858000"/>
          </a:xfrm>
          <a:prstGeom prst="rect">
            <a:avLst/>
          </a:prstGeom>
          <a:scene3d>
            <a:camera prst="orthographicFront"/>
            <a:lightRig rig="threePt" dir="t"/>
          </a:scene3d>
          <a:sp3d>
            <a:bevelT prst="angle"/>
          </a:sp3d>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7.jpg"/>
          <p:cNvPicPr>
            <a:picLocks noChangeAspect="1"/>
          </p:cNvPicPr>
          <p:nvPr/>
        </p:nvPicPr>
        <p:blipFill>
          <a:blip r:embed="rId2"/>
          <a:stretch>
            <a:fillRect/>
          </a:stretch>
        </p:blipFill>
        <p:spPr>
          <a:xfrm>
            <a:off x="5938" y="0"/>
            <a:ext cx="9138062" cy="6858000"/>
          </a:xfrm>
          <a:prstGeom prst="rect">
            <a:avLst/>
          </a:prstGeom>
          <a:scene3d>
            <a:camera prst="orthographicFront"/>
            <a:lightRig rig="threePt" dir="t"/>
          </a:scene3d>
          <a:sp3d>
            <a:bevelT prst="angle"/>
          </a:sp3d>
        </p:spPr>
      </p:pic>
      <p:pic>
        <p:nvPicPr>
          <p:cNvPr id="5" name="3 Marcador de contenido" descr="SANTORINI-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nodeType="withEffect">
                                  <p:stCondLst>
                                    <p:cond delay="300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2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23.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6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RINI-3.jpg"/>
          <p:cNvPicPr>
            <a:picLocks noChangeAspect="1"/>
          </p:cNvPicPr>
          <p:nvPr/>
        </p:nvPicPr>
        <p:blipFill>
          <a:blip r:embed="rId3">
            <a:lum bright="-10000"/>
          </a:blip>
          <a:stretch>
            <a:fillRect/>
          </a:stretch>
        </p:blipFill>
        <p:spPr>
          <a:xfrm>
            <a:off x="14844" y="0"/>
            <a:ext cx="9129156" cy="6858000"/>
          </a:xfrm>
          <a:prstGeom prst="rect">
            <a:avLst/>
          </a:prstGeom>
          <a:scene3d>
            <a:camera prst="orthographicFront"/>
            <a:lightRig rig="threePt" dir="t"/>
          </a:scene3d>
          <a:sp3d>
            <a:bevelT prst="angle"/>
          </a:sp3d>
        </p:spPr>
      </p:pic>
    </p:spTree>
  </p:cSld>
  <p:clrMapOvr>
    <a:masterClrMapping/>
  </p:clrMapOvr>
  <p:transition spd="slow" advTm="1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RINI-6.jpg"/>
          <p:cNvPicPr>
            <a:picLocks noChangeAspect="1"/>
          </p:cNvPicPr>
          <p:nvPr/>
        </p:nvPicPr>
        <p:blipFill>
          <a:blip r:embed="rId3"/>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1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RINI-14.jpg"/>
          <p:cNvPicPr>
            <a:picLocks noChangeAspect="1"/>
          </p:cNvPicPr>
          <p:nvPr/>
        </p:nvPicPr>
        <p:blipFill>
          <a:blip r:embed="rId3"/>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15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RINI-16.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52.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santorini-blueangel-1.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orini (2).JPG"/>
          <p:cNvPicPr>
            <a:picLocks noChangeAspect="1"/>
          </p:cNvPicPr>
          <p:nvPr/>
        </p:nvPicPr>
        <p:blipFill>
          <a:blip r:embed="rId2"/>
          <a:stretch>
            <a:fillRect/>
          </a:stretch>
        </p:blipFill>
        <p:spPr>
          <a:xfrm>
            <a:off x="0" y="0"/>
            <a:ext cx="9164782" cy="6858000"/>
          </a:xfrm>
          <a:prstGeom prst="rect">
            <a:avLst/>
          </a:prstGeom>
          <a:scene3d>
            <a:camera prst="orthographicFront"/>
            <a:lightRig rig="threePt" dir="t"/>
          </a:scene3d>
          <a:sp3d>
            <a:bevelT prst="angle"/>
          </a:sp3d>
        </p:spPr>
      </p:pic>
      <p:pic>
        <p:nvPicPr>
          <p:cNvPr id="5" name="4 Imagen" descr="SNTORINI-50.jpg"/>
          <p:cNvPicPr>
            <a:picLocks noChangeAspect="1"/>
          </p:cNvPicPr>
          <p:nvPr/>
        </p:nvPicPr>
        <p:blipFill>
          <a:blip r:embed="rId3"/>
          <a:srcRect/>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rincon-para-descansar-Santorini-a18583216.jpg"/>
          <p:cNvPicPr>
            <a:picLocks noChangeAspect="1"/>
          </p:cNvPicPr>
          <p:nvPr/>
        </p:nvPicPr>
        <p:blipFill>
          <a:blip r:embed="rId2"/>
          <a:srcRect/>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weddings-honeymoon.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37" fill="hold" nodeType="withEffect">
                                  <p:stCondLst>
                                    <p:cond delay="300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 name="4 Marcador de contenido" descr="Imagen46.jpg"/>
          <p:cNvPicPr>
            <a:picLocks noGrp="1" noChangeAspect="1"/>
          </p:cNvPicPr>
          <p:nvPr>
            <p:ph idx="1"/>
          </p:nvPr>
        </p:nvPicPr>
        <p:blipFill>
          <a:blip r:embed="rId2"/>
          <a:stretch>
            <a:fillRect/>
          </a:stretch>
        </p:blipFill>
        <p:spPr>
          <a:xfrm>
            <a:off x="8895" y="0"/>
            <a:ext cx="9126210" cy="6858000"/>
          </a:xfrm>
        </p:spPr>
      </p:pic>
      <p:pic>
        <p:nvPicPr>
          <p:cNvPr id="4" name="3 Imagen" descr="weddings-15.jpg"/>
          <p:cNvPicPr>
            <a:picLocks noChangeAspect="1"/>
          </p:cNvPicPr>
          <p:nvPr/>
        </p:nvPicPr>
        <p:blipFill>
          <a:blip r:embed="rId3"/>
          <a:stretch>
            <a:fillRect/>
          </a:stretch>
        </p:blipFill>
        <p:spPr>
          <a:xfrm>
            <a:off x="0" y="1"/>
            <a:ext cx="9144000" cy="6857999"/>
          </a:xfrm>
          <a:prstGeom prst="rect">
            <a:avLst/>
          </a:prstGeom>
          <a:scene3d>
            <a:camera prst="orthographicFront"/>
            <a:lightRig rig="threePt" dir="t"/>
          </a:scene3d>
          <a:sp3d>
            <a:bevelT prst="angle"/>
          </a:sp3d>
        </p:spPr>
      </p:pic>
      <p:pic>
        <p:nvPicPr>
          <p:cNvPr id="6" name="5 Imagen" descr="Imagen46.jpg"/>
          <p:cNvPicPr>
            <a:picLocks noChangeAspect="1"/>
          </p:cNvPicPr>
          <p:nvPr/>
        </p:nvPicPr>
        <p:blipFill>
          <a:blip r:embed="rId2"/>
          <a:stretch>
            <a:fillRect/>
          </a:stretch>
        </p:blipFill>
        <p:spPr>
          <a:xfrm>
            <a:off x="0" y="0"/>
            <a:ext cx="9126210" cy="6858000"/>
          </a:xfrm>
          <a:prstGeom prst="rect">
            <a:avLst/>
          </a:prstGeom>
          <a:scene3d>
            <a:camera prst="orthographicFront"/>
            <a:lightRig rig="threePt" dir="t"/>
          </a:scene3d>
          <a:sp3d>
            <a:bevelT prst="angle"/>
          </a:sp3d>
        </p:spPr>
      </p:pic>
    </p:spTree>
  </p:cSld>
  <p:clrMapOvr>
    <a:masterClrMapping/>
  </p:clrMapOvr>
  <p:transition spd="slow" advTm="1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5" name="4 CuadroTexto"/>
          <p:cNvSpPr txBox="1"/>
          <p:nvPr/>
        </p:nvSpPr>
        <p:spPr>
          <a:xfrm>
            <a:off x="928662" y="714356"/>
            <a:ext cx="184731" cy="369332"/>
          </a:xfrm>
          <a:prstGeom prst="rect">
            <a:avLst/>
          </a:prstGeom>
          <a:noFill/>
        </p:spPr>
        <p:txBody>
          <a:bodyPr wrap="none" rtlCol="0">
            <a:spAutoFit/>
          </a:bodyPr>
          <a:lstStyle/>
          <a:p>
            <a:endParaRPr lang="es-ES" dirty="0"/>
          </a:p>
        </p:txBody>
      </p:sp>
      <p:pic>
        <p:nvPicPr>
          <p:cNvPr id="6" name="5 Imagen" descr="Imagen71.jpg"/>
          <p:cNvPicPr>
            <a:picLocks noChangeAspect="1"/>
          </p:cNvPicPr>
          <p:nvPr/>
        </p:nvPicPr>
        <p:blipFill>
          <a:blip r:embed="rId2"/>
          <a:stretch>
            <a:fillRect/>
          </a:stretch>
        </p:blipFill>
        <p:spPr>
          <a:xfrm>
            <a:off x="5938" y="0"/>
            <a:ext cx="9138062" cy="6858000"/>
          </a:xfrm>
          <a:prstGeom prst="rect">
            <a:avLst/>
          </a:prstGeom>
        </p:spPr>
      </p:pic>
      <p:pic>
        <p:nvPicPr>
          <p:cNvPr id="7" name="6 Imagen" descr="Santorini_Greece9 - copia.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4" fill="hold" nodeType="withEffect">
                                  <p:stCondLst>
                                    <p:cond delay="3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
                                          </p:val>
                                        </p:tav>
                                        <p:tav tm="100000">
                                          <p:val>
                                            <p:strVal val="#ppt_x"/>
                                          </p:val>
                                        </p:tav>
                                      </p:tavLst>
                                    </p:anim>
                                    <p:anim calcmode="lin" valueType="num">
                                      <p:cBhvr>
                                        <p:cTn id="14" dur="5000" fill="hold"/>
                                        <p:tgtEl>
                                          <p:spTgt spid="6"/>
                                        </p:tgtEl>
                                        <p:attrNameLst>
                                          <p:attrName>ppt_y</p:attrName>
                                        </p:attrNameLst>
                                      </p:cBhvr>
                                      <p:tavLst>
                                        <p:tav tm="0">
                                          <p:val>
                                            <p:strVal val="#ppt_y+#ppt_h/2"/>
                                          </p:val>
                                        </p:tav>
                                        <p:tav tm="100000">
                                          <p:val>
                                            <p:strVal val="#ppt_y"/>
                                          </p:val>
                                        </p:tav>
                                      </p:tavLst>
                                    </p:anim>
                                    <p:anim calcmode="lin" valueType="num">
                                      <p:cBhvr>
                                        <p:cTn id="15" dur="5000" fill="hold"/>
                                        <p:tgtEl>
                                          <p:spTgt spid="6"/>
                                        </p:tgtEl>
                                        <p:attrNameLst>
                                          <p:attrName>ppt_w</p:attrName>
                                        </p:attrNameLst>
                                      </p:cBhvr>
                                      <p:tavLst>
                                        <p:tav tm="0">
                                          <p:val>
                                            <p:strVal val="#ppt_w"/>
                                          </p:val>
                                        </p:tav>
                                        <p:tav tm="100000">
                                          <p:val>
                                            <p:strVal val="#ppt_w"/>
                                          </p:val>
                                        </p:tav>
                                      </p:tavLst>
                                    </p:anim>
                                    <p:anim calcmode="lin" valueType="num">
                                      <p:cBhvr>
                                        <p:cTn id="16" dur="5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SANTO-9.jpg"/>
          <p:cNvPicPr>
            <a:picLocks noChangeAspect="1"/>
          </p:cNvPicPr>
          <p:nvPr/>
        </p:nvPicPr>
        <p:blipFill>
          <a:blip r:embed="rId2"/>
          <a:stretch>
            <a:fillRect/>
          </a:stretch>
        </p:blipFill>
        <p:spPr>
          <a:xfrm>
            <a:off x="0" y="1500174"/>
            <a:ext cx="9144000" cy="4572032"/>
          </a:xfrm>
          <a:prstGeom prst="rect">
            <a:avLst/>
          </a:prstGeom>
          <a:scene3d>
            <a:camera prst="orthographicFront"/>
            <a:lightRig rig="threePt" dir="t"/>
          </a:scene3d>
          <a:sp3d>
            <a:bevelT prst="angle"/>
          </a:sp3d>
        </p:spPr>
      </p:pic>
      <p:pic>
        <p:nvPicPr>
          <p:cNvPr id="5" name="4 Imagen" descr="SANTO-20.jpg"/>
          <p:cNvPicPr>
            <a:picLocks noChangeAspect="1"/>
          </p:cNvPicPr>
          <p:nvPr/>
        </p:nvPicPr>
        <p:blipFill>
          <a:blip r:embed="rId3"/>
          <a:stretch>
            <a:fillRect/>
          </a:stretch>
        </p:blipFill>
        <p:spPr>
          <a:xfrm>
            <a:off x="0" y="1428736"/>
            <a:ext cx="9144000" cy="4643470"/>
          </a:xfrm>
          <a:prstGeom prst="rect">
            <a:avLst/>
          </a:prstGeom>
          <a:scene3d>
            <a:camera prst="orthographicFront"/>
            <a:lightRig rig="threePt" dir="t"/>
          </a:scene3d>
          <a:sp3d>
            <a:bevelT prst="angle"/>
          </a:sp3d>
        </p:spPr>
      </p:pic>
      <p:sp>
        <p:nvSpPr>
          <p:cNvPr id="7" name="6 CuadroTexto"/>
          <p:cNvSpPr txBox="1"/>
          <p:nvPr/>
        </p:nvSpPr>
        <p:spPr>
          <a:xfrm>
            <a:off x="2143108" y="2214554"/>
            <a:ext cx="5377049" cy="800219"/>
          </a:xfrm>
          <a:prstGeom prst="rect">
            <a:avLst/>
          </a:prstGeom>
          <a:noFill/>
        </p:spPr>
        <p:txBody>
          <a:bodyPr wrap="none" rtlCol="0">
            <a:spAutoFit/>
          </a:bodyPr>
          <a:lstStyle/>
          <a:p>
            <a:r>
              <a:rPr lang="es-ES" sz="2800" dirty="0" smtClean="0">
                <a:latin typeface="Balthazar" pitchFamily="2" charset="0"/>
                <a:hlinkClick r:id="rId4"/>
              </a:rPr>
              <a:t>http://www.fullscreen360.com/greece-oia</a:t>
            </a:r>
            <a:endParaRPr lang="es-ES" sz="2800" dirty="0" smtClean="0">
              <a:latin typeface="Balthazar" pitchFamily="2" charset="0"/>
            </a:endParaRPr>
          </a:p>
          <a:p>
            <a:endParaRPr lang="es-ES" dirty="0"/>
          </a:p>
        </p:txBody>
      </p:sp>
      <p:pic>
        <p:nvPicPr>
          <p:cNvPr id="8" name="7 Imagen" descr="main.gif"/>
          <p:cNvPicPr>
            <a:picLocks noChangeAspect="1"/>
          </p:cNvPicPr>
          <p:nvPr/>
        </p:nvPicPr>
        <p:blipFill>
          <a:blip r:embed="rId5">
            <a:lum contrast="40000"/>
          </a:blip>
          <a:stretch>
            <a:fillRect/>
          </a:stretch>
        </p:blipFill>
        <p:spPr>
          <a:xfrm>
            <a:off x="4143372" y="1857364"/>
            <a:ext cx="928694" cy="520069"/>
          </a:xfrm>
          <a:prstGeom prst="rect">
            <a:avLst/>
          </a:prstGeom>
        </p:spPr>
      </p:pic>
      <p:sp>
        <p:nvSpPr>
          <p:cNvPr id="9" name="8 CuadroTexto"/>
          <p:cNvSpPr txBox="1"/>
          <p:nvPr/>
        </p:nvSpPr>
        <p:spPr>
          <a:xfrm>
            <a:off x="1643042" y="1500174"/>
            <a:ext cx="6043706"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thazar" pitchFamily="2" charset="0"/>
              </a:rPr>
              <a:t>Viaje  virtual a </a:t>
            </a:r>
            <a:r>
              <a:rPr lang="es-E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thazar" pitchFamily="2" charset="0"/>
              </a:rPr>
              <a:t>Santorini</a:t>
            </a: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thazar" pitchFamily="2" charset="0"/>
              </a:rPr>
              <a:t> entra en el enlace</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thazar" pitchFamily="2" charset="0"/>
            </a:endParaRPr>
          </a:p>
        </p:txBody>
      </p:sp>
      <p:sp>
        <p:nvSpPr>
          <p:cNvPr id="10" name="9 CuadroTexto"/>
          <p:cNvSpPr txBox="1"/>
          <p:nvPr/>
        </p:nvSpPr>
        <p:spPr>
          <a:xfrm>
            <a:off x="1785918" y="214290"/>
            <a:ext cx="5803961" cy="1200329"/>
          </a:xfrm>
          <a:prstGeom prst="rect">
            <a:avLst/>
          </a:prstGeom>
          <a:noFill/>
        </p:spPr>
        <p:txBody>
          <a:bodyPr wrap="none" rtlCol="0">
            <a:spAutoFit/>
          </a:bodyPr>
          <a:lstStyle/>
          <a:p>
            <a:pPr algn="ctr"/>
            <a:r>
              <a:rPr lang="es-E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althazar" pitchFamily="2" charset="0"/>
              </a:rPr>
              <a:t>Si  es  que  existe  un paraíso ….</a:t>
            </a:r>
          </a:p>
          <a:p>
            <a:pPr algn="ctr"/>
            <a:r>
              <a:rPr lang="es-E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althazar" pitchFamily="2" charset="0"/>
              </a:rPr>
              <a:t>Este  se parece mucho</a:t>
            </a:r>
            <a:endParaRPr lang="es-E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latin typeface="Balthazar" pitchFamily="2" charset="0"/>
            </a:endParaRPr>
          </a:p>
        </p:txBody>
      </p:sp>
      <p:sp>
        <p:nvSpPr>
          <p:cNvPr id="11" name="10 CuadroTexto"/>
          <p:cNvSpPr txBox="1"/>
          <p:nvPr/>
        </p:nvSpPr>
        <p:spPr>
          <a:xfrm>
            <a:off x="2714612" y="5929330"/>
            <a:ext cx="3239669" cy="461665"/>
          </a:xfrm>
          <a:prstGeom prst="rect">
            <a:avLst/>
          </a:prstGeom>
          <a:noFill/>
          <a:effectLst>
            <a:reflection blurRad="6350" stA="50000" endA="300" endPos="90000" dir="5400000" sy="-100000" algn="bl" rotWithShape="0"/>
          </a:effectLst>
        </p:spPr>
        <p:txBody>
          <a:bodyPr wrap="none" rtlCol="0">
            <a:spAutoFit/>
          </a:bodyPr>
          <a:lstStyle/>
          <a:p>
            <a:r>
              <a:rPr lang="es-E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lthazar" pitchFamily="2" charset="0"/>
              </a:rPr>
              <a:t>Francisco del Olmo- Jazmín</a:t>
            </a:r>
            <a:endParaRPr lang="es-E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althazar" pitchFamily="2" charset="0"/>
            </a:endParaRPr>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8000"/>
                            </p:stCondLst>
                            <p:childTnLst>
                              <p:par>
                                <p:cTn id="24" presetID="23" presetClass="entr" presetSubtype="16"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0" fill="hold"/>
                                        <p:tgtEl>
                                          <p:spTgt spid="10"/>
                                        </p:tgtEl>
                                        <p:attrNameLst>
                                          <p:attrName>ppt_w</p:attrName>
                                        </p:attrNameLst>
                                      </p:cBhvr>
                                      <p:tavLst>
                                        <p:tav tm="0">
                                          <p:val>
                                            <p:fltVal val="0"/>
                                          </p:val>
                                        </p:tav>
                                        <p:tav tm="100000">
                                          <p:val>
                                            <p:strVal val="#ppt_w"/>
                                          </p:val>
                                        </p:tav>
                                      </p:tavLst>
                                    </p:anim>
                                    <p:anim calcmode="lin" valueType="num">
                                      <p:cBhvr>
                                        <p:cTn id="27" dur="1000" fill="hold"/>
                                        <p:tgtEl>
                                          <p:spTgt spid="10"/>
                                        </p:tgtEl>
                                        <p:attrNameLst>
                                          <p:attrName>ppt_h</p:attrName>
                                        </p:attrNameLst>
                                      </p:cBhvr>
                                      <p:tavLst>
                                        <p:tav tm="0">
                                          <p:val>
                                            <p:fltVal val="0"/>
                                          </p:val>
                                        </p:tav>
                                        <p:tav tm="100000">
                                          <p:val>
                                            <p:strVal val="#ppt_h"/>
                                          </p:val>
                                        </p:tav>
                                      </p:tavLst>
                                    </p:anim>
                                  </p:childTnLst>
                                </p:cTn>
                              </p:par>
                            </p:childTnLst>
                          </p:cTn>
                        </p:par>
                        <p:par>
                          <p:cTn id="28" fill="hold">
                            <p:stCondLst>
                              <p:cond delay="9000"/>
                            </p:stCondLst>
                            <p:childTnLst>
                              <p:par>
                                <p:cTn id="29" presetID="17" presetClass="entr" presetSubtype="1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strVal val="#ppt_h"/>
                                          </p:val>
                                        </p:tav>
                                        <p:tav tm="100000">
                                          <p:val>
                                            <p:strVal val="#ppt_h"/>
                                          </p:val>
                                        </p:tav>
                                      </p:tavLst>
                                    </p:anim>
                                  </p:childTnLst>
                                </p:cTn>
                              </p:par>
                              <p:par>
                                <p:cTn id="33" presetID="17" presetClass="entr" presetSubtype="10" fill="hold" grpId="0" nodeType="withEffect">
                                  <p:stCondLst>
                                    <p:cond delay="300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300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strVal val="#ppt_h"/>
                                          </p:val>
                                        </p:tav>
                                        <p:tav tm="100000">
                                          <p:val>
                                            <p:strVal val="#ppt_h"/>
                                          </p:val>
                                        </p:tav>
                                      </p:tavLst>
                                    </p:anim>
                                  </p:childTnLst>
                                </p:cTn>
                              </p:par>
                            </p:childTnLst>
                          </p:cTn>
                        </p:par>
                        <p:par>
                          <p:cTn id="41" fill="hold">
                            <p:stCondLst>
                              <p:cond delay="14000"/>
                            </p:stCondLst>
                            <p:childTnLst>
                              <p:par>
                                <p:cTn id="42" presetID="23" presetClass="entr" presetSubtype="16"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1000" fill="hold"/>
                                        <p:tgtEl>
                                          <p:spTgt spid="11"/>
                                        </p:tgtEl>
                                        <p:attrNameLst>
                                          <p:attrName>ppt_w</p:attrName>
                                        </p:attrNameLst>
                                      </p:cBhvr>
                                      <p:tavLst>
                                        <p:tav tm="0">
                                          <p:val>
                                            <p:fltVal val="0"/>
                                          </p:val>
                                        </p:tav>
                                        <p:tav tm="100000">
                                          <p:val>
                                            <p:strVal val="#ppt_w"/>
                                          </p:val>
                                        </p:tav>
                                      </p:tavLst>
                                    </p:anim>
                                    <p:anim calcmode="lin" valueType="num">
                                      <p:cBhvr>
                                        <p:cTn id="45" dur="1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par>
    </p:tnLst>
  </p:timing>
</p:sld>
</file>

<file path=ppt/theme/theme1.xml><?xml version="1.0" encoding="utf-8"?>
<a:theme xmlns:a="http://schemas.openxmlformats.org/drawingml/2006/main" name="SANTORINI - GRE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SANTORINI - GRECIA</Template>
  <TotalTime>0</TotalTime>
  <Words>93</Words>
  <Application>Microsoft Office PowerPoint</Application>
  <PresentationFormat>Presentación en pantalla (4:3)</PresentationFormat>
  <Paragraphs>36</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SANTORINI - GRECIA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2012-08-05T14:00:56Z</dcterms:created>
  <dcterms:modified xsi:type="dcterms:W3CDTF">2012-08-05T14:15:58Z</dcterms:modified>
</cp:coreProperties>
</file>