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82" r:id="rId3"/>
    <p:sldId id="307" r:id="rId4"/>
    <p:sldId id="293" r:id="rId5"/>
    <p:sldId id="383" r:id="rId6"/>
    <p:sldId id="258" r:id="rId7"/>
    <p:sldId id="384" r:id="rId8"/>
    <p:sldId id="385" r:id="rId9"/>
    <p:sldId id="342" r:id="rId10"/>
    <p:sldId id="324" r:id="rId11"/>
    <p:sldId id="431" r:id="rId12"/>
    <p:sldId id="283" r:id="rId13"/>
    <p:sldId id="331" r:id="rId14"/>
    <p:sldId id="418" r:id="rId15"/>
    <p:sldId id="260" r:id="rId16"/>
    <p:sldId id="398" r:id="rId17"/>
    <p:sldId id="269" r:id="rId18"/>
    <p:sldId id="419" r:id="rId19"/>
    <p:sldId id="316" r:id="rId20"/>
    <p:sldId id="421" r:id="rId21"/>
    <p:sldId id="425" r:id="rId22"/>
    <p:sldId id="420" r:id="rId23"/>
    <p:sldId id="429" r:id="rId24"/>
    <p:sldId id="280" r:id="rId25"/>
    <p:sldId id="432" r:id="rId26"/>
  </p:sldIdLst>
  <p:sldSz cx="10801350" cy="7334250"/>
  <p:notesSz cx="6858000" cy="9144000"/>
  <p:defaultTextStyle>
    <a:defPPr>
      <a:defRPr lang="es-ES"/>
    </a:defPPr>
    <a:lvl1pPr marL="0" algn="l" defTabSz="1036290" rtl="0" eaLnBrk="1" latinLnBrk="0" hangingPunct="1">
      <a:defRPr sz="2000" kern="1200">
        <a:solidFill>
          <a:schemeClr val="tx1"/>
        </a:solidFill>
        <a:latin typeface="+mn-lt"/>
        <a:ea typeface="+mn-ea"/>
        <a:cs typeface="+mn-cs"/>
      </a:defRPr>
    </a:lvl1pPr>
    <a:lvl2pPr marL="518145" algn="l" defTabSz="1036290" rtl="0" eaLnBrk="1" latinLnBrk="0" hangingPunct="1">
      <a:defRPr sz="2000" kern="1200">
        <a:solidFill>
          <a:schemeClr val="tx1"/>
        </a:solidFill>
        <a:latin typeface="+mn-lt"/>
        <a:ea typeface="+mn-ea"/>
        <a:cs typeface="+mn-cs"/>
      </a:defRPr>
    </a:lvl2pPr>
    <a:lvl3pPr marL="1036290" algn="l" defTabSz="1036290" rtl="0" eaLnBrk="1" latinLnBrk="0" hangingPunct="1">
      <a:defRPr sz="2000" kern="1200">
        <a:solidFill>
          <a:schemeClr val="tx1"/>
        </a:solidFill>
        <a:latin typeface="+mn-lt"/>
        <a:ea typeface="+mn-ea"/>
        <a:cs typeface="+mn-cs"/>
      </a:defRPr>
    </a:lvl3pPr>
    <a:lvl4pPr marL="1554434" algn="l" defTabSz="1036290" rtl="0" eaLnBrk="1" latinLnBrk="0" hangingPunct="1">
      <a:defRPr sz="2000" kern="1200">
        <a:solidFill>
          <a:schemeClr val="tx1"/>
        </a:solidFill>
        <a:latin typeface="+mn-lt"/>
        <a:ea typeface="+mn-ea"/>
        <a:cs typeface="+mn-cs"/>
      </a:defRPr>
    </a:lvl4pPr>
    <a:lvl5pPr marL="2072579" algn="l" defTabSz="1036290" rtl="0" eaLnBrk="1" latinLnBrk="0" hangingPunct="1">
      <a:defRPr sz="2000" kern="1200">
        <a:solidFill>
          <a:schemeClr val="tx1"/>
        </a:solidFill>
        <a:latin typeface="+mn-lt"/>
        <a:ea typeface="+mn-ea"/>
        <a:cs typeface="+mn-cs"/>
      </a:defRPr>
    </a:lvl5pPr>
    <a:lvl6pPr marL="2590724" algn="l" defTabSz="1036290" rtl="0" eaLnBrk="1" latinLnBrk="0" hangingPunct="1">
      <a:defRPr sz="2000" kern="1200">
        <a:solidFill>
          <a:schemeClr val="tx1"/>
        </a:solidFill>
        <a:latin typeface="+mn-lt"/>
        <a:ea typeface="+mn-ea"/>
        <a:cs typeface="+mn-cs"/>
      </a:defRPr>
    </a:lvl6pPr>
    <a:lvl7pPr marL="3108869" algn="l" defTabSz="1036290" rtl="0" eaLnBrk="1" latinLnBrk="0" hangingPunct="1">
      <a:defRPr sz="2000" kern="1200">
        <a:solidFill>
          <a:schemeClr val="tx1"/>
        </a:solidFill>
        <a:latin typeface="+mn-lt"/>
        <a:ea typeface="+mn-ea"/>
        <a:cs typeface="+mn-cs"/>
      </a:defRPr>
    </a:lvl7pPr>
    <a:lvl8pPr marL="3627013" algn="l" defTabSz="1036290" rtl="0" eaLnBrk="1" latinLnBrk="0" hangingPunct="1">
      <a:defRPr sz="2000" kern="1200">
        <a:solidFill>
          <a:schemeClr val="tx1"/>
        </a:solidFill>
        <a:latin typeface="+mn-lt"/>
        <a:ea typeface="+mn-ea"/>
        <a:cs typeface="+mn-cs"/>
      </a:defRPr>
    </a:lvl8pPr>
    <a:lvl9pPr marL="4145158" algn="l" defTabSz="1036290" rtl="0" eaLnBrk="1" latinLnBrk="0" hangingPunct="1">
      <a:defRPr sz="2000" kern="1200">
        <a:solidFill>
          <a:schemeClr val="tx1"/>
        </a:solidFill>
        <a:latin typeface="+mn-lt"/>
        <a:ea typeface="+mn-ea"/>
        <a:cs typeface="+mn-cs"/>
      </a:defRPr>
    </a:lvl9pPr>
  </p:defaultTextStyle>
  <p:modifyVerifier cryptProviderType="rsaFull" cryptAlgorithmClass="hash" cryptAlgorithmType="typeAny" cryptAlgorithmSid="4" spinCount="100000" saltData="UVVYc9Eidh7TPX0ctNk+2g==" hashData="fpuAO+q0mQ95A6Ky7TePudb/S2Y="/>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24"/>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94684" autoAdjust="0"/>
  </p:normalViewPr>
  <p:slideViewPr>
    <p:cSldViewPr>
      <p:cViewPr>
        <p:scale>
          <a:sx n="60" d="100"/>
          <a:sy n="60" d="100"/>
        </p:scale>
        <p:origin x="-480" y="-318"/>
      </p:cViewPr>
      <p:guideLst>
        <p:guide orient="horz" pos="2310"/>
        <p:guide pos="3402"/>
      </p:guideLst>
    </p:cSldViewPr>
  </p:slideViewPr>
  <p:outlineViewPr>
    <p:cViewPr>
      <p:scale>
        <a:sx n="33" d="100"/>
        <a:sy n="33" d="100"/>
      </p:scale>
      <p:origin x="0" y="4026"/>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278372"/>
            <a:ext cx="9181148" cy="157211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3" y="4156075"/>
            <a:ext cx="7560945" cy="1874308"/>
          </a:xfrm>
        </p:spPr>
        <p:txBody>
          <a:bodyPr/>
          <a:lstStyle>
            <a:lvl1pPr marL="0" indent="0" algn="ctr">
              <a:buNone/>
              <a:defRPr>
                <a:solidFill>
                  <a:schemeClr val="tx1">
                    <a:tint val="75000"/>
                  </a:schemeClr>
                </a:solidFill>
              </a:defRPr>
            </a:lvl1pPr>
            <a:lvl2pPr marL="518145" indent="0" algn="ctr">
              <a:buNone/>
              <a:defRPr>
                <a:solidFill>
                  <a:schemeClr val="tx1">
                    <a:tint val="75000"/>
                  </a:schemeClr>
                </a:solidFill>
              </a:defRPr>
            </a:lvl2pPr>
            <a:lvl3pPr marL="1036290" indent="0" algn="ctr">
              <a:buNone/>
              <a:defRPr>
                <a:solidFill>
                  <a:schemeClr val="tx1">
                    <a:tint val="75000"/>
                  </a:schemeClr>
                </a:solidFill>
              </a:defRPr>
            </a:lvl3pPr>
            <a:lvl4pPr marL="1554434" indent="0" algn="ctr">
              <a:buNone/>
              <a:defRPr>
                <a:solidFill>
                  <a:schemeClr val="tx1">
                    <a:tint val="75000"/>
                  </a:schemeClr>
                </a:solidFill>
              </a:defRPr>
            </a:lvl4pPr>
            <a:lvl5pPr marL="2072579" indent="0" algn="ctr">
              <a:buNone/>
              <a:defRPr>
                <a:solidFill>
                  <a:schemeClr val="tx1">
                    <a:tint val="75000"/>
                  </a:schemeClr>
                </a:solidFill>
              </a:defRPr>
            </a:lvl5pPr>
            <a:lvl6pPr marL="2590724" indent="0" algn="ctr">
              <a:buNone/>
              <a:defRPr>
                <a:solidFill>
                  <a:schemeClr val="tx1">
                    <a:tint val="75000"/>
                  </a:schemeClr>
                </a:solidFill>
              </a:defRPr>
            </a:lvl6pPr>
            <a:lvl7pPr marL="3108869" indent="0" algn="ctr">
              <a:buNone/>
              <a:defRPr>
                <a:solidFill>
                  <a:schemeClr val="tx1">
                    <a:tint val="75000"/>
                  </a:schemeClr>
                </a:solidFill>
              </a:defRPr>
            </a:lvl7pPr>
            <a:lvl8pPr marL="3627013" indent="0" algn="ctr">
              <a:buNone/>
              <a:defRPr>
                <a:solidFill>
                  <a:schemeClr val="tx1">
                    <a:tint val="75000"/>
                  </a:schemeClr>
                </a:solidFill>
              </a:defRPr>
            </a:lvl8pPr>
            <a:lvl9pPr marL="4145158"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83557765-2278-4C6D-A7DF-4CE0E37F3D61}" type="datetimeFigureOut">
              <a:rPr lang="es-ES" smtClean="0"/>
              <a:t>09/11/2017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0B8B660-2DC5-41E0-9B61-0CD3CA7A7630}" type="slidenum">
              <a:rPr lang="es-ES" smtClean="0"/>
              <a:t>‹Nº›</a:t>
            </a:fld>
            <a:endParaRPr lang="es-ES"/>
          </a:p>
        </p:txBody>
      </p:sp>
    </p:spTree>
    <p:extLst>
      <p:ext uri="{BB962C8B-B14F-4D97-AF65-F5344CB8AC3E}">
        <p14:creationId xmlns:p14="http://schemas.microsoft.com/office/powerpoint/2010/main" val="38419910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3557765-2278-4C6D-A7DF-4CE0E37F3D61}" type="datetimeFigureOut">
              <a:rPr lang="es-ES" smtClean="0"/>
              <a:t>09/11/2017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0B8B660-2DC5-41E0-9B61-0CD3CA7A7630}" type="slidenum">
              <a:rPr lang="es-ES" smtClean="0"/>
              <a:t>‹Nº›</a:t>
            </a:fld>
            <a:endParaRPr lang="es-ES"/>
          </a:p>
        </p:txBody>
      </p:sp>
    </p:spTree>
    <p:extLst>
      <p:ext uri="{BB962C8B-B14F-4D97-AF65-F5344CB8AC3E}">
        <p14:creationId xmlns:p14="http://schemas.microsoft.com/office/powerpoint/2010/main" val="35436594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712935"/>
            <a:ext cx="9181148" cy="1456664"/>
          </a:xfrm>
        </p:spPr>
        <p:txBody>
          <a:bodyPr anchor="t"/>
          <a:lstStyle>
            <a:lvl1pPr algn="l">
              <a:defRPr sz="45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3108568"/>
            <a:ext cx="9181148" cy="1604367"/>
          </a:xfrm>
        </p:spPr>
        <p:txBody>
          <a:bodyPr anchor="b"/>
          <a:lstStyle>
            <a:lvl1pPr marL="0" indent="0">
              <a:buNone/>
              <a:defRPr sz="2300">
                <a:solidFill>
                  <a:schemeClr val="tx1">
                    <a:tint val="75000"/>
                  </a:schemeClr>
                </a:solidFill>
              </a:defRPr>
            </a:lvl1pPr>
            <a:lvl2pPr marL="518145" indent="0">
              <a:buNone/>
              <a:defRPr sz="2000">
                <a:solidFill>
                  <a:schemeClr val="tx1">
                    <a:tint val="75000"/>
                  </a:schemeClr>
                </a:solidFill>
              </a:defRPr>
            </a:lvl2pPr>
            <a:lvl3pPr marL="1036290" indent="0">
              <a:buNone/>
              <a:defRPr sz="1800">
                <a:solidFill>
                  <a:schemeClr val="tx1">
                    <a:tint val="75000"/>
                  </a:schemeClr>
                </a:solidFill>
              </a:defRPr>
            </a:lvl3pPr>
            <a:lvl4pPr marL="1554434" indent="0">
              <a:buNone/>
              <a:defRPr sz="1600">
                <a:solidFill>
                  <a:schemeClr val="tx1">
                    <a:tint val="75000"/>
                  </a:schemeClr>
                </a:solidFill>
              </a:defRPr>
            </a:lvl4pPr>
            <a:lvl5pPr marL="2072579" indent="0">
              <a:buNone/>
              <a:defRPr sz="1600">
                <a:solidFill>
                  <a:schemeClr val="tx1">
                    <a:tint val="75000"/>
                  </a:schemeClr>
                </a:solidFill>
              </a:defRPr>
            </a:lvl5pPr>
            <a:lvl6pPr marL="2590724" indent="0">
              <a:buNone/>
              <a:defRPr sz="1600">
                <a:solidFill>
                  <a:schemeClr val="tx1">
                    <a:tint val="75000"/>
                  </a:schemeClr>
                </a:solidFill>
              </a:defRPr>
            </a:lvl6pPr>
            <a:lvl7pPr marL="3108869" indent="0">
              <a:buNone/>
              <a:defRPr sz="1600">
                <a:solidFill>
                  <a:schemeClr val="tx1">
                    <a:tint val="75000"/>
                  </a:schemeClr>
                </a:solidFill>
              </a:defRPr>
            </a:lvl7pPr>
            <a:lvl8pPr marL="3627013" indent="0">
              <a:buNone/>
              <a:defRPr sz="1600">
                <a:solidFill>
                  <a:schemeClr val="tx1">
                    <a:tint val="75000"/>
                  </a:schemeClr>
                </a:solidFill>
              </a:defRPr>
            </a:lvl8pPr>
            <a:lvl9pPr marL="4145158" indent="0">
              <a:buNone/>
              <a:defRPr sz="16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3557765-2278-4C6D-A7DF-4CE0E37F3D61}" type="datetimeFigureOut">
              <a:rPr lang="es-ES" smtClean="0"/>
              <a:t>09/11/2017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0B8B660-2DC5-41E0-9B61-0CD3CA7A7630}" type="slidenum">
              <a:rPr lang="es-ES" smtClean="0"/>
              <a:t>‹Nº›</a:t>
            </a:fld>
            <a:endParaRPr lang="es-ES"/>
          </a:p>
        </p:txBody>
      </p:sp>
    </p:spTree>
    <p:extLst>
      <p:ext uri="{BB962C8B-B14F-4D97-AF65-F5344CB8AC3E}">
        <p14:creationId xmlns:p14="http://schemas.microsoft.com/office/powerpoint/2010/main" val="35112049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711326"/>
            <a:ext cx="4770596" cy="4840266"/>
          </a:xfrm>
        </p:spPr>
        <p:txBody>
          <a:bodyPr/>
          <a:lstStyle>
            <a:lvl1pPr>
              <a:defRPr sz="3200"/>
            </a:lvl1pPr>
            <a:lvl2pPr>
              <a:defRPr sz="2700"/>
            </a:lvl2pPr>
            <a:lvl3pPr>
              <a:defRPr sz="23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711326"/>
            <a:ext cx="4770596" cy="4840266"/>
          </a:xfrm>
        </p:spPr>
        <p:txBody>
          <a:bodyPr/>
          <a:lstStyle>
            <a:lvl1pPr>
              <a:defRPr sz="3200"/>
            </a:lvl1pPr>
            <a:lvl2pPr>
              <a:defRPr sz="2700"/>
            </a:lvl2pPr>
            <a:lvl3pPr>
              <a:defRPr sz="23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83557765-2278-4C6D-A7DF-4CE0E37F3D61}" type="datetimeFigureOut">
              <a:rPr lang="es-ES" smtClean="0"/>
              <a:t>09/11/2017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0B8B660-2DC5-41E0-9B61-0CD3CA7A7630}" type="slidenum">
              <a:rPr lang="es-ES" smtClean="0"/>
              <a:t>‹Nº›</a:t>
            </a:fld>
            <a:endParaRPr lang="es-ES"/>
          </a:p>
        </p:txBody>
      </p:sp>
    </p:spTree>
    <p:extLst>
      <p:ext uri="{BB962C8B-B14F-4D97-AF65-F5344CB8AC3E}">
        <p14:creationId xmlns:p14="http://schemas.microsoft.com/office/powerpoint/2010/main" val="14979806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641718"/>
            <a:ext cx="4772472" cy="684190"/>
          </a:xfrm>
        </p:spPr>
        <p:txBody>
          <a:bodyPr anchor="b"/>
          <a:lstStyle>
            <a:lvl1pPr marL="0" indent="0">
              <a:buNone/>
              <a:defRPr sz="2700" b="1"/>
            </a:lvl1pPr>
            <a:lvl2pPr marL="518145" indent="0">
              <a:buNone/>
              <a:defRPr sz="2300" b="1"/>
            </a:lvl2pPr>
            <a:lvl3pPr marL="1036290" indent="0">
              <a:buNone/>
              <a:defRPr sz="2000" b="1"/>
            </a:lvl3pPr>
            <a:lvl4pPr marL="1554434" indent="0">
              <a:buNone/>
              <a:defRPr sz="1800" b="1"/>
            </a:lvl4pPr>
            <a:lvl5pPr marL="2072579" indent="0">
              <a:buNone/>
              <a:defRPr sz="1800" b="1"/>
            </a:lvl5pPr>
            <a:lvl6pPr marL="2590724" indent="0">
              <a:buNone/>
              <a:defRPr sz="1800" b="1"/>
            </a:lvl6pPr>
            <a:lvl7pPr marL="3108869" indent="0">
              <a:buNone/>
              <a:defRPr sz="1800" b="1"/>
            </a:lvl7pPr>
            <a:lvl8pPr marL="3627013" indent="0">
              <a:buNone/>
              <a:defRPr sz="1800" b="1"/>
            </a:lvl8pPr>
            <a:lvl9pPr marL="4145158" indent="0">
              <a:buNone/>
              <a:defRPr sz="18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325908"/>
            <a:ext cx="4772472" cy="4225683"/>
          </a:xfrm>
        </p:spPr>
        <p:txBody>
          <a:bodyPr/>
          <a:lstStyle>
            <a:lvl1pPr>
              <a:defRPr sz="2700"/>
            </a:lvl1pPr>
            <a:lvl2pPr>
              <a:defRPr sz="23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6" y="1641718"/>
            <a:ext cx="4774347" cy="684190"/>
          </a:xfrm>
        </p:spPr>
        <p:txBody>
          <a:bodyPr anchor="b"/>
          <a:lstStyle>
            <a:lvl1pPr marL="0" indent="0">
              <a:buNone/>
              <a:defRPr sz="2700" b="1"/>
            </a:lvl1pPr>
            <a:lvl2pPr marL="518145" indent="0">
              <a:buNone/>
              <a:defRPr sz="2300" b="1"/>
            </a:lvl2pPr>
            <a:lvl3pPr marL="1036290" indent="0">
              <a:buNone/>
              <a:defRPr sz="2000" b="1"/>
            </a:lvl3pPr>
            <a:lvl4pPr marL="1554434" indent="0">
              <a:buNone/>
              <a:defRPr sz="1800" b="1"/>
            </a:lvl4pPr>
            <a:lvl5pPr marL="2072579" indent="0">
              <a:buNone/>
              <a:defRPr sz="1800" b="1"/>
            </a:lvl5pPr>
            <a:lvl6pPr marL="2590724" indent="0">
              <a:buNone/>
              <a:defRPr sz="1800" b="1"/>
            </a:lvl6pPr>
            <a:lvl7pPr marL="3108869" indent="0">
              <a:buNone/>
              <a:defRPr sz="1800" b="1"/>
            </a:lvl7pPr>
            <a:lvl8pPr marL="3627013" indent="0">
              <a:buNone/>
              <a:defRPr sz="1800" b="1"/>
            </a:lvl8pPr>
            <a:lvl9pPr marL="4145158" indent="0">
              <a:buNone/>
              <a:defRPr sz="18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6" y="2325908"/>
            <a:ext cx="4774347" cy="4225683"/>
          </a:xfrm>
        </p:spPr>
        <p:txBody>
          <a:bodyPr/>
          <a:lstStyle>
            <a:lvl1pPr>
              <a:defRPr sz="2700"/>
            </a:lvl1pPr>
            <a:lvl2pPr>
              <a:defRPr sz="23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3557765-2278-4C6D-A7DF-4CE0E37F3D61}" type="datetimeFigureOut">
              <a:rPr lang="es-ES" smtClean="0"/>
              <a:t>09/11/2017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0B8B660-2DC5-41E0-9B61-0CD3CA7A7630}" type="slidenum">
              <a:rPr lang="es-ES" smtClean="0"/>
              <a:t>‹Nº›</a:t>
            </a:fld>
            <a:endParaRPr lang="es-ES"/>
          </a:p>
        </p:txBody>
      </p:sp>
    </p:spTree>
    <p:extLst>
      <p:ext uri="{BB962C8B-B14F-4D97-AF65-F5344CB8AC3E}">
        <p14:creationId xmlns:p14="http://schemas.microsoft.com/office/powerpoint/2010/main" val="7692321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83557765-2278-4C6D-A7DF-4CE0E37F3D61}" type="datetimeFigureOut">
              <a:rPr lang="es-ES" smtClean="0"/>
              <a:t>09/11/2017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0B8B660-2DC5-41E0-9B61-0CD3CA7A7630}" type="slidenum">
              <a:rPr lang="es-ES" smtClean="0"/>
              <a:t>‹Nº›</a:t>
            </a:fld>
            <a:endParaRPr lang="es-ES"/>
          </a:p>
        </p:txBody>
      </p:sp>
    </p:spTree>
    <p:extLst>
      <p:ext uri="{BB962C8B-B14F-4D97-AF65-F5344CB8AC3E}">
        <p14:creationId xmlns:p14="http://schemas.microsoft.com/office/powerpoint/2010/main" val="3399201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3557765-2278-4C6D-A7DF-4CE0E37F3D61}" type="datetimeFigureOut">
              <a:rPr lang="es-ES" smtClean="0"/>
              <a:t>09/11/2017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0B8B660-2DC5-41E0-9B61-0CD3CA7A7630}" type="slidenum">
              <a:rPr lang="es-ES" smtClean="0"/>
              <a:t>‹Nº›</a:t>
            </a:fld>
            <a:endParaRPr lang="es-ES"/>
          </a:p>
        </p:txBody>
      </p:sp>
    </p:spTree>
    <p:extLst>
      <p:ext uri="{BB962C8B-B14F-4D97-AF65-F5344CB8AC3E}">
        <p14:creationId xmlns:p14="http://schemas.microsoft.com/office/powerpoint/2010/main" val="3247841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8" y="292012"/>
            <a:ext cx="3553570" cy="1242748"/>
          </a:xfrm>
        </p:spPr>
        <p:txBody>
          <a:bodyPr anchor="b"/>
          <a:lstStyle>
            <a:lvl1pPr algn="l">
              <a:defRPr sz="23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8" y="292012"/>
            <a:ext cx="6038255" cy="6259579"/>
          </a:xfrm>
        </p:spPr>
        <p:txBody>
          <a:bodyPr/>
          <a:lstStyle>
            <a:lvl1pPr>
              <a:defRPr sz="3600"/>
            </a:lvl1pPr>
            <a:lvl2pPr>
              <a:defRPr sz="3200"/>
            </a:lvl2pPr>
            <a:lvl3pPr>
              <a:defRPr sz="2700"/>
            </a:lvl3pPr>
            <a:lvl4pPr>
              <a:defRPr sz="2300"/>
            </a:lvl4pPr>
            <a:lvl5pPr>
              <a:defRPr sz="2300"/>
            </a:lvl5pPr>
            <a:lvl6pPr>
              <a:defRPr sz="2300"/>
            </a:lvl6pPr>
            <a:lvl7pPr>
              <a:defRPr sz="2300"/>
            </a:lvl7pPr>
            <a:lvl8pPr>
              <a:defRPr sz="2300"/>
            </a:lvl8pPr>
            <a:lvl9pPr>
              <a:defRPr sz="23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8" y="1534760"/>
            <a:ext cx="3553570" cy="5016831"/>
          </a:xfrm>
        </p:spPr>
        <p:txBody>
          <a:bodyPr/>
          <a:lstStyle>
            <a:lvl1pPr marL="0" indent="0">
              <a:buNone/>
              <a:defRPr sz="1600"/>
            </a:lvl1pPr>
            <a:lvl2pPr marL="518145" indent="0">
              <a:buNone/>
              <a:defRPr sz="1400"/>
            </a:lvl2pPr>
            <a:lvl3pPr marL="1036290" indent="0">
              <a:buNone/>
              <a:defRPr sz="1100"/>
            </a:lvl3pPr>
            <a:lvl4pPr marL="1554434" indent="0">
              <a:buNone/>
              <a:defRPr sz="1000"/>
            </a:lvl4pPr>
            <a:lvl5pPr marL="2072579" indent="0">
              <a:buNone/>
              <a:defRPr sz="1000"/>
            </a:lvl5pPr>
            <a:lvl6pPr marL="2590724" indent="0">
              <a:buNone/>
              <a:defRPr sz="1000"/>
            </a:lvl6pPr>
            <a:lvl7pPr marL="3108869" indent="0">
              <a:buNone/>
              <a:defRPr sz="1000"/>
            </a:lvl7pPr>
            <a:lvl8pPr marL="3627013" indent="0">
              <a:buNone/>
              <a:defRPr sz="1000"/>
            </a:lvl8pPr>
            <a:lvl9pPr marL="4145158" indent="0">
              <a:buNone/>
              <a:defRPr sz="10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3557765-2278-4C6D-A7DF-4CE0E37F3D61}" type="datetimeFigureOut">
              <a:rPr lang="es-ES" smtClean="0"/>
              <a:t>09/11/2017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0B8B660-2DC5-41E0-9B61-0CD3CA7A7630}" type="slidenum">
              <a:rPr lang="es-ES" smtClean="0"/>
              <a:t>‹Nº›</a:t>
            </a:fld>
            <a:endParaRPr lang="es-ES"/>
          </a:p>
        </p:txBody>
      </p:sp>
    </p:spTree>
    <p:extLst>
      <p:ext uri="{BB962C8B-B14F-4D97-AF65-F5344CB8AC3E}">
        <p14:creationId xmlns:p14="http://schemas.microsoft.com/office/powerpoint/2010/main" val="24979996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5133975"/>
            <a:ext cx="6480810" cy="606095"/>
          </a:xfrm>
        </p:spPr>
        <p:txBody>
          <a:bodyPr anchor="b"/>
          <a:lstStyle>
            <a:lvl1pPr algn="l">
              <a:defRPr sz="23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655329"/>
            <a:ext cx="6480810" cy="4400550"/>
          </a:xfrm>
        </p:spPr>
        <p:txBody>
          <a:bodyPr/>
          <a:lstStyle>
            <a:lvl1pPr marL="0" indent="0">
              <a:buNone/>
              <a:defRPr sz="3600"/>
            </a:lvl1pPr>
            <a:lvl2pPr marL="518145" indent="0">
              <a:buNone/>
              <a:defRPr sz="3200"/>
            </a:lvl2pPr>
            <a:lvl3pPr marL="1036290" indent="0">
              <a:buNone/>
              <a:defRPr sz="2700"/>
            </a:lvl3pPr>
            <a:lvl4pPr marL="1554434" indent="0">
              <a:buNone/>
              <a:defRPr sz="2300"/>
            </a:lvl4pPr>
            <a:lvl5pPr marL="2072579" indent="0">
              <a:buNone/>
              <a:defRPr sz="2300"/>
            </a:lvl5pPr>
            <a:lvl6pPr marL="2590724" indent="0">
              <a:buNone/>
              <a:defRPr sz="2300"/>
            </a:lvl6pPr>
            <a:lvl7pPr marL="3108869" indent="0">
              <a:buNone/>
              <a:defRPr sz="2300"/>
            </a:lvl7pPr>
            <a:lvl8pPr marL="3627013" indent="0">
              <a:buNone/>
              <a:defRPr sz="2300"/>
            </a:lvl8pPr>
            <a:lvl9pPr marL="4145158" indent="0">
              <a:buNone/>
              <a:defRPr sz="2300"/>
            </a:lvl9pPr>
          </a:lstStyle>
          <a:p>
            <a:endParaRPr lang="es-ES"/>
          </a:p>
        </p:txBody>
      </p:sp>
      <p:sp>
        <p:nvSpPr>
          <p:cNvPr id="4" name="3 Marcador de texto"/>
          <p:cNvSpPr>
            <a:spLocks noGrp="1"/>
          </p:cNvSpPr>
          <p:nvPr>
            <p:ph type="body" sz="half" idx="2"/>
          </p:nvPr>
        </p:nvSpPr>
        <p:spPr>
          <a:xfrm>
            <a:off x="2117140" y="5740070"/>
            <a:ext cx="6480810" cy="860755"/>
          </a:xfrm>
        </p:spPr>
        <p:txBody>
          <a:bodyPr/>
          <a:lstStyle>
            <a:lvl1pPr marL="0" indent="0">
              <a:buNone/>
              <a:defRPr sz="1600"/>
            </a:lvl1pPr>
            <a:lvl2pPr marL="518145" indent="0">
              <a:buNone/>
              <a:defRPr sz="1400"/>
            </a:lvl2pPr>
            <a:lvl3pPr marL="1036290" indent="0">
              <a:buNone/>
              <a:defRPr sz="1100"/>
            </a:lvl3pPr>
            <a:lvl4pPr marL="1554434" indent="0">
              <a:buNone/>
              <a:defRPr sz="1000"/>
            </a:lvl4pPr>
            <a:lvl5pPr marL="2072579" indent="0">
              <a:buNone/>
              <a:defRPr sz="1000"/>
            </a:lvl5pPr>
            <a:lvl6pPr marL="2590724" indent="0">
              <a:buNone/>
              <a:defRPr sz="1000"/>
            </a:lvl6pPr>
            <a:lvl7pPr marL="3108869" indent="0">
              <a:buNone/>
              <a:defRPr sz="1000"/>
            </a:lvl7pPr>
            <a:lvl8pPr marL="3627013" indent="0">
              <a:buNone/>
              <a:defRPr sz="1000"/>
            </a:lvl8pPr>
            <a:lvl9pPr marL="4145158" indent="0">
              <a:buNone/>
              <a:defRPr sz="10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3557765-2278-4C6D-A7DF-4CE0E37F3D61}" type="datetimeFigureOut">
              <a:rPr lang="es-ES" smtClean="0"/>
              <a:t>09/11/2017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0B8B660-2DC5-41E0-9B61-0CD3CA7A7630}" type="slidenum">
              <a:rPr lang="es-ES" smtClean="0"/>
              <a:t>‹Nº›</a:t>
            </a:fld>
            <a:endParaRPr lang="es-ES"/>
          </a:p>
        </p:txBody>
      </p:sp>
    </p:spTree>
    <p:extLst>
      <p:ext uri="{BB962C8B-B14F-4D97-AF65-F5344CB8AC3E}">
        <p14:creationId xmlns:p14="http://schemas.microsoft.com/office/powerpoint/2010/main" val="465818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3557765-2278-4C6D-A7DF-4CE0E37F3D61}" type="datetimeFigureOut">
              <a:rPr lang="es-ES" smtClean="0"/>
              <a:t>09/11/2017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0B8B660-2DC5-41E0-9B61-0CD3CA7A7630}" type="slidenum">
              <a:rPr lang="es-ES" smtClean="0"/>
              <a:t>‹Nº›</a:t>
            </a:fld>
            <a:endParaRPr lang="es-ES"/>
          </a:p>
        </p:txBody>
      </p:sp>
    </p:spTree>
    <p:extLst>
      <p:ext uri="{BB962C8B-B14F-4D97-AF65-F5344CB8AC3E}">
        <p14:creationId xmlns:p14="http://schemas.microsoft.com/office/powerpoint/2010/main" val="1740481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93711"/>
            <a:ext cx="2430304" cy="625788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7" y="293711"/>
            <a:ext cx="7110889" cy="625788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3557765-2278-4C6D-A7DF-4CE0E37F3D61}" type="datetimeFigureOut">
              <a:rPr lang="es-ES" smtClean="0"/>
              <a:t>09/11/2017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0B8B660-2DC5-41E0-9B61-0CD3CA7A7630}" type="slidenum">
              <a:rPr lang="es-ES" smtClean="0"/>
              <a:t>‹Nº›</a:t>
            </a:fld>
            <a:endParaRPr lang="es-ES"/>
          </a:p>
        </p:txBody>
      </p:sp>
    </p:spTree>
    <p:extLst>
      <p:ext uri="{BB962C8B-B14F-4D97-AF65-F5344CB8AC3E}">
        <p14:creationId xmlns:p14="http://schemas.microsoft.com/office/powerpoint/2010/main" val="5256812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278389"/>
            <a:ext cx="9181148" cy="1572110"/>
          </a:xfrm>
          <a:prstGeom prst="rect">
            <a:avLst/>
          </a:prstGeom>
        </p:spPr>
        <p:txBody>
          <a:bodyPr lIns="103356" tIns="51675" rIns="103356" bIns="51675"/>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4156077"/>
            <a:ext cx="7560945" cy="1874309"/>
          </a:xfrm>
          <a:prstGeom prst="rect">
            <a:avLst/>
          </a:prstGeom>
        </p:spPr>
        <p:txBody>
          <a:bodyPr lIns="103356" tIns="51675" rIns="103356" bIns="51675"/>
          <a:lstStyle>
            <a:lvl1pPr marL="0" indent="0" algn="ctr">
              <a:buNone/>
              <a:defRPr/>
            </a:lvl1pPr>
            <a:lvl2pPr marL="516771" indent="0" algn="ctr">
              <a:buNone/>
              <a:defRPr/>
            </a:lvl2pPr>
            <a:lvl3pPr marL="1033548" indent="0" algn="ctr">
              <a:buNone/>
              <a:defRPr/>
            </a:lvl3pPr>
            <a:lvl4pPr marL="1550317" indent="0" algn="ctr">
              <a:buNone/>
              <a:defRPr/>
            </a:lvl4pPr>
            <a:lvl5pPr marL="2067089" indent="0" algn="ctr">
              <a:buNone/>
              <a:defRPr/>
            </a:lvl5pPr>
            <a:lvl6pPr marL="2583873" indent="0" algn="ctr">
              <a:buNone/>
              <a:defRPr/>
            </a:lvl6pPr>
            <a:lvl7pPr marL="3100636" indent="0" algn="ctr">
              <a:buNone/>
              <a:defRPr/>
            </a:lvl7pPr>
            <a:lvl8pPr marL="3617403" indent="0" algn="ctr">
              <a:buNone/>
              <a:defRPr/>
            </a:lvl8pPr>
            <a:lvl9pPr marL="413418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8514674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540072" y="293741"/>
            <a:ext cx="9721215" cy="1222376"/>
          </a:xfrm>
          <a:prstGeom prst="rect">
            <a:avLst/>
          </a:prstGeom>
        </p:spPr>
        <p:txBody>
          <a:bodyPr lIns="103356" tIns="51675" rIns="103356" bIns="51675"/>
          <a:lstStyle/>
          <a:p>
            <a:r>
              <a:rPr lang="es-ES" smtClean="0"/>
              <a:t>Haga clic para modificar el estilo de título del patrón</a:t>
            </a:r>
            <a:endParaRPr lang="es-ES"/>
          </a:p>
        </p:txBody>
      </p:sp>
      <p:sp>
        <p:nvSpPr>
          <p:cNvPr id="3" name="2 Marcador de contenido"/>
          <p:cNvSpPr>
            <a:spLocks noGrp="1"/>
          </p:cNvSpPr>
          <p:nvPr>
            <p:ph idx="1"/>
          </p:nvPr>
        </p:nvSpPr>
        <p:spPr>
          <a:xfrm>
            <a:off x="540072" y="1711326"/>
            <a:ext cx="9721215" cy="4840267"/>
          </a:xfrm>
          <a:prstGeom prst="rect">
            <a:avLst/>
          </a:prstGeom>
        </p:spPr>
        <p:txBody>
          <a:bodyPr lIns="103356" tIns="51675" rIns="103356" bIns="51675"/>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1316907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712941"/>
            <a:ext cx="9181148" cy="1456665"/>
          </a:xfrm>
          <a:prstGeom prst="rect">
            <a:avLst/>
          </a:prstGeom>
        </p:spPr>
        <p:txBody>
          <a:bodyPr lIns="103356" tIns="51675" rIns="103356" bIns="51675" anchor="t"/>
          <a:lstStyle>
            <a:lvl1pPr algn="l">
              <a:defRPr sz="45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3108573"/>
            <a:ext cx="9181148" cy="1604367"/>
          </a:xfrm>
          <a:prstGeom prst="rect">
            <a:avLst/>
          </a:prstGeom>
        </p:spPr>
        <p:txBody>
          <a:bodyPr lIns="103356" tIns="51675" rIns="103356" bIns="51675" anchor="b"/>
          <a:lstStyle>
            <a:lvl1pPr marL="0" indent="0">
              <a:buNone/>
              <a:defRPr sz="2300"/>
            </a:lvl1pPr>
            <a:lvl2pPr marL="516771" indent="0">
              <a:buNone/>
              <a:defRPr sz="2000"/>
            </a:lvl2pPr>
            <a:lvl3pPr marL="1033548" indent="0">
              <a:buNone/>
              <a:defRPr sz="1800"/>
            </a:lvl3pPr>
            <a:lvl4pPr marL="1550317" indent="0">
              <a:buNone/>
              <a:defRPr sz="1600"/>
            </a:lvl4pPr>
            <a:lvl5pPr marL="2067089" indent="0">
              <a:buNone/>
              <a:defRPr sz="1600"/>
            </a:lvl5pPr>
            <a:lvl6pPr marL="2583873" indent="0">
              <a:buNone/>
              <a:defRPr sz="1600"/>
            </a:lvl6pPr>
            <a:lvl7pPr marL="3100636" indent="0">
              <a:buNone/>
              <a:defRPr sz="1600"/>
            </a:lvl7pPr>
            <a:lvl8pPr marL="3617403" indent="0">
              <a:buNone/>
              <a:defRPr sz="1600"/>
            </a:lvl8pPr>
            <a:lvl9pPr marL="4134180" indent="0">
              <a:buNone/>
              <a:defRPr sz="16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106763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540072" y="293741"/>
            <a:ext cx="9721215" cy="1222376"/>
          </a:xfrm>
          <a:prstGeom prst="rect">
            <a:avLst/>
          </a:prstGeom>
        </p:spPr>
        <p:txBody>
          <a:bodyPr lIns="103356" tIns="51675" rIns="103356" bIns="51675"/>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71" y="1711326"/>
            <a:ext cx="4770596" cy="4840267"/>
          </a:xfrm>
          <a:prstGeom prst="rect">
            <a:avLst/>
          </a:prstGeom>
        </p:spPr>
        <p:txBody>
          <a:bodyPr lIns="103356" tIns="51675" rIns="103356" bIns="51675"/>
          <a:lstStyle>
            <a:lvl1pPr>
              <a:defRPr sz="3200"/>
            </a:lvl1pPr>
            <a:lvl2pPr>
              <a:defRPr sz="2800"/>
            </a:lvl2pPr>
            <a:lvl3pPr>
              <a:defRPr sz="23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9" y="1711326"/>
            <a:ext cx="4770596" cy="4840267"/>
          </a:xfrm>
          <a:prstGeom prst="rect">
            <a:avLst/>
          </a:prstGeom>
        </p:spPr>
        <p:txBody>
          <a:bodyPr lIns="103356" tIns="51675" rIns="103356" bIns="51675"/>
          <a:lstStyle>
            <a:lvl1pPr>
              <a:defRPr sz="3200"/>
            </a:lvl1pPr>
            <a:lvl2pPr>
              <a:defRPr sz="2800"/>
            </a:lvl2pPr>
            <a:lvl3pPr>
              <a:defRPr sz="23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6551323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40072" y="293741"/>
            <a:ext cx="9721215" cy="1222376"/>
          </a:xfrm>
          <a:prstGeom prst="rect">
            <a:avLst/>
          </a:prstGeom>
        </p:spPr>
        <p:txBody>
          <a:bodyPr lIns="103356" tIns="51675" rIns="103356" bIns="51675"/>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70" y="1641719"/>
            <a:ext cx="4772472" cy="684192"/>
          </a:xfrm>
          <a:prstGeom prst="rect">
            <a:avLst/>
          </a:prstGeom>
        </p:spPr>
        <p:txBody>
          <a:bodyPr lIns="103356" tIns="51675" rIns="103356" bIns="51675" anchor="b"/>
          <a:lstStyle>
            <a:lvl1pPr marL="0" indent="0">
              <a:buNone/>
              <a:defRPr sz="2800" b="1"/>
            </a:lvl1pPr>
            <a:lvl2pPr marL="516771" indent="0">
              <a:buNone/>
              <a:defRPr sz="2300" b="1"/>
            </a:lvl2pPr>
            <a:lvl3pPr marL="1033548" indent="0">
              <a:buNone/>
              <a:defRPr sz="2000" b="1"/>
            </a:lvl3pPr>
            <a:lvl4pPr marL="1550317" indent="0">
              <a:buNone/>
              <a:defRPr sz="1800" b="1"/>
            </a:lvl4pPr>
            <a:lvl5pPr marL="2067089" indent="0">
              <a:buNone/>
              <a:defRPr sz="1800" b="1"/>
            </a:lvl5pPr>
            <a:lvl6pPr marL="2583873" indent="0">
              <a:buNone/>
              <a:defRPr sz="1800" b="1"/>
            </a:lvl6pPr>
            <a:lvl7pPr marL="3100636" indent="0">
              <a:buNone/>
              <a:defRPr sz="1800" b="1"/>
            </a:lvl7pPr>
            <a:lvl8pPr marL="3617403" indent="0">
              <a:buNone/>
              <a:defRPr sz="1800" b="1"/>
            </a:lvl8pPr>
            <a:lvl9pPr marL="4134180" indent="0">
              <a:buNone/>
              <a:defRPr sz="18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70" y="2325913"/>
            <a:ext cx="4772472" cy="4225683"/>
          </a:xfrm>
          <a:prstGeom prst="rect">
            <a:avLst/>
          </a:prstGeom>
        </p:spPr>
        <p:txBody>
          <a:bodyPr lIns="103356" tIns="51675" rIns="103356" bIns="51675"/>
          <a:lstStyle>
            <a:lvl1pPr>
              <a:defRPr sz="2800"/>
            </a:lvl1pPr>
            <a:lvl2pPr>
              <a:defRPr sz="23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52" y="1641719"/>
            <a:ext cx="4774347" cy="684192"/>
          </a:xfrm>
          <a:prstGeom prst="rect">
            <a:avLst/>
          </a:prstGeom>
        </p:spPr>
        <p:txBody>
          <a:bodyPr lIns="103356" tIns="51675" rIns="103356" bIns="51675" anchor="b"/>
          <a:lstStyle>
            <a:lvl1pPr marL="0" indent="0">
              <a:buNone/>
              <a:defRPr sz="2800" b="1"/>
            </a:lvl1pPr>
            <a:lvl2pPr marL="516771" indent="0">
              <a:buNone/>
              <a:defRPr sz="2300" b="1"/>
            </a:lvl2pPr>
            <a:lvl3pPr marL="1033548" indent="0">
              <a:buNone/>
              <a:defRPr sz="2000" b="1"/>
            </a:lvl3pPr>
            <a:lvl4pPr marL="1550317" indent="0">
              <a:buNone/>
              <a:defRPr sz="1800" b="1"/>
            </a:lvl4pPr>
            <a:lvl5pPr marL="2067089" indent="0">
              <a:buNone/>
              <a:defRPr sz="1800" b="1"/>
            </a:lvl5pPr>
            <a:lvl6pPr marL="2583873" indent="0">
              <a:buNone/>
              <a:defRPr sz="1800" b="1"/>
            </a:lvl6pPr>
            <a:lvl7pPr marL="3100636" indent="0">
              <a:buNone/>
              <a:defRPr sz="1800" b="1"/>
            </a:lvl7pPr>
            <a:lvl8pPr marL="3617403" indent="0">
              <a:buNone/>
              <a:defRPr sz="1800" b="1"/>
            </a:lvl8pPr>
            <a:lvl9pPr marL="4134180" indent="0">
              <a:buNone/>
              <a:defRPr sz="18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52" y="2325913"/>
            <a:ext cx="4774347" cy="4225683"/>
          </a:xfrm>
          <a:prstGeom prst="rect">
            <a:avLst/>
          </a:prstGeom>
        </p:spPr>
        <p:txBody>
          <a:bodyPr lIns="103356" tIns="51675" rIns="103356" bIns="51675"/>
          <a:lstStyle>
            <a:lvl1pPr>
              <a:defRPr sz="2800"/>
            </a:lvl1pPr>
            <a:lvl2pPr>
              <a:defRPr sz="23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1184851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72" y="293741"/>
            <a:ext cx="9721215" cy="1222376"/>
          </a:xfrm>
          <a:prstGeom prst="rect">
            <a:avLst/>
          </a:prstGeom>
        </p:spPr>
        <p:txBody>
          <a:bodyPr lIns="103356" tIns="51675" rIns="103356" bIns="51675"/>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0568035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8158169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134" y="292047"/>
            <a:ext cx="3553570" cy="1242749"/>
          </a:xfrm>
          <a:prstGeom prst="rect">
            <a:avLst/>
          </a:prstGeom>
        </p:spPr>
        <p:txBody>
          <a:bodyPr lIns="103356" tIns="51675" rIns="103356" bIns="51675" anchor="b"/>
          <a:lstStyle>
            <a:lvl1pPr algn="l">
              <a:defRPr sz="23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9" y="292017"/>
            <a:ext cx="6038255" cy="6259578"/>
          </a:xfrm>
          <a:prstGeom prst="rect">
            <a:avLst/>
          </a:prstGeom>
        </p:spPr>
        <p:txBody>
          <a:bodyPr lIns="103356" tIns="51675" rIns="103356" bIns="51675"/>
          <a:lstStyle>
            <a:lvl1pPr>
              <a:defRPr sz="3600"/>
            </a:lvl1pPr>
            <a:lvl2pPr>
              <a:defRPr sz="3200"/>
            </a:lvl2pPr>
            <a:lvl3pPr>
              <a:defRPr sz="2800"/>
            </a:lvl3pPr>
            <a:lvl4pPr>
              <a:defRPr sz="2300"/>
            </a:lvl4pPr>
            <a:lvl5pPr>
              <a:defRPr sz="2300"/>
            </a:lvl5pPr>
            <a:lvl6pPr>
              <a:defRPr sz="2300"/>
            </a:lvl6pPr>
            <a:lvl7pPr>
              <a:defRPr sz="2300"/>
            </a:lvl7pPr>
            <a:lvl8pPr>
              <a:defRPr sz="2300"/>
            </a:lvl8pPr>
            <a:lvl9pPr>
              <a:defRPr sz="23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134" y="1534796"/>
            <a:ext cx="3553570" cy="5016831"/>
          </a:xfrm>
          <a:prstGeom prst="rect">
            <a:avLst/>
          </a:prstGeom>
        </p:spPr>
        <p:txBody>
          <a:bodyPr lIns="103356" tIns="51675" rIns="103356" bIns="51675"/>
          <a:lstStyle>
            <a:lvl1pPr marL="0" indent="0">
              <a:buNone/>
              <a:defRPr sz="1600"/>
            </a:lvl1pPr>
            <a:lvl2pPr marL="516771" indent="0">
              <a:buNone/>
              <a:defRPr sz="1400"/>
            </a:lvl2pPr>
            <a:lvl3pPr marL="1033548" indent="0">
              <a:buNone/>
              <a:defRPr sz="1200"/>
            </a:lvl3pPr>
            <a:lvl4pPr marL="1550317" indent="0">
              <a:buNone/>
              <a:defRPr sz="1000"/>
            </a:lvl4pPr>
            <a:lvl5pPr marL="2067089" indent="0">
              <a:buNone/>
              <a:defRPr sz="1000"/>
            </a:lvl5pPr>
            <a:lvl6pPr marL="2583873" indent="0">
              <a:buNone/>
              <a:defRPr sz="1000"/>
            </a:lvl6pPr>
            <a:lvl7pPr marL="3100636" indent="0">
              <a:buNone/>
              <a:defRPr sz="1000"/>
            </a:lvl7pPr>
            <a:lvl8pPr marL="3617403" indent="0">
              <a:buNone/>
              <a:defRPr sz="1000"/>
            </a:lvl8pPr>
            <a:lvl9pPr marL="4134180" indent="0">
              <a:buNone/>
              <a:defRPr sz="10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0977602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4" y="5133976"/>
            <a:ext cx="6480810" cy="606099"/>
          </a:xfrm>
          <a:prstGeom prst="rect">
            <a:avLst/>
          </a:prstGeom>
        </p:spPr>
        <p:txBody>
          <a:bodyPr lIns="103356" tIns="51675" rIns="103356" bIns="51675" anchor="b"/>
          <a:lstStyle>
            <a:lvl1pPr algn="l">
              <a:defRPr sz="23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4" y="655329"/>
            <a:ext cx="6480810" cy="4400550"/>
          </a:xfrm>
          <a:prstGeom prst="rect">
            <a:avLst/>
          </a:prstGeom>
        </p:spPr>
        <p:txBody>
          <a:bodyPr lIns="103356" tIns="51675" rIns="103356" bIns="51675"/>
          <a:lstStyle>
            <a:lvl1pPr marL="0" indent="0">
              <a:buNone/>
              <a:defRPr sz="3600"/>
            </a:lvl1pPr>
            <a:lvl2pPr marL="516771" indent="0">
              <a:buNone/>
              <a:defRPr sz="3200"/>
            </a:lvl2pPr>
            <a:lvl3pPr marL="1033548" indent="0">
              <a:buNone/>
              <a:defRPr sz="2800"/>
            </a:lvl3pPr>
            <a:lvl4pPr marL="1550317" indent="0">
              <a:buNone/>
              <a:defRPr sz="2300"/>
            </a:lvl4pPr>
            <a:lvl5pPr marL="2067089" indent="0">
              <a:buNone/>
              <a:defRPr sz="2300"/>
            </a:lvl5pPr>
            <a:lvl6pPr marL="2583873" indent="0">
              <a:buNone/>
              <a:defRPr sz="2300"/>
            </a:lvl6pPr>
            <a:lvl7pPr marL="3100636" indent="0">
              <a:buNone/>
              <a:defRPr sz="2300"/>
            </a:lvl7pPr>
            <a:lvl8pPr marL="3617403" indent="0">
              <a:buNone/>
              <a:defRPr sz="2300"/>
            </a:lvl8pPr>
            <a:lvl9pPr marL="4134180" indent="0">
              <a:buNone/>
              <a:defRPr sz="2300"/>
            </a:lvl9pPr>
          </a:lstStyle>
          <a:p>
            <a:endParaRPr lang="es-ES"/>
          </a:p>
        </p:txBody>
      </p:sp>
      <p:sp>
        <p:nvSpPr>
          <p:cNvPr id="4" name="3 Marcador de texto"/>
          <p:cNvSpPr>
            <a:spLocks noGrp="1"/>
          </p:cNvSpPr>
          <p:nvPr>
            <p:ph type="body" sz="half" idx="2"/>
          </p:nvPr>
        </p:nvSpPr>
        <p:spPr>
          <a:xfrm>
            <a:off x="2117144" y="5740114"/>
            <a:ext cx="6480810" cy="860756"/>
          </a:xfrm>
          <a:prstGeom prst="rect">
            <a:avLst/>
          </a:prstGeom>
        </p:spPr>
        <p:txBody>
          <a:bodyPr lIns="103356" tIns="51675" rIns="103356" bIns="51675"/>
          <a:lstStyle>
            <a:lvl1pPr marL="0" indent="0">
              <a:buNone/>
              <a:defRPr sz="1600"/>
            </a:lvl1pPr>
            <a:lvl2pPr marL="516771" indent="0">
              <a:buNone/>
              <a:defRPr sz="1400"/>
            </a:lvl2pPr>
            <a:lvl3pPr marL="1033548" indent="0">
              <a:buNone/>
              <a:defRPr sz="1200"/>
            </a:lvl3pPr>
            <a:lvl4pPr marL="1550317" indent="0">
              <a:buNone/>
              <a:defRPr sz="1000"/>
            </a:lvl4pPr>
            <a:lvl5pPr marL="2067089" indent="0">
              <a:buNone/>
              <a:defRPr sz="1000"/>
            </a:lvl5pPr>
            <a:lvl6pPr marL="2583873" indent="0">
              <a:buNone/>
              <a:defRPr sz="1000"/>
            </a:lvl6pPr>
            <a:lvl7pPr marL="3100636" indent="0">
              <a:buNone/>
              <a:defRPr sz="1000"/>
            </a:lvl7pPr>
            <a:lvl8pPr marL="3617403" indent="0">
              <a:buNone/>
              <a:defRPr sz="1000"/>
            </a:lvl8pPr>
            <a:lvl9pPr marL="4134180" indent="0">
              <a:buNone/>
              <a:defRPr sz="10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1483898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540072" y="293741"/>
            <a:ext cx="9721215" cy="1222376"/>
          </a:xfrm>
          <a:prstGeom prst="rect">
            <a:avLst/>
          </a:prstGeom>
        </p:spPr>
        <p:txBody>
          <a:bodyPr lIns="103356" tIns="51675" rIns="103356" bIns="51675"/>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72" y="1711326"/>
            <a:ext cx="9721215" cy="4840267"/>
          </a:xfrm>
          <a:prstGeom prst="rect">
            <a:avLst/>
          </a:prstGeom>
        </p:spPr>
        <p:txBody>
          <a:bodyPr vert="eaVert" lIns="103356" tIns="51675" rIns="103356" bIns="51675"/>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6461382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93753"/>
            <a:ext cx="2430304" cy="6257881"/>
          </a:xfrm>
          <a:prstGeom prst="rect">
            <a:avLst/>
          </a:prstGeom>
        </p:spPr>
        <p:txBody>
          <a:bodyPr vert="eaVert" lIns="103356" tIns="51675" rIns="103356" bIns="51675"/>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7" y="293753"/>
            <a:ext cx="7110889" cy="6257881"/>
          </a:xfrm>
          <a:prstGeom prst="rect">
            <a:avLst/>
          </a:prstGeom>
        </p:spPr>
        <p:txBody>
          <a:bodyPr vert="eaVert" lIns="103356" tIns="51675" rIns="103356" bIns="51675"/>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038966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8" y="293710"/>
            <a:ext cx="9721215" cy="1222375"/>
          </a:xfrm>
          <a:prstGeom prst="rect">
            <a:avLst/>
          </a:prstGeom>
        </p:spPr>
        <p:txBody>
          <a:bodyPr vert="horz" lIns="103629" tIns="51814" rIns="103629" bIns="51814"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711326"/>
            <a:ext cx="9721215" cy="4840266"/>
          </a:xfrm>
          <a:prstGeom prst="rect">
            <a:avLst/>
          </a:prstGeom>
        </p:spPr>
        <p:txBody>
          <a:bodyPr vert="horz" lIns="103629" tIns="51814" rIns="103629" bIns="51814"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8" y="6797764"/>
            <a:ext cx="2520315" cy="390481"/>
          </a:xfrm>
          <a:prstGeom prst="rect">
            <a:avLst/>
          </a:prstGeom>
        </p:spPr>
        <p:txBody>
          <a:bodyPr vert="horz" lIns="103629" tIns="51814" rIns="103629" bIns="51814" rtlCol="0" anchor="ctr"/>
          <a:lstStyle>
            <a:lvl1pPr algn="l">
              <a:defRPr sz="1400">
                <a:solidFill>
                  <a:schemeClr val="tx1">
                    <a:tint val="75000"/>
                  </a:schemeClr>
                </a:solidFill>
              </a:defRPr>
            </a:lvl1pPr>
          </a:lstStyle>
          <a:p>
            <a:fld id="{83557765-2278-4C6D-A7DF-4CE0E37F3D61}" type="datetimeFigureOut">
              <a:rPr lang="es-ES" smtClean="0"/>
              <a:t>09/11/2017</a:t>
            </a:fld>
            <a:endParaRPr lang="es-ES"/>
          </a:p>
        </p:txBody>
      </p:sp>
      <p:sp>
        <p:nvSpPr>
          <p:cNvPr id="5" name="4 Marcador de pie de página"/>
          <p:cNvSpPr>
            <a:spLocks noGrp="1"/>
          </p:cNvSpPr>
          <p:nvPr>
            <p:ph type="ftr" sz="quarter" idx="3"/>
          </p:nvPr>
        </p:nvSpPr>
        <p:spPr>
          <a:xfrm>
            <a:off x="3690461" y="6797764"/>
            <a:ext cx="3420428" cy="390481"/>
          </a:xfrm>
          <a:prstGeom prst="rect">
            <a:avLst/>
          </a:prstGeom>
        </p:spPr>
        <p:txBody>
          <a:bodyPr vert="horz" lIns="103629" tIns="51814" rIns="103629" bIns="51814" rtlCol="0" anchor="ctr"/>
          <a:lstStyle>
            <a:lvl1pPr algn="ctr">
              <a:defRPr sz="14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68" y="6797764"/>
            <a:ext cx="2520315" cy="390481"/>
          </a:xfrm>
          <a:prstGeom prst="rect">
            <a:avLst/>
          </a:prstGeom>
        </p:spPr>
        <p:txBody>
          <a:bodyPr vert="horz" lIns="103629" tIns="51814" rIns="103629" bIns="51814" rtlCol="0" anchor="ctr"/>
          <a:lstStyle>
            <a:lvl1pPr algn="r">
              <a:defRPr sz="1400">
                <a:solidFill>
                  <a:schemeClr val="tx1">
                    <a:tint val="75000"/>
                  </a:schemeClr>
                </a:solidFill>
              </a:defRPr>
            </a:lvl1pPr>
          </a:lstStyle>
          <a:p>
            <a:fld id="{40B8B660-2DC5-41E0-9B61-0CD3CA7A7630}" type="slidenum">
              <a:rPr lang="es-ES" smtClean="0"/>
              <a:t>‹Nº›</a:t>
            </a:fld>
            <a:endParaRPr lang="es-ES"/>
          </a:p>
        </p:txBody>
      </p:sp>
    </p:spTree>
    <p:extLst>
      <p:ext uri="{BB962C8B-B14F-4D97-AF65-F5344CB8AC3E}">
        <p14:creationId xmlns:p14="http://schemas.microsoft.com/office/powerpoint/2010/main" val="241723860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036290" rtl="0" eaLnBrk="1" latinLnBrk="0" hangingPunct="1">
        <a:spcBef>
          <a:spcPct val="0"/>
        </a:spcBef>
        <a:buNone/>
        <a:defRPr sz="5000" kern="1200">
          <a:solidFill>
            <a:schemeClr val="tx1"/>
          </a:solidFill>
          <a:latin typeface="+mj-lt"/>
          <a:ea typeface="+mj-ea"/>
          <a:cs typeface="+mj-cs"/>
        </a:defRPr>
      </a:lvl1pPr>
    </p:titleStyle>
    <p:bodyStyle>
      <a:lvl1pPr marL="388609" indent="-388609" algn="l" defTabSz="1036290"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1pPr>
      <a:lvl2pPr marL="841985" indent="-323840" algn="l" defTabSz="103629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2pPr>
      <a:lvl3pPr marL="1295362" indent="-259072" algn="l" defTabSz="103629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3pPr>
      <a:lvl4pPr marL="1813507" indent="-259072" algn="l" defTabSz="103629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4pPr>
      <a:lvl5pPr marL="2331651" indent="-259072" algn="l" defTabSz="103629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5pPr>
      <a:lvl6pPr marL="2849796" indent="-259072" algn="l" defTabSz="103629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6pPr>
      <a:lvl7pPr marL="3367941" indent="-259072" algn="l" defTabSz="103629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7pPr>
      <a:lvl8pPr marL="3886086" indent="-259072" algn="l" defTabSz="103629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8pPr>
      <a:lvl9pPr marL="4404230" indent="-259072" algn="l" defTabSz="103629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9pPr>
    </p:bodyStyle>
    <p:otherStyle>
      <a:defPPr>
        <a:defRPr lang="es-ES"/>
      </a:defPPr>
      <a:lvl1pPr marL="0" algn="l" defTabSz="1036290" rtl="0" eaLnBrk="1" latinLnBrk="0" hangingPunct="1">
        <a:defRPr sz="2000" kern="1200">
          <a:solidFill>
            <a:schemeClr val="tx1"/>
          </a:solidFill>
          <a:latin typeface="+mn-lt"/>
          <a:ea typeface="+mn-ea"/>
          <a:cs typeface="+mn-cs"/>
        </a:defRPr>
      </a:lvl1pPr>
      <a:lvl2pPr marL="518145" algn="l" defTabSz="1036290" rtl="0" eaLnBrk="1" latinLnBrk="0" hangingPunct="1">
        <a:defRPr sz="2000" kern="1200">
          <a:solidFill>
            <a:schemeClr val="tx1"/>
          </a:solidFill>
          <a:latin typeface="+mn-lt"/>
          <a:ea typeface="+mn-ea"/>
          <a:cs typeface="+mn-cs"/>
        </a:defRPr>
      </a:lvl2pPr>
      <a:lvl3pPr marL="1036290" algn="l" defTabSz="1036290" rtl="0" eaLnBrk="1" latinLnBrk="0" hangingPunct="1">
        <a:defRPr sz="2000" kern="1200">
          <a:solidFill>
            <a:schemeClr val="tx1"/>
          </a:solidFill>
          <a:latin typeface="+mn-lt"/>
          <a:ea typeface="+mn-ea"/>
          <a:cs typeface="+mn-cs"/>
        </a:defRPr>
      </a:lvl3pPr>
      <a:lvl4pPr marL="1554434" algn="l" defTabSz="1036290" rtl="0" eaLnBrk="1" latinLnBrk="0" hangingPunct="1">
        <a:defRPr sz="2000" kern="1200">
          <a:solidFill>
            <a:schemeClr val="tx1"/>
          </a:solidFill>
          <a:latin typeface="+mn-lt"/>
          <a:ea typeface="+mn-ea"/>
          <a:cs typeface="+mn-cs"/>
        </a:defRPr>
      </a:lvl4pPr>
      <a:lvl5pPr marL="2072579" algn="l" defTabSz="1036290" rtl="0" eaLnBrk="1" latinLnBrk="0" hangingPunct="1">
        <a:defRPr sz="2000" kern="1200">
          <a:solidFill>
            <a:schemeClr val="tx1"/>
          </a:solidFill>
          <a:latin typeface="+mn-lt"/>
          <a:ea typeface="+mn-ea"/>
          <a:cs typeface="+mn-cs"/>
        </a:defRPr>
      </a:lvl5pPr>
      <a:lvl6pPr marL="2590724" algn="l" defTabSz="1036290" rtl="0" eaLnBrk="1" latinLnBrk="0" hangingPunct="1">
        <a:defRPr sz="2000" kern="1200">
          <a:solidFill>
            <a:schemeClr val="tx1"/>
          </a:solidFill>
          <a:latin typeface="+mn-lt"/>
          <a:ea typeface="+mn-ea"/>
          <a:cs typeface="+mn-cs"/>
        </a:defRPr>
      </a:lvl6pPr>
      <a:lvl7pPr marL="3108869" algn="l" defTabSz="1036290" rtl="0" eaLnBrk="1" latinLnBrk="0" hangingPunct="1">
        <a:defRPr sz="2000" kern="1200">
          <a:solidFill>
            <a:schemeClr val="tx1"/>
          </a:solidFill>
          <a:latin typeface="+mn-lt"/>
          <a:ea typeface="+mn-ea"/>
          <a:cs typeface="+mn-cs"/>
        </a:defRPr>
      </a:lvl7pPr>
      <a:lvl8pPr marL="3627013" algn="l" defTabSz="1036290" rtl="0" eaLnBrk="1" latinLnBrk="0" hangingPunct="1">
        <a:defRPr sz="2000" kern="1200">
          <a:solidFill>
            <a:schemeClr val="tx1"/>
          </a:solidFill>
          <a:latin typeface="+mn-lt"/>
          <a:ea typeface="+mn-ea"/>
          <a:cs typeface="+mn-cs"/>
        </a:defRPr>
      </a:lvl8pPr>
      <a:lvl9pPr marL="4145158" algn="l" defTabSz="1036290" rtl="0" eaLnBrk="1" latinLnBrk="0" hangingPunct="1">
        <a:defRPr sz="20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9" y="6678936"/>
            <a:ext cx="2520315" cy="509324"/>
          </a:xfrm>
          <a:prstGeom prst="rect">
            <a:avLst/>
          </a:prstGeom>
          <a:noFill/>
          <a:ln w="9525">
            <a:noFill/>
            <a:miter lim="800000"/>
            <a:headEnd/>
            <a:tailEnd/>
          </a:ln>
          <a:effectLst/>
        </p:spPr>
        <p:txBody>
          <a:bodyPr vert="horz" wrap="square" lIns="103356" tIns="51675" rIns="103356" bIns="51675" numCol="1" anchor="t" anchorCtr="0" compatLnSpc="1">
            <a:prstTxWarp prst="textNoShape">
              <a:avLst/>
            </a:prstTxWarp>
          </a:bodyPr>
          <a:lstStyle>
            <a:lvl1pPr>
              <a:defRPr sz="1600"/>
            </a:lvl1pPr>
          </a:lstStyle>
          <a:p>
            <a:pPr defTabSz="1033548"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32816651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5000">
          <a:solidFill>
            <a:schemeClr val="tx2"/>
          </a:solidFill>
          <a:latin typeface="+mj-lt"/>
          <a:ea typeface="+mj-ea"/>
          <a:cs typeface="+mj-cs"/>
        </a:defRPr>
      </a:lvl1pPr>
      <a:lvl2pPr algn="ctr" rtl="0" fontAlgn="base">
        <a:spcBef>
          <a:spcPct val="0"/>
        </a:spcBef>
        <a:spcAft>
          <a:spcPct val="0"/>
        </a:spcAft>
        <a:defRPr sz="5000">
          <a:solidFill>
            <a:schemeClr val="tx2"/>
          </a:solidFill>
          <a:latin typeface="Arial" charset="0"/>
          <a:cs typeface="Arial" charset="0"/>
        </a:defRPr>
      </a:lvl2pPr>
      <a:lvl3pPr algn="ctr" rtl="0" fontAlgn="base">
        <a:spcBef>
          <a:spcPct val="0"/>
        </a:spcBef>
        <a:spcAft>
          <a:spcPct val="0"/>
        </a:spcAft>
        <a:defRPr sz="5000">
          <a:solidFill>
            <a:schemeClr val="tx2"/>
          </a:solidFill>
          <a:latin typeface="Arial" charset="0"/>
          <a:cs typeface="Arial" charset="0"/>
        </a:defRPr>
      </a:lvl3pPr>
      <a:lvl4pPr algn="ctr" rtl="0" fontAlgn="base">
        <a:spcBef>
          <a:spcPct val="0"/>
        </a:spcBef>
        <a:spcAft>
          <a:spcPct val="0"/>
        </a:spcAft>
        <a:defRPr sz="5000">
          <a:solidFill>
            <a:schemeClr val="tx2"/>
          </a:solidFill>
          <a:latin typeface="Arial" charset="0"/>
          <a:cs typeface="Arial" charset="0"/>
        </a:defRPr>
      </a:lvl4pPr>
      <a:lvl5pPr algn="ctr" rtl="0" fontAlgn="base">
        <a:spcBef>
          <a:spcPct val="0"/>
        </a:spcBef>
        <a:spcAft>
          <a:spcPct val="0"/>
        </a:spcAft>
        <a:defRPr sz="5000">
          <a:solidFill>
            <a:schemeClr val="tx2"/>
          </a:solidFill>
          <a:latin typeface="Arial" charset="0"/>
          <a:cs typeface="Arial" charset="0"/>
        </a:defRPr>
      </a:lvl5pPr>
      <a:lvl6pPr marL="516771" algn="ctr" rtl="0" fontAlgn="base">
        <a:spcBef>
          <a:spcPct val="0"/>
        </a:spcBef>
        <a:spcAft>
          <a:spcPct val="0"/>
        </a:spcAft>
        <a:defRPr sz="5000">
          <a:solidFill>
            <a:schemeClr val="tx2"/>
          </a:solidFill>
          <a:latin typeface="Arial" charset="0"/>
          <a:cs typeface="Arial" charset="0"/>
        </a:defRPr>
      </a:lvl6pPr>
      <a:lvl7pPr marL="1033548" algn="ctr" rtl="0" fontAlgn="base">
        <a:spcBef>
          <a:spcPct val="0"/>
        </a:spcBef>
        <a:spcAft>
          <a:spcPct val="0"/>
        </a:spcAft>
        <a:defRPr sz="5000">
          <a:solidFill>
            <a:schemeClr val="tx2"/>
          </a:solidFill>
          <a:latin typeface="Arial" charset="0"/>
          <a:cs typeface="Arial" charset="0"/>
        </a:defRPr>
      </a:lvl7pPr>
      <a:lvl8pPr marL="1550317" algn="ctr" rtl="0" fontAlgn="base">
        <a:spcBef>
          <a:spcPct val="0"/>
        </a:spcBef>
        <a:spcAft>
          <a:spcPct val="0"/>
        </a:spcAft>
        <a:defRPr sz="5000">
          <a:solidFill>
            <a:schemeClr val="tx2"/>
          </a:solidFill>
          <a:latin typeface="Arial" charset="0"/>
          <a:cs typeface="Arial" charset="0"/>
        </a:defRPr>
      </a:lvl8pPr>
      <a:lvl9pPr marL="2067089" algn="ctr" rtl="0" fontAlgn="base">
        <a:spcBef>
          <a:spcPct val="0"/>
        </a:spcBef>
        <a:spcAft>
          <a:spcPct val="0"/>
        </a:spcAft>
        <a:defRPr sz="5000">
          <a:solidFill>
            <a:schemeClr val="tx2"/>
          </a:solidFill>
          <a:latin typeface="Arial" charset="0"/>
          <a:cs typeface="Arial" charset="0"/>
        </a:defRPr>
      </a:lvl9pPr>
    </p:titleStyle>
    <p:bodyStyle>
      <a:lvl1pPr marL="387582" indent="-387582" algn="l" rtl="0" fontAlgn="base">
        <a:spcBef>
          <a:spcPct val="20000"/>
        </a:spcBef>
        <a:spcAft>
          <a:spcPct val="0"/>
        </a:spcAft>
        <a:buChar char="•"/>
        <a:defRPr sz="3600">
          <a:solidFill>
            <a:schemeClr val="tx1"/>
          </a:solidFill>
          <a:latin typeface="+mn-lt"/>
          <a:ea typeface="+mn-ea"/>
          <a:cs typeface="+mn-cs"/>
        </a:defRPr>
      </a:lvl1pPr>
      <a:lvl2pPr marL="839757" indent="-322985" algn="l" rtl="0" fontAlgn="base">
        <a:spcBef>
          <a:spcPct val="20000"/>
        </a:spcBef>
        <a:spcAft>
          <a:spcPct val="0"/>
        </a:spcAft>
        <a:buChar char="–"/>
        <a:defRPr sz="3200">
          <a:solidFill>
            <a:schemeClr val="tx1"/>
          </a:solidFill>
          <a:latin typeface="+mn-lt"/>
          <a:cs typeface="+mn-cs"/>
        </a:defRPr>
      </a:lvl2pPr>
      <a:lvl3pPr marL="1291939" indent="-258386" algn="l" rtl="0" fontAlgn="base">
        <a:spcBef>
          <a:spcPct val="20000"/>
        </a:spcBef>
        <a:spcAft>
          <a:spcPct val="0"/>
        </a:spcAft>
        <a:buChar char="•"/>
        <a:defRPr sz="2800">
          <a:solidFill>
            <a:schemeClr val="tx1"/>
          </a:solidFill>
          <a:latin typeface="+mn-lt"/>
          <a:cs typeface="+mn-cs"/>
        </a:defRPr>
      </a:lvl3pPr>
      <a:lvl4pPr marL="1808704" indent="-258386" algn="l" rtl="0" fontAlgn="base">
        <a:spcBef>
          <a:spcPct val="20000"/>
        </a:spcBef>
        <a:spcAft>
          <a:spcPct val="0"/>
        </a:spcAft>
        <a:buChar char="–"/>
        <a:defRPr sz="2300">
          <a:solidFill>
            <a:schemeClr val="tx1"/>
          </a:solidFill>
          <a:latin typeface="+mn-lt"/>
          <a:cs typeface="+mn-cs"/>
        </a:defRPr>
      </a:lvl4pPr>
      <a:lvl5pPr marL="2325478" indent="-258386" algn="l" rtl="0" fontAlgn="base">
        <a:spcBef>
          <a:spcPct val="20000"/>
        </a:spcBef>
        <a:spcAft>
          <a:spcPct val="0"/>
        </a:spcAft>
        <a:buChar char="»"/>
        <a:defRPr sz="2300">
          <a:solidFill>
            <a:schemeClr val="tx1"/>
          </a:solidFill>
          <a:latin typeface="+mn-lt"/>
          <a:cs typeface="+mn-cs"/>
        </a:defRPr>
      </a:lvl5pPr>
      <a:lvl6pPr marL="2842252" indent="-258386" algn="l" rtl="0" fontAlgn="base">
        <a:spcBef>
          <a:spcPct val="20000"/>
        </a:spcBef>
        <a:spcAft>
          <a:spcPct val="0"/>
        </a:spcAft>
        <a:buChar char="»"/>
        <a:defRPr sz="2300">
          <a:solidFill>
            <a:schemeClr val="tx1"/>
          </a:solidFill>
          <a:latin typeface="+mn-lt"/>
          <a:cs typeface="+mn-cs"/>
        </a:defRPr>
      </a:lvl6pPr>
      <a:lvl7pPr marL="3359018" indent="-258386" algn="l" rtl="0" fontAlgn="base">
        <a:spcBef>
          <a:spcPct val="20000"/>
        </a:spcBef>
        <a:spcAft>
          <a:spcPct val="0"/>
        </a:spcAft>
        <a:buChar char="»"/>
        <a:defRPr sz="2300">
          <a:solidFill>
            <a:schemeClr val="tx1"/>
          </a:solidFill>
          <a:latin typeface="+mn-lt"/>
          <a:cs typeface="+mn-cs"/>
        </a:defRPr>
      </a:lvl7pPr>
      <a:lvl8pPr marL="3875802" indent="-258386" algn="l" rtl="0" fontAlgn="base">
        <a:spcBef>
          <a:spcPct val="20000"/>
        </a:spcBef>
        <a:spcAft>
          <a:spcPct val="0"/>
        </a:spcAft>
        <a:buChar char="»"/>
        <a:defRPr sz="2300">
          <a:solidFill>
            <a:schemeClr val="tx1"/>
          </a:solidFill>
          <a:latin typeface="+mn-lt"/>
          <a:cs typeface="+mn-cs"/>
        </a:defRPr>
      </a:lvl8pPr>
      <a:lvl9pPr marL="4392569" indent="-258386" algn="l" rtl="0" fontAlgn="base">
        <a:spcBef>
          <a:spcPct val="20000"/>
        </a:spcBef>
        <a:spcAft>
          <a:spcPct val="0"/>
        </a:spcAft>
        <a:buChar char="»"/>
        <a:defRPr sz="2300">
          <a:solidFill>
            <a:schemeClr val="tx1"/>
          </a:solidFill>
          <a:latin typeface="+mn-lt"/>
          <a:cs typeface="+mn-cs"/>
        </a:defRPr>
      </a:lvl9pPr>
    </p:bodyStyle>
    <p:otherStyle>
      <a:defPPr>
        <a:defRPr lang="es-ES"/>
      </a:defPPr>
      <a:lvl1pPr marL="0" algn="l" defTabSz="1033548" rtl="0" eaLnBrk="1" latinLnBrk="0" hangingPunct="1">
        <a:defRPr sz="2000" kern="1200">
          <a:solidFill>
            <a:schemeClr val="tx1"/>
          </a:solidFill>
          <a:latin typeface="+mn-lt"/>
          <a:ea typeface="+mn-ea"/>
          <a:cs typeface="+mn-cs"/>
        </a:defRPr>
      </a:lvl1pPr>
      <a:lvl2pPr marL="516771" algn="l" defTabSz="1033548" rtl="0" eaLnBrk="1" latinLnBrk="0" hangingPunct="1">
        <a:defRPr sz="2000" kern="1200">
          <a:solidFill>
            <a:schemeClr val="tx1"/>
          </a:solidFill>
          <a:latin typeface="+mn-lt"/>
          <a:ea typeface="+mn-ea"/>
          <a:cs typeface="+mn-cs"/>
        </a:defRPr>
      </a:lvl2pPr>
      <a:lvl3pPr marL="1033548" algn="l" defTabSz="1033548" rtl="0" eaLnBrk="1" latinLnBrk="0" hangingPunct="1">
        <a:defRPr sz="2000" kern="1200">
          <a:solidFill>
            <a:schemeClr val="tx1"/>
          </a:solidFill>
          <a:latin typeface="+mn-lt"/>
          <a:ea typeface="+mn-ea"/>
          <a:cs typeface="+mn-cs"/>
        </a:defRPr>
      </a:lvl3pPr>
      <a:lvl4pPr marL="1550317" algn="l" defTabSz="1033548" rtl="0" eaLnBrk="1" latinLnBrk="0" hangingPunct="1">
        <a:defRPr sz="2000" kern="1200">
          <a:solidFill>
            <a:schemeClr val="tx1"/>
          </a:solidFill>
          <a:latin typeface="+mn-lt"/>
          <a:ea typeface="+mn-ea"/>
          <a:cs typeface="+mn-cs"/>
        </a:defRPr>
      </a:lvl4pPr>
      <a:lvl5pPr marL="2067089" algn="l" defTabSz="1033548" rtl="0" eaLnBrk="1" latinLnBrk="0" hangingPunct="1">
        <a:defRPr sz="2000" kern="1200">
          <a:solidFill>
            <a:schemeClr val="tx1"/>
          </a:solidFill>
          <a:latin typeface="+mn-lt"/>
          <a:ea typeface="+mn-ea"/>
          <a:cs typeface="+mn-cs"/>
        </a:defRPr>
      </a:lvl5pPr>
      <a:lvl6pPr marL="2583873" algn="l" defTabSz="1033548" rtl="0" eaLnBrk="1" latinLnBrk="0" hangingPunct="1">
        <a:defRPr sz="2000" kern="1200">
          <a:solidFill>
            <a:schemeClr val="tx1"/>
          </a:solidFill>
          <a:latin typeface="+mn-lt"/>
          <a:ea typeface="+mn-ea"/>
          <a:cs typeface="+mn-cs"/>
        </a:defRPr>
      </a:lvl6pPr>
      <a:lvl7pPr marL="3100636" algn="l" defTabSz="1033548" rtl="0" eaLnBrk="1" latinLnBrk="0" hangingPunct="1">
        <a:defRPr sz="2000" kern="1200">
          <a:solidFill>
            <a:schemeClr val="tx1"/>
          </a:solidFill>
          <a:latin typeface="+mn-lt"/>
          <a:ea typeface="+mn-ea"/>
          <a:cs typeface="+mn-cs"/>
        </a:defRPr>
      </a:lvl7pPr>
      <a:lvl8pPr marL="3617403" algn="l" defTabSz="1033548" rtl="0" eaLnBrk="1" latinLnBrk="0" hangingPunct="1">
        <a:defRPr sz="2000" kern="1200">
          <a:solidFill>
            <a:schemeClr val="tx1"/>
          </a:solidFill>
          <a:latin typeface="+mn-lt"/>
          <a:ea typeface="+mn-ea"/>
          <a:cs typeface="+mn-cs"/>
        </a:defRPr>
      </a:lvl8pPr>
      <a:lvl9pPr marL="4134180" algn="l" defTabSz="1033548"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3.jpe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jpeg"/></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5" Type="http://schemas.openxmlformats.org/officeDocument/2006/relationships/image" Target="../media/image30.jpeg"/><Relationship Id="rId4" Type="http://schemas.openxmlformats.org/officeDocument/2006/relationships/image" Target="../media/image29.jpeg"/></Relationships>
</file>

<file path=ppt/slides/_rels/slide1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1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37.jpeg"/><Relationship Id="rId4" Type="http://schemas.openxmlformats.org/officeDocument/2006/relationships/image" Target="../media/image36.jpeg"/></Relationships>
</file>

<file path=ppt/slides/_rels/slide1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1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44.jpeg"/><Relationship Id="rId4" Type="http://schemas.openxmlformats.org/officeDocument/2006/relationships/image" Target="../media/image43.jpeg"/></Relationships>
</file>

<file path=ppt/slides/_rels/slide1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5" Type="http://schemas.openxmlformats.org/officeDocument/2006/relationships/image" Target="../media/image49.jpeg"/><Relationship Id="rId4" Type="http://schemas.openxmlformats.org/officeDocument/2006/relationships/image" Target="../media/image48.jpeg"/></Relationships>
</file>

<file path=ppt/slides/_rels/slide1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 Id="rId5" Type="http://schemas.openxmlformats.org/officeDocument/2006/relationships/image" Target="../media/image53.jpeg"/><Relationship Id="rId4" Type="http://schemas.openxmlformats.org/officeDocument/2006/relationships/image" Target="../media/image52.jpeg"/></Relationships>
</file>

<file path=ppt/slides/_rels/slide1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 Id="rId5" Type="http://schemas.openxmlformats.org/officeDocument/2006/relationships/image" Target="../media/image57.jpeg"/><Relationship Id="rId4" Type="http://schemas.openxmlformats.org/officeDocument/2006/relationships/image" Target="../media/image56.jpeg"/></Relationships>
</file>

<file path=ppt/slides/_rels/slide1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png"/><Relationship Id="rId1" Type="http://schemas.openxmlformats.org/officeDocument/2006/relationships/slideLayout" Target="../slideLayouts/slideLayout7.xml"/><Relationship Id="rId6" Type="http://schemas.openxmlformats.org/officeDocument/2006/relationships/image" Target="../media/image62.jpeg"/><Relationship Id="rId5" Type="http://schemas.openxmlformats.org/officeDocument/2006/relationships/image" Target="../media/image61.jpeg"/><Relationship Id="rId4" Type="http://schemas.openxmlformats.org/officeDocument/2006/relationships/image" Target="../media/image60.jpeg"/></Relationships>
</file>

<file path=ppt/slides/_rels/slide1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 Id="rId5" Type="http://schemas.openxmlformats.org/officeDocument/2006/relationships/image" Target="../media/image66.jpeg"/><Relationship Id="rId4" Type="http://schemas.openxmlformats.org/officeDocument/2006/relationships/image" Target="../media/image65.jpeg"/></Relationships>
</file>

<file path=ppt/slides/_rels/slide19.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 Id="rId4" Type="http://schemas.openxmlformats.org/officeDocument/2006/relationships/image" Target="../media/image69.jpeg"/></Relationships>
</file>

<file path=ppt/slides/_rels/slide2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 Id="rId4" Type="http://schemas.openxmlformats.org/officeDocument/2006/relationships/image" Target="../media/image72.jpeg"/></Relationships>
</file>

<file path=ppt/slides/_rels/slide21.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 Id="rId4" Type="http://schemas.openxmlformats.org/officeDocument/2006/relationships/image" Target="../media/image75.jpeg"/></Relationships>
</file>

<file path=ppt/slides/_rels/slide22.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 Id="rId4" Type="http://schemas.openxmlformats.org/officeDocument/2006/relationships/image" Target="../media/image78.jpeg"/></Relationships>
</file>

<file path=ppt/slides/_rels/slide23.xml.rels><?xml version="1.0" encoding="UTF-8" standalone="yes"?>
<Relationships xmlns="http://schemas.openxmlformats.org/package/2006/relationships"><Relationship Id="rId8" Type="http://schemas.openxmlformats.org/officeDocument/2006/relationships/image" Target="../media/image83.gif"/><Relationship Id="rId3" Type="http://schemas.openxmlformats.org/officeDocument/2006/relationships/image" Target="../media/image80.jpeg"/><Relationship Id="rId7" Type="http://schemas.openxmlformats.org/officeDocument/2006/relationships/image" Target="../media/image82.jpeg"/><Relationship Id="rId2" Type="http://schemas.openxmlformats.org/officeDocument/2006/relationships/image" Target="../media/image79.jpe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2.png"/><Relationship Id="rId4" Type="http://schemas.openxmlformats.org/officeDocument/2006/relationships/image" Target="../media/image81.gif"/></Relationships>
</file>

<file path=ppt/slides/_rels/slide24.xml.rels><?xml version="1.0" encoding="UTF-8" standalone="yes"?>
<Relationships xmlns="http://schemas.openxmlformats.org/package/2006/relationships"><Relationship Id="rId8" Type="http://schemas.openxmlformats.org/officeDocument/2006/relationships/image" Target="../media/image87.png"/><Relationship Id="rId13" Type="http://schemas.openxmlformats.org/officeDocument/2006/relationships/hyperlink" Target="https://vk.com/mispps" TargetMode="External"/><Relationship Id="rId3" Type="http://schemas.openxmlformats.org/officeDocument/2006/relationships/image" Target="../media/image84.png"/><Relationship Id="rId7" Type="http://schemas.openxmlformats.org/officeDocument/2006/relationships/hyperlink" Target="https://www.facebook.com/mispps" TargetMode="External"/><Relationship Id="rId12" Type="http://schemas.openxmlformats.org/officeDocument/2006/relationships/image" Target="../media/image8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6.png"/><Relationship Id="rId11" Type="http://schemas.openxmlformats.org/officeDocument/2006/relationships/hyperlink" Target="https://plus.google.com/+Mispps/" TargetMode="External"/><Relationship Id="rId5" Type="http://schemas.openxmlformats.org/officeDocument/2006/relationships/image" Target="../media/image85.png"/><Relationship Id="rId10" Type="http://schemas.openxmlformats.org/officeDocument/2006/relationships/image" Target="../media/image8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sp>
        <p:nvSpPr>
          <p:cNvPr id="3" name="2 Marcador de contenido"/>
          <p:cNvSpPr>
            <a:spLocks noGrp="1"/>
          </p:cNvSpPr>
          <p:nvPr>
            <p:ph idx="1"/>
          </p:nvPr>
        </p:nvSpPr>
        <p:spPr/>
        <p:txBody>
          <a:bodyPr/>
          <a:lstStyle/>
          <a:p>
            <a:endParaRPr lang="es-ES" dirty="0"/>
          </a:p>
        </p:txBody>
      </p:sp>
      <p:pic>
        <p:nvPicPr>
          <p:cNvPr id="1026" name="Picture 2" descr="C:\Users\Eleni\Desktop\ultimo escritorio\bellisima\0000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801350" cy="7334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http://www.conversordeletras.com/fontgenerator/?text=Helen&amp;size=70&amp;font=BlackFamily&amp;color=ea1616&amp;a=a7c24c9f1d3b58cae7f8adf59cb88dba"/>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89928" l="9907" r="89783">
                        <a14:foregroundMark x1="47988" y1="35971" x2="47368" y2="47482"/>
                        <a14:foregroundMark x1="47368" y1="48921" x2="47368" y2="48921"/>
                        <a14:foregroundMark x1="47368" y1="51079" x2="47368" y2="51079"/>
                        <a14:foregroundMark x1="56037" y1="19424" x2="56037" y2="48921"/>
                        <a14:foregroundMark x1="73375" y1="34532" x2="77090" y2="48921"/>
                      </a14:backgroundRemoval>
                    </a14:imgEffect>
                  </a14:imgLayer>
                </a14:imgProps>
              </a:ext>
              <a:ext uri="{28A0092B-C50C-407E-A947-70E740481C1C}">
                <a14:useLocalDpi xmlns:a14="http://schemas.microsoft.com/office/drawing/2010/main" val="0"/>
              </a:ext>
            </a:extLst>
          </a:blip>
          <a:srcRect/>
          <a:stretch>
            <a:fillRect/>
          </a:stretch>
        </p:blipFill>
        <p:spPr bwMode="auto">
          <a:xfrm>
            <a:off x="8641035" y="6171135"/>
            <a:ext cx="1748892" cy="75261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5" descr="C:\Users\Eleni\Desktop\Isla Mauricio\Diapositiva1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8808"/>
            <a:ext cx="10801351" cy="7343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1828939"/>
      </p:ext>
    </p:extLst>
  </p:cSld>
  <p:clrMapOvr>
    <a:masterClrMapping/>
  </p:clrMapOvr>
  <mc:AlternateContent xmlns:mc="http://schemas.openxmlformats.org/markup-compatibility/2006" xmlns:p14="http://schemas.microsoft.com/office/powerpoint/2010/main">
    <mc:Choice Requires="p14">
      <p:transition spd="slow" p14:dur="1400" advTm="16983">
        <p14:ripple/>
        <p:sndAc>
          <p:stSnd loop="1">
            <p:snd r:embed="rId2" name="Mauritius Hvc.wav"/>
          </p:stSnd>
        </p:sndAc>
      </p:transition>
    </mc:Choice>
    <mc:Fallback xmlns="">
      <p:transition spd="slow" advTm="16983">
        <p:fade/>
        <p:sndAc>
          <p:stSnd loop="1">
            <p:snd r:embed="rId7" name="Mauritius Hvc.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6750"/>
                                        <p:tgtEl>
                                          <p:spTgt spid="5"/>
                                        </p:tgtEl>
                                      </p:cBhvr>
                                    </p:animEffect>
                                    <p:set>
                                      <p:cBhvr>
                                        <p:cTn id="7" dur="1" fill="hold">
                                          <p:stCondLst>
                                            <p:cond delay="6749"/>
                                          </p:stCondLst>
                                        </p:cTn>
                                        <p:tgtEl>
                                          <p:spTgt spid="5"/>
                                        </p:tgtEl>
                                        <p:attrNameLst>
                                          <p:attrName>style.visibility</p:attrName>
                                        </p:attrNameLst>
                                      </p:cBhvr>
                                      <p:to>
                                        <p:strVal val="hidden"/>
                                      </p:to>
                                    </p:set>
                                  </p:childTnLst>
                                </p:cTn>
                              </p:par>
                            </p:childTnLst>
                          </p:cTn>
                        </p:par>
                        <p:par>
                          <p:cTn id="8" fill="hold">
                            <p:stCondLst>
                              <p:cond delay="8750"/>
                            </p:stCondLst>
                            <p:childTnLst>
                              <p:par>
                                <p:cTn id="9" presetID="6"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in)">
                                      <p:cBhvr>
                                        <p:cTn id="11" dur="3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4" descr="C:\Users\Eleni\Desktop\Isla Mauricio\Diapositiva1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01350" cy="733425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68127" y="2947045"/>
            <a:ext cx="9865096" cy="3785652"/>
          </a:xfrm>
          <a:prstGeom prst="rect">
            <a:avLst/>
          </a:prstGeom>
        </p:spPr>
        <p:txBody>
          <a:bodyPr wrap="square">
            <a:spAutoFit/>
          </a:bodyPr>
          <a:lstStyle/>
          <a:p>
            <a:r>
              <a:rPr lang="es-ES" sz="2400" b="1" dirty="0">
                <a:effectLst>
                  <a:outerShdw blurRad="38100" dist="38100" dir="2700000" algn="tl">
                    <a:srgbClr val="000000">
                      <a:alpha val="43137"/>
                    </a:srgbClr>
                  </a:outerShdw>
                </a:effectLst>
              </a:rPr>
              <a:t>Ubicada en el sudoeste del Océano Índico, Mauricio está situada a 900 km de la costa de Madagascar. Es una isla de gran variedad cultural ya que históricamente fue colonia portuguesa, holandesa, francesa y británica.</a:t>
            </a:r>
            <a:br>
              <a:rPr lang="es-ES" sz="2400" b="1" dirty="0">
                <a:effectLst>
                  <a:outerShdw blurRad="38100" dist="38100" dir="2700000" algn="tl">
                    <a:srgbClr val="000000">
                      <a:alpha val="43137"/>
                    </a:srgbClr>
                  </a:outerShdw>
                </a:effectLst>
              </a:rPr>
            </a:br>
            <a:r>
              <a:rPr lang="es-ES" sz="2400" b="1" dirty="0">
                <a:effectLst>
                  <a:outerShdw blurRad="38100" dist="38100" dir="2700000" algn="tl">
                    <a:srgbClr val="000000">
                      <a:alpha val="43137"/>
                    </a:srgbClr>
                  </a:outerShdw>
                </a:effectLst>
              </a:rPr>
              <a:t/>
            </a:r>
            <a:br>
              <a:rPr lang="es-ES" sz="2400" b="1" dirty="0">
                <a:effectLst>
                  <a:outerShdw blurRad="38100" dist="38100" dir="2700000" algn="tl">
                    <a:srgbClr val="000000">
                      <a:alpha val="43137"/>
                    </a:srgbClr>
                  </a:outerShdw>
                </a:effectLst>
              </a:rPr>
            </a:br>
            <a:r>
              <a:rPr lang="es-ES" sz="2400" b="1" dirty="0">
                <a:effectLst>
                  <a:outerShdw blurRad="38100" dist="38100" dir="2700000" algn="tl">
                    <a:srgbClr val="000000">
                      <a:alpha val="43137"/>
                    </a:srgbClr>
                  </a:outerShdw>
                </a:effectLst>
              </a:rPr>
              <a:t>La gran atracción de Mauricio son sus magníficas playas caracterizadas por una agua azul turquesa y fina arena blanca. Posee un fantástico clima tropical que durante todo el año oscila entre los 23 y los 27º.</a:t>
            </a:r>
            <a:br>
              <a:rPr lang="es-ES" sz="2400" b="1" dirty="0">
                <a:effectLst>
                  <a:outerShdw blurRad="38100" dist="38100" dir="2700000" algn="tl">
                    <a:srgbClr val="000000">
                      <a:alpha val="43137"/>
                    </a:srgbClr>
                  </a:outerShdw>
                </a:effectLst>
              </a:rPr>
            </a:br>
            <a:r>
              <a:rPr lang="es-ES" sz="2400" b="1" dirty="0">
                <a:effectLst>
                  <a:outerShdw blurRad="38100" dist="38100" dir="2700000" algn="tl">
                    <a:srgbClr val="000000">
                      <a:alpha val="43137"/>
                    </a:srgbClr>
                  </a:outerShdw>
                </a:effectLst>
              </a:rPr>
              <a:t/>
            </a:r>
            <a:br>
              <a:rPr lang="es-ES" sz="2400" b="1" dirty="0">
                <a:effectLst>
                  <a:outerShdw blurRad="38100" dist="38100" dir="2700000" algn="tl">
                    <a:srgbClr val="000000">
                      <a:alpha val="43137"/>
                    </a:srgbClr>
                  </a:outerShdw>
                </a:effectLst>
              </a:rPr>
            </a:br>
            <a:r>
              <a:rPr lang="es-ES" sz="2400" b="1" dirty="0">
                <a:effectLst>
                  <a:outerShdw blurRad="38100" dist="38100" dir="2700000" algn="tl">
                    <a:srgbClr val="000000">
                      <a:alpha val="43137"/>
                    </a:srgbClr>
                  </a:outerShdw>
                </a:effectLst>
              </a:rPr>
              <a:t>Mauricio tiene un gran atractivo para los amantes del buceo, su agua cristalina permite observar infinidad de peces y fondos de coral únicos. </a:t>
            </a:r>
          </a:p>
        </p:txBody>
      </p:sp>
      <p:pic>
        <p:nvPicPr>
          <p:cNvPr id="4" name="Picture 33" descr="C:\Users\Eleni\Desktop\Isla Mauricio\Diapositiva1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801349" cy="7334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7804021"/>
      </p:ext>
    </p:extLst>
  </p:cSld>
  <p:clrMapOvr>
    <a:masterClrMapping/>
  </p:clrMapOvr>
  <mc:AlternateContent xmlns:mc="http://schemas.openxmlformats.org/markup-compatibility/2006" xmlns:p14="http://schemas.microsoft.com/office/powerpoint/2010/main">
    <mc:Choice Requires="p14">
      <p:transition spd="slow" p14:dur="4000" advTm="35974">
        <p:checker/>
      </p:transition>
    </mc:Choice>
    <mc:Fallback xmlns="">
      <p:transition spd="slow" advTm="35974">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6000"/>
                                        <p:tgtEl>
                                          <p:spTgt spid="4"/>
                                        </p:tgtEl>
                                      </p:cBhvr>
                                    </p:animEffect>
                                    <p:set>
                                      <p:cBhvr>
                                        <p:cTn id="7" dur="1" fill="hold">
                                          <p:stCondLst>
                                            <p:cond delay="5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descr="C:\Users\Eleni\Desktop\Isla Mauricio\Diapositiva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22" y="-18999"/>
            <a:ext cx="10801350" cy="7334250"/>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C:\Users\Eleni\Desktop\Isla Mauricio- HelenV\Diapositiva7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000"/>
            <a:ext cx="10786828" cy="735324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3" descr="C:\Users\Eleni\Desktop\Isla Mauricio\Diapositiva62 - copi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074" y="0"/>
            <a:ext cx="10842423" cy="733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6992003"/>
      </p:ext>
    </p:extLst>
  </p:cSld>
  <p:clrMapOvr>
    <a:masterClrMapping/>
  </p:clrMapOvr>
  <mc:AlternateContent xmlns:mc="http://schemas.openxmlformats.org/markup-compatibility/2006" xmlns:p14="http://schemas.microsoft.com/office/powerpoint/2010/main">
    <mc:Choice Requires="p14">
      <p:transition spd="slow" p14:dur="4000" advTm="23191">
        <p:circle/>
      </p:transition>
    </mc:Choice>
    <mc:Fallback xmlns="">
      <p:transition spd="slow" advTm="23191">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3500"/>
                                  </p:stCondLst>
                                  <p:childTnLst>
                                    <p:animEffect transition="out" filter="fade">
                                      <p:cBhvr>
                                        <p:cTn id="6" dur="6250"/>
                                        <p:tgtEl>
                                          <p:spTgt spid="3"/>
                                        </p:tgtEl>
                                      </p:cBhvr>
                                    </p:animEffect>
                                    <p:set>
                                      <p:cBhvr>
                                        <p:cTn id="7" dur="1" fill="hold">
                                          <p:stCondLst>
                                            <p:cond delay="6249"/>
                                          </p:stCondLst>
                                        </p:cTn>
                                        <p:tgtEl>
                                          <p:spTgt spid="3"/>
                                        </p:tgtEl>
                                        <p:attrNameLst>
                                          <p:attrName>style.visibility</p:attrName>
                                        </p:attrNameLst>
                                      </p:cBhvr>
                                      <p:to>
                                        <p:strVal val="hidden"/>
                                      </p:to>
                                    </p:set>
                                  </p:childTnLst>
                                </p:cTn>
                              </p:par>
                              <p:par>
                                <p:cTn id="8" presetID="10" presetClass="entr" presetSubtype="0" fill="hold" nodeType="withEffect">
                                  <p:stCondLst>
                                    <p:cond delay="13750"/>
                                  </p:stCondLst>
                                  <p:childTnLst>
                                    <p:set>
                                      <p:cBhvr>
                                        <p:cTn id="9" dur="1" fill="hold">
                                          <p:stCondLst>
                                            <p:cond delay="0"/>
                                          </p:stCondLst>
                                        </p:cTn>
                                        <p:tgtEl>
                                          <p:spTgt spid="6146"/>
                                        </p:tgtEl>
                                        <p:attrNameLst>
                                          <p:attrName>style.visibility</p:attrName>
                                        </p:attrNameLst>
                                      </p:cBhvr>
                                      <p:to>
                                        <p:strVal val="visible"/>
                                      </p:to>
                                    </p:set>
                                    <p:animEffect transition="in" filter="fade">
                                      <p:cBhvr>
                                        <p:cTn id="10" dur="6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7" descr="C:\Users\Eleni\Desktop\Isla Mauricio\Diapositiva2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22" y="-18999"/>
            <a:ext cx="10801350" cy="73342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2" descr="C:\Users\Eleni\Desktop\Isla Mauricio\Diapositiva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22" y="-8807"/>
            <a:ext cx="10952946" cy="73342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0" descr="C:\Users\Eleni\Desktop\Isla Mauricio\Diapositiva4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522" y="-18999"/>
            <a:ext cx="10952946" cy="7334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5" descr="C:\Users\Eleni\Desktop\Isla Mauricio\Diapositiva64 - copia.JPG"/>
          <p:cNvPicPr>
            <a:picLocks noChangeAspect="1" noChangeArrowheads="1"/>
          </p:cNvPicPr>
          <p:nvPr/>
        </p:nvPicPr>
        <p:blipFill rotWithShape="1">
          <a:blip r:embed="rId5">
            <a:extLst>
              <a:ext uri="{28A0092B-C50C-407E-A947-70E740481C1C}">
                <a14:useLocalDpi xmlns:a14="http://schemas.microsoft.com/office/drawing/2010/main" val="0"/>
              </a:ext>
            </a:extLst>
          </a:blip>
          <a:srcRect t="1743"/>
          <a:stretch/>
        </p:blipFill>
        <p:spPr bwMode="auto">
          <a:xfrm>
            <a:off x="-14522" y="-18999"/>
            <a:ext cx="10952946" cy="73448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0453847"/>
      </p:ext>
    </p:extLst>
  </p:cSld>
  <p:clrMapOvr>
    <a:masterClrMapping/>
  </p:clrMapOvr>
  <mc:AlternateContent xmlns:mc="http://schemas.openxmlformats.org/markup-compatibility/2006" xmlns:p14="http://schemas.microsoft.com/office/powerpoint/2010/main">
    <mc:Choice Requires="p14">
      <p:transition spd="slow" p14:dur="4000" advTm="29551">
        <p:checker/>
      </p:transition>
    </mc:Choice>
    <mc:Fallback xmlns="">
      <p:transition spd="slow" advTm="29551">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6000"/>
                                        <p:tgtEl>
                                          <p:spTgt spid="3"/>
                                        </p:tgtEl>
                                      </p:cBhvr>
                                    </p:animEffect>
                                    <p:set>
                                      <p:cBhvr>
                                        <p:cTn id="7" dur="1" fill="hold">
                                          <p:stCondLst>
                                            <p:cond delay="5999"/>
                                          </p:stCondLst>
                                        </p:cTn>
                                        <p:tgtEl>
                                          <p:spTgt spid="3"/>
                                        </p:tgtEl>
                                        <p:attrNameLst>
                                          <p:attrName>style.visibility</p:attrName>
                                        </p:attrNameLst>
                                      </p:cBhvr>
                                      <p:to>
                                        <p:strVal val="hidden"/>
                                      </p:to>
                                    </p:set>
                                  </p:childTnLst>
                                </p:cTn>
                              </p:par>
                              <p:par>
                                <p:cTn id="8" presetID="6" presetClass="entr" presetSubtype="16" fill="hold" nodeType="withEffect">
                                  <p:stCondLst>
                                    <p:cond delay="1000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6000"/>
                                        <p:tgtEl>
                                          <p:spTgt spid="4"/>
                                        </p:tgtEl>
                                      </p:cBhvr>
                                    </p:animEffect>
                                  </p:childTnLst>
                                </p:cTn>
                              </p:par>
                              <p:par>
                                <p:cTn id="11" presetID="6" presetClass="entr" presetSubtype="32" fill="hold" nodeType="withEffect">
                                  <p:stCondLst>
                                    <p:cond delay="20000"/>
                                  </p:stCondLst>
                                  <p:childTnLst>
                                    <p:set>
                                      <p:cBhvr>
                                        <p:cTn id="12" dur="1" fill="hold">
                                          <p:stCondLst>
                                            <p:cond delay="0"/>
                                          </p:stCondLst>
                                        </p:cTn>
                                        <p:tgtEl>
                                          <p:spTgt spid="5"/>
                                        </p:tgtEl>
                                        <p:attrNameLst>
                                          <p:attrName>style.visibility</p:attrName>
                                        </p:attrNameLst>
                                      </p:cBhvr>
                                      <p:to>
                                        <p:strVal val="visible"/>
                                      </p:to>
                                    </p:set>
                                    <p:animEffect transition="in" filter="circle(out)">
                                      <p:cBhvr>
                                        <p:cTn id="13" dur="6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2" descr="C:\Users\Eleni\Desktop\Isla Mauricio\Diapositiva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807"/>
            <a:ext cx="10938424" cy="733425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88858" y="498773"/>
            <a:ext cx="10009112" cy="6001643"/>
          </a:xfrm>
          <a:prstGeom prst="rect">
            <a:avLst/>
          </a:prstGeom>
        </p:spPr>
        <p:txBody>
          <a:bodyPr wrap="square">
            <a:spAutoFit/>
          </a:bodyPr>
          <a:lstStyle/>
          <a:p>
            <a:r>
              <a:rPr lang="es-ES" sz="2400" b="1" dirty="0" smtClean="0">
                <a:ln w="3175">
                  <a:solidFill>
                    <a:srgbClr val="FFFF00"/>
                  </a:solidFill>
                </a:ln>
                <a:solidFill>
                  <a:srgbClr val="FFFF00"/>
                </a:solidFill>
                <a:effectLst>
                  <a:outerShdw blurRad="38100" dist="38100" dir="2700000" algn="tl">
                    <a:srgbClr val="000000">
                      <a:alpha val="43137"/>
                    </a:srgbClr>
                  </a:outerShdw>
                </a:effectLst>
              </a:rPr>
              <a:t>Isla Mauricio</a:t>
            </a:r>
            <a:r>
              <a:rPr lang="es-ES" sz="2400" b="1" dirty="0">
                <a:ln w="3175">
                  <a:solidFill>
                    <a:srgbClr val="FFFF00"/>
                  </a:solidFill>
                </a:ln>
                <a:solidFill>
                  <a:srgbClr val="FFFF00"/>
                </a:solidFill>
                <a:effectLst>
                  <a:outerShdw blurRad="38100" dist="38100" dir="2700000" algn="tl">
                    <a:srgbClr val="000000">
                      <a:alpha val="43137"/>
                    </a:srgbClr>
                  </a:outerShdw>
                </a:effectLst>
              </a:rPr>
              <a:t> </a:t>
            </a:r>
            <a:r>
              <a:rPr lang="es-ES" sz="2400" b="1" dirty="0" smtClean="0">
                <a:ln w="3175">
                  <a:solidFill>
                    <a:srgbClr val="FFFF00"/>
                  </a:solidFill>
                </a:ln>
                <a:solidFill>
                  <a:srgbClr val="FFFF00"/>
                </a:solidFill>
                <a:effectLst>
                  <a:outerShdw blurRad="38100" dist="38100" dir="2700000" algn="tl">
                    <a:srgbClr val="000000">
                      <a:alpha val="43137"/>
                    </a:srgbClr>
                  </a:outerShdw>
                </a:effectLst>
              </a:rPr>
              <a:t> </a:t>
            </a:r>
            <a:r>
              <a:rPr lang="es-ES" sz="2400" b="1" dirty="0">
                <a:ln w="3175">
                  <a:solidFill>
                    <a:srgbClr val="FFFF00"/>
                  </a:solidFill>
                </a:ln>
                <a:solidFill>
                  <a:srgbClr val="FFFF00"/>
                </a:solidFill>
                <a:effectLst>
                  <a:outerShdw blurRad="38100" dist="38100" dir="2700000" algn="tl">
                    <a:srgbClr val="000000">
                      <a:alpha val="43137"/>
                    </a:srgbClr>
                  </a:outerShdw>
                </a:effectLst>
              </a:rPr>
              <a:t>es volcánica y joven en términos geológicos. Surgió del mar hace alrededor de 8 millones de años. Sin embargo, en sus playas se pueden encontrar cristales de circonio de más de 3.000 millones de años que han llegado allí desde el subsuelo gracias al trabajo de diferentes erupciones volcánicas.</a:t>
            </a:r>
          </a:p>
          <a:p>
            <a:r>
              <a:rPr lang="es-ES" sz="2400" b="1" dirty="0">
                <a:ln w="3175">
                  <a:solidFill>
                    <a:srgbClr val="FFFF00"/>
                  </a:solidFill>
                </a:ln>
                <a:solidFill>
                  <a:srgbClr val="FFFF00"/>
                </a:solidFill>
                <a:effectLst>
                  <a:outerShdw blurRad="38100" dist="38100" dir="2700000" algn="tl">
                    <a:srgbClr val="000000">
                      <a:alpha val="43137"/>
                    </a:srgbClr>
                  </a:outerShdw>
                </a:effectLst>
              </a:rPr>
              <a:t>Reconstruyendo el pasado geológico de la zona, </a:t>
            </a:r>
            <a:r>
              <a:rPr lang="es-ES" sz="2400" b="1" dirty="0" err="1">
                <a:ln w="3175">
                  <a:solidFill>
                    <a:srgbClr val="FFFF00"/>
                  </a:solidFill>
                </a:ln>
                <a:solidFill>
                  <a:srgbClr val="FFFF00"/>
                </a:solidFill>
                <a:effectLst>
                  <a:outerShdw blurRad="38100" dist="38100" dir="2700000" algn="tl">
                    <a:srgbClr val="000000">
                      <a:alpha val="43137"/>
                    </a:srgbClr>
                  </a:outerShdw>
                </a:effectLst>
              </a:rPr>
              <a:t>Ashwal</a:t>
            </a:r>
            <a:r>
              <a:rPr lang="es-ES" sz="2400" b="1" dirty="0">
                <a:ln w="3175">
                  <a:solidFill>
                    <a:srgbClr val="FFFF00"/>
                  </a:solidFill>
                </a:ln>
                <a:solidFill>
                  <a:srgbClr val="FFFF00"/>
                </a:solidFill>
                <a:effectLst>
                  <a:outerShdw blurRad="38100" dist="38100" dir="2700000" algn="tl">
                    <a:srgbClr val="000000">
                      <a:alpha val="43137"/>
                    </a:srgbClr>
                  </a:outerShdw>
                </a:effectLst>
              </a:rPr>
              <a:t> ha determinado que existía un pequeño continente entre lo que hoy es Madagascar y la India. A medida que las placas tectónicas se separaron en esta zona, la corteza terrestre bajo este continente al que han bautizado como </a:t>
            </a:r>
            <a:r>
              <a:rPr lang="es-ES" sz="2400" b="1" dirty="0" err="1">
                <a:ln w="3175">
                  <a:solidFill>
                    <a:srgbClr val="FFFF00"/>
                  </a:solidFill>
                </a:ln>
                <a:solidFill>
                  <a:srgbClr val="FFFF00"/>
                </a:solidFill>
                <a:effectLst>
                  <a:outerShdw blurRad="38100" dist="38100" dir="2700000" algn="tl">
                    <a:srgbClr val="000000">
                      <a:alpha val="43137"/>
                    </a:srgbClr>
                  </a:outerShdw>
                </a:effectLst>
              </a:rPr>
              <a:t>Mauritia</a:t>
            </a:r>
            <a:r>
              <a:rPr lang="es-ES" sz="2400" b="1" dirty="0">
                <a:ln w="3175">
                  <a:solidFill>
                    <a:srgbClr val="FFFF00"/>
                  </a:solidFill>
                </a:ln>
                <a:solidFill>
                  <a:srgbClr val="FFFF00"/>
                </a:solidFill>
                <a:effectLst>
                  <a:outerShdw blurRad="38100" dist="38100" dir="2700000" algn="tl">
                    <a:srgbClr val="000000">
                      <a:alpha val="43137"/>
                    </a:srgbClr>
                  </a:outerShdw>
                </a:effectLst>
              </a:rPr>
              <a:t> se fue haciendo cada vez más fina, como si estiras un chicle.</a:t>
            </a:r>
          </a:p>
          <a:p>
            <a:r>
              <a:rPr lang="es-ES" sz="2400" b="1" dirty="0">
                <a:ln w="3175">
                  <a:solidFill>
                    <a:srgbClr val="FFFF00"/>
                  </a:solidFill>
                </a:ln>
                <a:solidFill>
                  <a:srgbClr val="FFFF00"/>
                </a:solidFill>
                <a:effectLst>
                  <a:outerShdw blurRad="38100" dist="38100" dir="2700000" algn="tl">
                    <a:srgbClr val="000000">
                      <a:alpha val="43137"/>
                    </a:srgbClr>
                  </a:outerShdw>
                </a:effectLst>
              </a:rPr>
              <a:t>Con el tiempo, </a:t>
            </a:r>
            <a:r>
              <a:rPr lang="es-ES" sz="2400" b="1" dirty="0" err="1">
                <a:ln w="3175">
                  <a:solidFill>
                    <a:srgbClr val="FFFF00"/>
                  </a:solidFill>
                </a:ln>
                <a:solidFill>
                  <a:srgbClr val="FFFF00"/>
                </a:solidFill>
                <a:effectLst>
                  <a:outerShdw blurRad="38100" dist="38100" dir="2700000" algn="tl">
                    <a:srgbClr val="000000">
                      <a:alpha val="43137"/>
                    </a:srgbClr>
                  </a:outerShdw>
                </a:effectLst>
              </a:rPr>
              <a:t>Mauritia</a:t>
            </a:r>
            <a:r>
              <a:rPr lang="es-ES" sz="2400" b="1" dirty="0">
                <a:ln w="3175">
                  <a:solidFill>
                    <a:srgbClr val="FFFF00"/>
                  </a:solidFill>
                </a:ln>
                <a:solidFill>
                  <a:srgbClr val="FFFF00"/>
                </a:solidFill>
                <a:effectLst>
                  <a:outerShdw blurRad="38100" dist="38100" dir="2700000" algn="tl">
                    <a:srgbClr val="000000">
                      <a:alpha val="43137"/>
                    </a:srgbClr>
                  </a:outerShdw>
                </a:effectLst>
              </a:rPr>
              <a:t> se desintegró en varios fragmentos que acabaron sumergidos bajo el océano. No es la primera vez que los científicos encuentran continentes de este tipo que desaparecieron bajo las aguas con el paso de miles de años. Hoy en día hay algunas islas que también desaparecerán bajo el océano en unos cientos de años. Es parte de la evolución del planeta. </a:t>
            </a:r>
          </a:p>
        </p:txBody>
      </p:sp>
      <p:pic>
        <p:nvPicPr>
          <p:cNvPr id="4" name="Picture 16" descr="C:\Users\Eleni\Desktop\Isla Mauricio\Diapositiva66 - copi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938424" cy="73258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9907622"/>
      </p:ext>
    </p:extLst>
  </p:cSld>
  <p:clrMapOvr>
    <a:masterClrMapping/>
  </p:clrMapOvr>
  <mc:AlternateContent xmlns:mc="http://schemas.openxmlformats.org/markup-compatibility/2006" xmlns:p14="http://schemas.microsoft.com/office/powerpoint/2010/main">
    <mc:Choice Requires="p14">
      <p:transition spd="slow" p14:dur="4000" advTm="59692">
        <p:blinds dir="vert"/>
      </p:transition>
    </mc:Choice>
    <mc:Fallback xmlns="">
      <p:transition spd="slow" advTm="5969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6000"/>
                                        <p:tgtEl>
                                          <p:spTgt spid="4"/>
                                        </p:tgtEl>
                                      </p:cBhvr>
                                    </p:animEffect>
                                    <p:set>
                                      <p:cBhvr>
                                        <p:cTn id="7" dur="1" fill="hold">
                                          <p:stCondLst>
                                            <p:cond delay="5999"/>
                                          </p:stCondLst>
                                        </p:cTn>
                                        <p:tgtEl>
                                          <p:spTgt spid="4"/>
                                        </p:tgtEl>
                                        <p:attrNameLst>
                                          <p:attrName>style.visibility</p:attrName>
                                        </p:attrNameLst>
                                      </p:cBhvr>
                                      <p:to>
                                        <p:strVal val="hidden"/>
                                      </p:to>
                                    </p:set>
                                  </p:childTnLst>
                                </p:cTn>
                              </p:par>
                            </p:childTnLst>
                          </p:cTn>
                        </p:par>
                        <p:par>
                          <p:cTn id="8" fill="hold">
                            <p:stCondLst>
                              <p:cond delay="80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1" descr="C:\Users\Eleni\Desktop\Isla Mauricio\Diapositiva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807"/>
            <a:ext cx="10938424" cy="73342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1" descr="C:\Users\Eleni\Desktop\Isla Mauricio\Diapositiva4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22" y="-19000"/>
            <a:ext cx="10952946" cy="735324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0" descr="C:\Users\Eleni\Desktop\Isla Mauricio\Diapositiva80 - copi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367"/>
            <a:ext cx="10938424" cy="7334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5" descr="C:\Users\Eleni\Desktop\Isla Mauricio\Diapositiva4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522" y="-18999"/>
            <a:ext cx="10952946" cy="733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3987839"/>
      </p:ext>
    </p:extLst>
  </p:cSld>
  <p:clrMapOvr>
    <a:masterClrMapping/>
  </p:clrMapOvr>
  <mc:AlternateContent xmlns:mc="http://schemas.openxmlformats.org/markup-compatibility/2006" xmlns:p14="http://schemas.microsoft.com/office/powerpoint/2010/main">
    <mc:Choice Requires="p14">
      <p:transition spd="slow" p14:dur="4000" advTm="28917">
        <p:dissolve/>
      </p:transition>
    </mc:Choice>
    <mc:Fallback xmlns="">
      <p:transition spd="slow" advTm="28917">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2000"/>
                                  </p:stCondLst>
                                  <p:childTnLst>
                                    <p:animEffect transition="out" filter="diamond(out)">
                                      <p:cBhvr>
                                        <p:cTn id="6" dur="6750"/>
                                        <p:tgtEl>
                                          <p:spTgt spid="4"/>
                                        </p:tgtEl>
                                      </p:cBhvr>
                                    </p:animEffect>
                                    <p:set>
                                      <p:cBhvr>
                                        <p:cTn id="7" dur="1" fill="hold">
                                          <p:stCondLst>
                                            <p:cond delay="6749"/>
                                          </p:stCondLst>
                                        </p:cTn>
                                        <p:tgtEl>
                                          <p:spTgt spid="4"/>
                                        </p:tgtEl>
                                        <p:attrNameLst>
                                          <p:attrName>style.visibility</p:attrName>
                                        </p:attrNameLst>
                                      </p:cBhvr>
                                      <p:to>
                                        <p:strVal val="hidden"/>
                                      </p:to>
                                    </p:set>
                                  </p:childTnLst>
                                </p:cTn>
                              </p:par>
                              <p:par>
                                <p:cTn id="8" presetID="13" presetClass="entr" presetSubtype="32" fill="hold" nodeType="withEffect">
                                  <p:stCondLst>
                                    <p:cond delay="10500"/>
                                  </p:stCondLst>
                                  <p:childTnLst>
                                    <p:set>
                                      <p:cBhvr>
                                        <p:cTn id="9" dur="1" fill="hold">
                                          <p:stCondLst>
                                            <p:cond delay="0"/>
                                          </p:stCondLst>
                                        </p:cTn>
                                        <p:tgtEl>
                                          <p:spTgt spid="5"/>
                                        </p:tgtEl>
                                        <p:attrNameLst>
                                          <p:attrName>style.visibility</p:attrName>
                                        </p:attrNameLst>
                                      </p:cBhvr>
                                      <p:to>
                                        <p:strVal val="visible"/>
                                      </p:to>
                                    </p:set>
                                    <p:animEffect transition="in" filter="plus(out)">
                                      <p:cBhvr>
                                        <p:cTn id="10" dur="6500"/>
                                        <p:tgtEl>
                                          <p:spTgt spid="5"/>
                                        </p:tgtEl>
                                      </p:cBhvr>
                                    </p:animEffect>
                                  </p:childTnLst>
                                </p:cTn>
                              </p:par>
                              <p:par>
                                <p:cTn id="11" presetID="55" presetClass="entr" presetSubtype="0" fill="hold" nodeType="withEffect">
                                  <p:stCondLst>
                                    <p:cond delay="19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6500" fill="hold"/>
                                        <p:tgtEl>
                                          <p:spTgt spid="6"/>
                                        </p:tgtEl>
                                        <p:attrNameLst>
                                          <p:attrName>ppt_w</p:attrName>
                                        </p:attrNameLst>
                                      </p:cBhvr>
                                      <p:tavLst>
                                        <p:tav tm="0">
                                          <p:val>
                                            <p:strVal val="#ppt_w*0.70"/>
                                          </p:val>
                                        </p:tav>
                                        <p:tav tm="100000">
                                          <p:val>
                                            <p:strVal val="#ppt_w"/>
                                          </p:val>
                                        </p:tav>
                                      </p:tavLst>
                                    </p:anim>
                                    <p:anim calcmode="lin" valueType="num">
                                      <p:cBhvr>
                                        <p:cTn id="14" dur="6500" fill="hold"/>
                                        <p:tgtEl>
                                          <p:spTgt spid="6"/>
                                        </p:tgtEl>
                                        <p:attrNameLst>
                                          <p:attrName>ppt_h</p:attrName>
                                        </p:attrNameLst>
                                      </p:cBhvr>
                                      <p:tavLst>
                                        <p:tav tm="0">
                                          <p:val>
                                            <p:strVal val="#ppt_h"/>
                                          </p:val>
                                        </p:tav>
                                        <p:tav tm="100000">
                                          <p:val>
                                            <p:strVal val="#ppt_h"/>
                                          </p:val>
                                        </p:tav>
                                      </p:tavLst>
                                    </p:anim>
                                    <p:animEffect transition="in" filter="fade">
                                      <p:cBhvr>
                                        <p:cTn id="15" dur="6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6" descr="C:\Users\Eleni\Desktop\Isla Mauricio\Diapositiva4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925"/>
            <a:ext cx="10801350" cy="73342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3" descr="C:\Users\Eleni\Desktop\Isla Mauricio\Diapositiva3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22" y="-26925"/>
            <a:ext cx="10801350" cy="734217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2" descr="C:\Users\Eleni\Desktop\Isla Mauricio\Diapositiva82 - copi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6925"/>
            <a:ext cx="10801350" cy="735280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9" descr="C:\Users\Eleni\Desktop\Isla Mauricio\Diapositiva9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890" y="-19000"/>
            <a:ext cx="10801350" cy="7353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631246"/>
      </p:ext>
    </p:extLst>
  </p:cSld>
  <p:clrMapOvr>
    <a:masterClrMapping/>
  </p:clrMapOvr>
  <mc:AlternateContent xmlns:mc="http://schemas.openxmlformats.org/markup-compatibility/2006" xmlns:p14="http://schemas.microsoft.com/office/powerpoint/2010/main">
    <mc:Choice Requires="p14">
      <p:transition spd="slow" p14:dur="4000" advTm="29264">
        <p:cover/>
      </p:transition>
    </mc:Choice>
    <mc:Fallback xmlns="">
      <p:transition spd="slow" advTm="29264">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4" fill="hold" nodeType="withEffect">
                                  <p:stCondLst>
                                    <p:cond delay="2250"/>
                                  </p:stCondLst>
                                  <p:childTnLst>
                                    <p:animEffect transition="out" filter="wipe(down)">
                                      <p:cBhvr>
                                        <p:cTn id="6" dur="7000"/>
                                        <p:tgtEl>
                                          <p:spTgt spid="3"/>
                                        </p:tgtEl>
                                      </p:cBhvr>
                                    </p:animEffect>
                                    <p:set>
                                      <p:cBhvr>
                                        <p:cTn id="7" dur="1" fill="hold">
                                          <p:stCondLst>
                                            <p:cond delay="6999"/>
                                          </p:stCondLst>
                                        </p:cTn>
                                        <p:tgtEl>
                                          <p:spTgt spid="3"/>
                                        </p:tgtEl>
                                        <p:attrNameLst>
                                          <p:attrName>style.visibility</p:attrName>
                                        </p:attrNameLst>
                                      </p:cBhvr>
                                      <p:to>
                                        <p:strVal val="hidden"/>
                                      </p:to>
                                    </p:set>
                                  </p:childTnLst>
                                </p:cTn>
                              </p:par>
                              <p:par>
                                <p:cTn id="8" presetID="22" presetClass="entr" presetSubtype="8" fill="hold" nodeType="withEffect">
                                  <p:stCondLst>
                                    <p:cond delay="900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6250"/>
                                        <p:tgtEl>
                                          <p:spTgt spid="4"/>
                                        </p:tgtEl>
                                      </p:cBhvr>
                                    </p:animEffect>
                                  </p:childTnLst>
                                </p:cTn>
                              </p:par>
                              <p:par>
                                <p:cTn id="11" presetID="22" presetClass="entr" presetSubtype="2" fill="hold" nodeType="withEffect">
                                  <p:stCondLst>
                                    <p:cond delay="1900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6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5" descr="C:\Users\Eleni\Desktop\Isla Mauricio\Diapositiva85 - cop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38" y="0"/>
            <a:ext cx="10829587" cy="754499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1" descr="C:\Users\Eleni\Desktop\Isla Mauricio\Diapositiva81 - copi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238" y="-8367"/>
            <a:ext cx="10829588" cy="755335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9" descr="C:\Users\Eleni\Desktop\Isla Mauricio\Diapositiva79 - copi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238" y="-8367"/>
            <a:ext cx="10829588" cy="759552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9" descr="C:\Users\Eleni\Desktop\Isla Mauricio\Diapositiva11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238" y="-15990"/>
            <a:ext cx="10829587" cy="7603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2904526"/>
      </p:ext>
    </p:extLst>
  </p:cSld>
  <p:clrMapOvr>
    <a:masterClrMapping/>
  </p:clrMapOvr>
  <mc:AlternateContent xmlns:mc="http://schemas.openxmlformats.org/markup-compatibility/2006" xmlns:p14="http://schemas.microsoft.com/office/powerpoint/2010/main">
    <mc:Choice Requires="p14">
      <p:transition spd="slow" p14:dur="4400" advTm="30669">
        <p14:honeycomb/>
      </p:transition>
    </mc:Choice>
    <mc:Fallback xmlns="">
      <p:transition spd="slow" advTm="3066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2000"/>
                                  </p:stCondLst>
                                  <p:childTnLst>
                                    <p:animEffect transition="out" filter="strips(downLeft)">
                                      <p:cBhvr>
                                        <p:cTn id="6" dur="7000"/>
                                        <p:tgtEl>
                                          <p:spTgt spid="3"/>
                                        </p:tgtEl>
                                      </p:cBhvr>
                                    </p:animEffect>
                                    <p:set>
                                      <p:cBhvr>
                                        <p:cTn id="7" dur="1" fill="hold">
                                          <p:stCondLst>
                                            <p:cond delay="6999"/>
                                          </p:stCondLst>
                                        </p:cTn>
                                        <p:tgtEl>
                                          <p:spTgt spid="3"/>
                                        </p:tgtEl>
                                        <p:attrNameLst>
                                          <p:attrName>style.visibility</p:attrName>
                                        </p:attrNameLst>
                                      </p:cBhvr>
                                      <p:to>
                                        <p:strVal val="hidden"/>
                                      </p:to>
                                    </p:set>
                                  </p:childTnLst>
                                </p:cTn>
                              </p:par>
                              <p:par>
                                <p:cTn id="8" presetID="18" presetClass="entr" presetSubtype="9" fill="hold" nodeType="withEffect">
                                  <p:stCondLst>
                                    <p:cond delay="10000"/>
                                  </p:stCondLst>
                                  <p:childTnLst>
                                    <p:set>
                                      <p:cBhvr>
                                        <p:cTn id="9" dur="1" fill="hold">
                                          <p:stCondLst>
                                            <p:cond delay="0"/>
                                          </p:stCondLst>
                                        </p:cTn>
                                        <p:tgtEl>
                                          <p:spTgt spid="4"/>
                                        </p:tgtEl>
                                        <p:attrNameLst>
                                          <p:attrName>style.visibility</p:attrName>
                                        </p:attrNameLst>
                                      </p:cBhvr>
                                      <p:to>
                                        <p:strVal val="visible"/>
                                      </p:to>
                                    </p:set>
                                    <p:animEffect transition="in" filter="strips(upLeft)">
                                      <p:cBhvr>
                                        <p:cTn id="10" dur="6000"/>
                                        <p:tgtEl>
                                          <p:spTgt spid="4"/>
                                        </p:tgtEl>
                                      </p:cBhvr>
                                    </p:animEffect>
                                  </p:childTnLst>
                                </p:cTn>
                              </p:par>
                              <p:par>
                                <p:cTn id="11" presetID="18" presetClass="entr" presetSubtype="6" fill="hold" nodeType="withEffect">
                                  <p:stCondLst>
                                    <p:cond delay="20000"/>
                                  </p:stCondLst>
                                  <p:childTnLst>
                                    <p:set>
                                      <p:cBhvr>
                                        <p:cTn id="12" dur="1" fill="hold">
                                          <p:stCondLst>
                                            <p:cond delay="0"/>
                                          </p:stCondLst>
                                        </p:cTn>
                                        <p:tgtEl>
                                          <p:spTgt spid="5"/>
                                        </p:tgtEl>
                                        <p:attrNameLst>
                                          <p:attrName>style.visibility</p:attrName>
                                        </p:attrNameLst>
                                      </p:cBhvr>
                                      <p:to>
                                        <p:strVal val="visible"/>
                                      </p:to>
                                    </p:set>
                                    <p:animEffect transition="in" filter="strips(downRight)">
                                      <p:cBhvr>
                                        <p:cTn id="13" dur="7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7" descr="C:\Users\Eleni\Desktop\Isla Mauricio\Diapositiva1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01350" cy="733425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017178" y="926416"/>
            <a:ext cx="8766993" cy="4524315"/>
          </a:xfrm>
          <a:prstGeom prst="rect">
            <a:avLst/>
          </a:prstGeom>
        </p:spPr>
        <p:txBody>
          <a:bodyPr wrap="square">
            <a:spAutoFit/>
          </a:bodyPr>
          <a:lstStyle/>
          <a:p>
            <a:r>
              <a:rPr lang="es-ES" sz="3200" b="1" dirty="0">
                <a:ln>
                  <a:solidFill>
                    <a:schemeClr val="bg1">
                      <a:lumMod val="95000"/>
                      <a:lumOff val="5000"/>
                    </a:schemeClr>
                  </a:solidFill>
                </a:ln>
                <a:effectLst>
                  <a:outerShdw blurRad="38100" dist="38100" dir="2700000" algn="tl">
                    <a:srgbClr val="000000">
                      <a:alpha val="43137"/>
                    </a:srgbClr>
                  </a:outerShdw>
                </a:effectLst>
              </a:rPr>
              <a:t>Un paseo por los Jardines Botánicos de </a:t>
            </a:r>
            <a:r>
              <a:rPr lang="es-ES" sz="3200" b="1" dirty="0" err="1">
                <a:ln>
                  <a:solidFill>
                    <a:schemeClr val="bg1">
                      <a:lumMod val="95000"/>
                      <a:lumOff val="5000"/>
                    </a:schemeClr>
                  </a:solidFill>
                </a:ln>
                <a:effectLst>
                  <a:outerShdw blurRad="38100" dist="38100" dir="2700000" algn="tl">
                    <a:srgbClr val="000000">
                      <a:alpha val="43137"/>
                    </a:srgbClr>
                  </a:outerShdw>
                </a:effectLst>
              </a:rPr>
              <a:t>Pamplemousses</a:t>
            </a:r>
            <a:r>
              <a:rPr lang="es-ES" sz="3200" b="1" dirty="0">
                <a:ln>
                  <a:solidFill>
                    <a:schemeClr val="bg1">
                      <a:lumMod val="95000"/>
                      <a:lumOff val="5000"/>
                    </a:schemeClr>
                  </a:solidFill>
                </a:ln>
                <a:effectLst>
                  <a:outerShdw blurRad="38100" dist="38100" dir="2700000" algn="tl">
                    <a:srgbClr val="000000">
                      <a:alpha val="43137"/>
                    </a:srgbClr>
                  </a:outerShdw>
                </a:effectLst>
              </a:rPr>
              <a:t>, es una visita recomendado en tu viaje por la isla, y no es para menos, ya que con sus 33 hectáreas albergan gigantes palmeras que te encaminará a adentrarte a conocer el estanque con enormes nenúfares. En cuenta a la fauna de este jardín botánico, destaca las tortugas gigantes, muy fotografiadas por ser uno de los animales en protección y conservación.</a:t>
            </a:r>
          </a:p>
        </p:txBody>
      </p:sp>
      <p:pic>
        <p:nvPicPr>
          <p:cNvPr id="4" name="Picture 16" descr="C:\Users\Eleni\Desktop\Isla Mauricio\Diapositiva1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94" y="0"/>
            <a:ext cx="10826944" cy="733424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Eleni\Desktop\ultimo escritorio\bellisima\00E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594" y="-7046"/>
            <a:ext cx="10826944" cy="734129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Eleni\Desktop\Isla Mauricio- HelenV\Diapositiva3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594" y="-3524"/>
            <a:ext cx="10826944" cy="733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5019501"/>
      </p:ext>
    </p:extLst>
  </p:cSld>
  <p:clrMapOvr>
    <a:masterClrMapping/>
  </p:clrMapOvr>
  <mc:AlternateContent xmlns:mc="http://schemas.openxmlformats.org/markup-compatibility/2006" xmlns:p14="http://schemas.microsoft.com/office/powerpoint/2010/main">
    <mc:Choice Requires="p14">
      <p:transition spd="slow" p14:dur="4000" advTm="49097">
        <p14:reveal/>
      </p:transition>
    </mc:Choice>
    <mc:Fallback xmlns="">
      <p:transition spd="slow" advTm="4909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2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6000"/>
                                        <p:tgtEl>
                                          <p:spTgt spid="4"/>
                                        </p:tgtEl>
                                      </p:cBhvr>
                                    </p:animEffect>
                                  </p:childTnLst>
                                </p:cTn>
                              </p:par>
                              <p:par>
                                <p:cTn id="8" presetID="55" presetClass="entr" presetSubtype="0" fill="hold" grpId="0" nodeType="withEffect">
                                  <p:stCondLst>
                                    <p:cond delay="175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ppt_w*0.70"/>
                                          </p:val>
                                        </p:tav>
                                        <p:tav tm="100000">
                                          <p:val>
                                            <p:strVal val="#ppt_w"/>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animEffect transition="in" filter="fade">
                                      <p:cBhvr>
                                        <p:cTn id="12" dur="3000"/>
                                        <p:tgtEl>
                                          <p:spTgt spid="3"/>
                                        </p:tgtEl>
                                      </p:cBhvr>
                                    </p:animEffect>
                                  </p:childTnLst>
                                </p:cTn>
                              </p:par>
                              <p:par>
                                <p:cTn id="13" presetID="31" presetClass="entr" presetSubtype="0" fill="hold" nodeType="withEffect">
                                  <p:stCondLst>
                                    <p:cond delay="31250"/>
                                  </p:stCondLst>
                                  <p:childTnLst>
                                    <p:set>
                                      <p:cBhvr>
                                        <p:cTn id="14" dur="1" fill="hold">
                                          <p:stCondLst>
                                            <p:cond delay="0"/>
                                          </p:stCondLst>
                                        </p:cTn>
                                        <p:tgtEl>
                                          <p:spTgt spid="5"/>
                                        </p:tgtEl>
                                        <p:attrNameLst>
                                          <p:attrName>style.visibility</p:attrName>
                                        </p:attrNameLst>
                                      </p:cBhvr>
                                      <p:to>
                                        <p:strVal val="visible"/>
                                      </p:to>
                                    </p:set>
                                    <p:anim calcmode="lin" valueType="num">
                                      <p:cBhvr>
                                        <p:cTn id="15" dur="6000" fill="hold"/>
                                        <p:tgtEl>
                                          <p:spTgt spid="5"/>
                                        </p:tgtEl>
                                        <p:attrNameLst>
                                          <p:attrName>ppt_w</p:attrName>
                                        </p:attrNameLst>
                                      </p:cBhvr>
                                      <p:tavLst>
                                        <p:tav tm="0">
                                          <p:val>
                                            <p:fltVal val="0"/>
                                          </p:val>
                                        </p:tav>
                                        <p:tav tm="100000">
                                          <p:val>
                                            <p:strVal val="#ppt_w"/>
                                          </p:val>
                                        </p:tav>
                                      </p:tavLst>
                                    </p:anim>
                                    <p:anim calcmode="lin" valueType="num">
                                      <p:cBhvr>
                                        <p:cTn id="16" dur="6000" fill="hold"/>
                                        <p:tgtEl>
                                          <p:spTgt spid="5"/>
                                        </p:tgtEl>
                                        <p:attrNameLst>
                                          <p:attrName>ppt_h</p:attrName>
                                        </p:attrNameLst>
                                      </p:cBhvr>
                                      <p:tavLst>
                                        <p:tav tm="0">
                                          <p:val>
                                            <p:fltVal val="0"/>
                                          </p:val>
                                        </p:tav>
                                        <p:tav tm="100000">
                                          <p:val>
                                            <p:strVal val="#ppt_h"/>
                                          </p:val>
                                        </p:tav>
                                      </p:tavLst>
                                    </p:anim>
                                    <p:anim calcmode="lin" valueType="num">
                                      <p:cBhvr>
                                        <p:cTn id="17" dur="6000" fill="hold"/>
                                        <p:tgtEl>
                                          <p:spTgt spid="5"/>
                                        </p:tgtEl>
                                        <p:attrNameLst>
                                          <p:attrName>style.rotation</p:attrName>
                                        </p:attrNameLst>
                                      </p:cBhvr>
                                      <p:tavLst>
                                        <p:tav tm="0">
                                          <p:val>
                                            <p:fltVal val="90"/>
                                          </p:val>
                                        </p:tav>
                                        <p:tav tm="100000">
                                          <p:val>
                                            <p:fltVal val="0"/>
                                          </p:val>
                                        </p:tav>
                                      </p:tavLst>
                                    </p:anim>
                                    <p:animEffect transition="in" filter="fade">
                                      <p:cBhvr>
                                        <p:cTn id="18" dur="6000"/>
                                        <p:tgtEl>
                                          <p:spTgt spid="5"/>
                                        </p:tgtEl>
                                      </p:cBhvr>
                                    </p:animEffect>
                                  </p:childTnLst>
                                </p:cTn>
                              </p:par>
                              <p:par>
                                <p:cTn id="19" presetID="10" presetClass="entr" presetSubtype="0" fill="hold" nodeType="withEffect">
                                  <p:stCondLst>
                                    <p:cond delay="40000"/>
                                  </p:stCondLst>
                                  <p:childTnLst>
                                    <p:set>
                                      <p:cBhvr>
                                        <p:cTn id="20" dur="1" fill="hold">
                                          <p:stCondLst>
                                            <p:cond delay="0"/>
                                          </p:stCondLst>
                                        </p:cTn>
                                        <p:tgtEl>
                                          <p:spTgt spid="1026"/>
                                        </p:tgtEl>
                                        <p:attrNameLst>
                                          <p:attrName>style.visibility</p:attrName>
                                        </p:attrNameLst>
                                      </p:cBhvr>
                                      <p:to>
                                        <p:strVal val="visible"/>
                                      </p:to>
                                    </p:set>
                                    <p:animEffect transition="in" filter="fade">
                                      <p:cBhvr>
                                        <p:cTn id="21" dur="6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Eleni\Desktop\Isla Mauricio- HelenV\Diapositiva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053"/>
            <a:ext cx="10829508" cy="7334250"/>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576139" y="354757"/>
            <a:ext cx="2736304" cy="400110"/>
          </a:xfrm>
          <a:prstGeom prst="rect">
            <a:avLst/>
          </a:prstGeom>
          <a:noFill/>
        </p:spPr>
        <p:txBody>
          <a:bodyPr wrap="square" rtlCol="0">
            <a:spAutoFit/>
          </a:bodyPr>
          <a:lstStyle/>
          <a:p>
            <a:r>
              <a:rPr lang="es-ES" dirty="0" smtClean="0"/>
              <a:t>Cap.   </a:t>
            </a:r>
            <a:r>
              <a:rPr lang="es-ES" dirty="0" err="1" smtClean="0"/>
              <a:t>Malheureux</a:t>
            </a:r>
            <a:endParaRPr lang="es-ES" dirty="0"/>
          </a:p>
        </p:txBody>
      </p:sp>
      <p:pic>
        <p:nvPicPr>
          <p:cNvPr id="11267" name="Picture 3" descr="C:\Users\Eleni\Desktop\Isla Mauricio- HelenV\Diapositiva2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09" y="0"/>
            <a:ext cx="10772541" cy="7334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Eleni\Desktop\Isla Mauricio- HelenV\Diapositiva5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0053"/>
            <a:ext cx="10829508" cy="73443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0131314"/>
      </p:ext>
    </p:extLst>
  </p:cSld>
  <p:clrMapOvr>
    <a:masterClrMapping/>
  </p:clrMapOvr>
  <mc:AlternateContent xmlns:mc="http://schemas.openxmlformats.org/markup-compatibility/2006" xmlns:p14="http://schemas.microsoft.com/office/powerpoint/2010/main">
    <mc:Choice Requires="p14">
      <p:transition spd="slow" p14:dur="4000" advTm="22668">
        <p:blinds dir="vert"/>
      </p:transition>
    </mc:Choice>
    <mc:Fallback xmlns="">
      <p:transition spd="slow" advTm="22668">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3500"/>
                                  </p:stCondLst>
                                  <p:childTnLst>
                                    <p:set>
                                      <p:cBhvr>
                                        <p:cTn id="6" dur="1" fill="hold">
                                          <p:stCondLst>
                                            <p:cond delay="0"/>
                                          </p:stCondLst>
                                        </p:cTn>
                                        <p:tgtEl>
                                          <p:spTgt spid="11267"/>
                                        </p:tgtEl>
                                        <p:attrNameLst>
                                          <p:attrName>style.visibility</p:attrName>
                                        </p:attrNameLst>
                                      </p:cBhvr>
                                      <p:to>
                                        <p:strVal val="visible"/>
                                      </p:to>
                                    </p:set>
                                    <p:animEffect transition="in" filter="fade">
                                      <p:cBhvr>
                                        <p:cTn id="7" dur="6000"/>
                                        <p:tgtEl>
                                          <p:spTgt spid="11267"/>
                                        </p:tgtEl>
                                      </p:cBhvr>
                                    </p:animEffect>
                                  </p:childTnLst>
                                </p:cTn>
                              </p:par>
                              <p:par>
                                <p:cTn id="8" presetID="10" presetClass="entr" presetSubtype="0" fill="hold" nodeType="withEffect">
                                  <p:stCondLst>
                                    <p:cond delay="13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6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3" descr="C:\Users\Eleni\Desktop\Isla Mauricio\Diapositiva4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22" y="-18999"/>
            <a:ext cx="10815872" cy="7334250"/>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a:off x="6480795" y="698828"/>
            <a:ext cx="4104456" cy="461665"/>
          </a:xfrm>
          <a:prstGeom prst="rect">
            <a:avLst/>
          </a:prstGeom>
          <a:noFill/>
        </p:spPr>
        <p:txBody>
          <a:bodyPr wrap="square" rtlCol="0">
            <a:spAutoFit/>
          </a:bodyPr>
          <a:lstStyle/>
          <a:p>
            <a:r>
              <a:rPr lang="es-ES" sz="2400" b="1" dirty="0" err="1" smtClean="0">
                <a:effectLst>
                  <a:outerShdw blurRad="38100" dist="38100" dir="2700000" algn="tl">
                    <a:srgbClr val="000000">
                      <a:alpha val="43137"/>
                    </a:srgbClr>
                  </a:outerShdw>
                </a:effectLst>
              </a:rPr>
              <a:t>Crater</a:t>
            </a:r>
            <a:r>
              <a:rPr lang="es-ES" sz="2400" b="1" dirty="0" smtClean="0">
                <a:effectLst>
                  <a:outerShdw blurRad="38100" dist="38100" dir="2700000" algn="tl">
                    <a:srgbClr val="000000">
                      <a:alpha val="43137"/>
                    </a:srgbClr>
                  </a:outerShdw>
                </a:effectLst>
              </a:rPr>
              <a:t> </a:t>
            </a:r>
            <a:r>
              <a:rPr lang="es-ES" sz="2400" b="1" dirty="0" err="1" smtClean="0">
                <a:effectLst>
                  <a:outerShdw blurRad="38100" dist="38100" dir="2700000" algn="tl">
                    <a:srgbClr val="000000">
                      <a:alpha val="43137"/>
                    </a:srgbClr>
                  </a:outerShdw>
                </a:effectLst>
              </a:rPr>
              <a:t>Trou</a:t>
            </a:r>
            <a:r>
              <a:rPr lang="es-ES" sz="2400" b="1" dirty="0" smtClean="0">
                <a:effectLst>
                  <a:outerShdw blurRad="38100" dist="38100" dir="2700000" algn="tl">
                    <a:srgbClr val="000000">
                      <a:alpha val="43137"/>
                    </a:srgbClr>
                  </a:outerShdw>
                </a:effectLst>
              </a:rPr>
              <a:t> </a:t>
            </a:r>
            <a:r>
              <a:rPr lang="es-ES" sz="2400" b="1" dirty="0" err="1" smtClean="0">
                <a:effectLst>
                  <a:outerShdw blurRad="38100" dist="38100" dir="2700000" algn="tl">
                    <a:srgbClr val="000000">
                      <a:alpha val="43137"/>
                    </a:srgbClr>
                  </a:outerShdw>
                </a:effectLst>
              </a:rPr>
              <a:t>aux</a:t>
            </a:r>
            <a:r>
              <a:rPr lang="es-ES" sz="2400" b="1" dirty="0" smtClean="0">
                <a:effectLst>
                  <a:outerShdw blurRad="38100" dist="38100" dir="2700000" algn="tl">
                    <a:srgbClr val="000000">
                      <a:alpha val="43137"/>
                    </a:srgbClr>
                  </a:outerShdw>
                </a:effectLst>
              </a:rPr>
              <a:t> </a:t>
            </a:r>
            <a:r>
              <a:rPr lang="es-ES" sz="2400" b="1" dirty="0" err="1" smtClean="0">
                <a:effectLst>
                  <a:outerShdw blurRad="38100" dist="38100" dir="2700000" algn="tl">
                    <a:srgbClr val="000000">
                      <a:alpha val="43137"/>
                    </a:srgbClr>
                  </a:outerShdw>
                </a:effectLst>
              </a:rPr>
              <a:t>cerfx</a:t>
            </a:r>
            <a:endParaRPr lang="es-ES" sz="2400" b="1" dirty="0">
              <a:effectLst>
                <a:outerShdw blurRad="38100" dist="38100" dir="2700000" algn="tl">
                  <a:srgbClr val="000000">
                    <a:alpha val="43137"/>
                  </a:srgbClr>
                </a:outerShdw>
              </a:effectLst>
            </a:endParaRPr>
          </a:p>
        </p:txBody>
      </p:sp>
      <p:pic>
        <p:nvPicPr>
          <p:cNvPr id="9218" name="Picture 2" descr="C:\Users\Eleni\Desktop\ultimo escritorio\bellisima\0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8998"/>
            <a:ext cx="10801350" cy="7338962"/>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descr="C:\Users\Eleni\Desktop\ultimo escritorio\bellisima\0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522" y="0"/>
            <a:ext cx="10815872" cy="7334250"/>
          </a:xfrm>
          <a:prstGeom prst="rect">
            <a:avLst/>
          </a:prstGeom>
          <a:noFill/>
          <a:extLst>
            <a:ext uri="{909E8E84-426E-40DD-AFC4-6F175D3DCCD1}">
              <a14:hiddenFill xmlns:a14="http://schemas.microsoft.com/office/drawing/2010/main">
                <a:solidFill>
                  <a:srgbClr val="FFFFFF"/>
                </a:solidFill>
              </a14:hiddenFill>
            </a:ext>
          </a:extLst>
        </p:spPr>
      </p:pic>
      <p:sp>
        <p:nvSpPr>
          <p:cNvPr id="4" name="3 CuadroTexto"/>
          <p:cNvSpPr txBox="1"/>
          <p:nvPr/>
        </p:nvSpPr>
        <p:spPr>
          <a:xfrm>
            <a:off x="9217099" y="1794917"/>
            <a:ext cx="184731" cy="400110"/>
          </a:xfrm>
          <a:prstGeom prst="rect">
            <a:avLst/>
          </a:prstGeom>
          <a:noFill/>
        </p:spPr>
        <p:txBody>
          <a:bodyPr wrap="none" rtlCol="0">
            <a:spAutoFit/>
          </a:bodyPr>
          <a:lstStyle/>
          <a:p>
            <a:endParaRPr lang="es-ES" dirty="0"/>
          </a:p>
        </p:txBody>
      </p:sp>
      <p:pic>
        <p:nvPicPr>
          <p:cNvPr id="7" name="Picture 44" descr="C:\Users\Eleni\Desktop\Isla Mauricio\Diapositiva4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522" y="-19000"/>
            <a:ext cx="10815872" cy="7353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5775149"/>
      </p:ext>
    </p:extLst>
  </p:cSld>
  <p:clrMapOvr>
    <a:masterClrMapping/>
  </p:clrMapOvr>
  <mc:AlternateContent xmlns:mc="http://schemas.openxmlformats.org/markup-compatibility/2006" xmlns:p14="http://schemas.microsoft.com/office/powerpoint/2010/main">
    <mc:Choice Requires="p14">
      <p:transition spd="slow" p14:dur="4000" advTm="30906">
        <p:randomBar dir="vert"/>
      </p:transition>
    </mc:Choice>
    <mc:Fallback xmlns="">
      <p:transition spd="slow" advTm="30906">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6000"/>
                                        <p:tgtEl>
                                          <p:spTgt spid="9218"/>
                                        </p:tgtEl>
                                      </p:cBhvr>
                                    </p:animEffect>
                                    <p:set>
                                      <p:cBhvr>
                                        <p:cTn id="7" dur="1" fill="hold">
                                          <p:stCondLst>
                                            <p:cond delay="5999"/>
                                          </p:stCondLst>
                                        </p:cTn>
                                        <p:tgtEl>
                                          <p:spTgt spid="9218"/>
                                        </p:tgtEl>
                                        <p:attrNameLst>
                                          <p:attrName>style.visibility</p:attrName>
                                        </p:attrNameLst>
                                      </p:cBhvr>
                                      <p:to>
                                        <p:strVal val="hidden"/>
                                      </p:to>
                                    </p:set>
                                  </p:childTnLst>
                                </p:cTn>
                              </p:par>
                              <p:par>
                                <p:cTn id="8" presetID="6" presetClass="entr" presetSubtype="16" fill="hold" nodeType="withEffect">
                                  <p:stCondLst>
                                    <p:cond delay="9250"/>
                                  </p:stCondLst>
                                  <p:childTnLst>
                                    <p:set>
                                      <p:cBhvr>
                                        <p:cTn id="9" dur="1" fill="hold">
                                          <p:stCondLst>
                                            <p:cond delay="0"/>
                                          </p:stCondLst>
                                        </p:cTn>
                                        <p:tgtEl>
                                          <p:spTgt spid="9219"/>
                                        </p:tgtEl>
                                        <p:attrNameLst>
                                          <p:attrName>style.visibility</p:attrName>
                                        </p:attrNameLst>
                                      </p:cBhvr>
                                      <p:to>
                                        <p:strVal val="visible"/>
                                      </p:to>
                                    </p:set>
                                    <p:animEffect transition="in" filter="circle(in)">
                                      <p:cBhvr>
                                        <p:cTn id="10" dur="6000"/>
                                        <p:tgtEl>
                                          <p:spTgt spid="9219"/>
                                        </p:tgtEl>
                                      </p:cBhvr>
                                    </p:animEffect>
                                  </p:childTnLst>
                                </p:cTn>
                              </p:par>
                              <p:par>
                                <p:cTn id="11" presetID="10" presetClass="entr" presetSubtype="0" fill="hold" nodeType="withEffect">
                                  <p:stCondLst>
                                    <p:cond delay="19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0" descr="C:\Users\Eleni\Desktop\Isla Mauricio\Diapositiva9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01350" cy="73342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1" descr="C:\Users\Eleni\Desktop\Isla Mauricio\Diapositiva9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053"/>
            <a:ext cx="10801350" cy="73342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0" descr="C:\Users\Eleni\Desktop\Isla Mauricio\Diapositiva11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59" y="0"/>
            <a:ext cx="10801350" cy="733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949115"/>
      </p:ext>
    </p:extLst>
  </p:cSld>
  <p:clrMapOvr>
    <a:masterClrMapping/>
  </p:clrMapOvr>
  <mc:AlternateContent xmlns:mc="http://schemas.openxmlformats.org/markup-compatibility/2006" xmlns:p14="http://schemas.microsoft.com/office/powerpoint/2010/main">
    <mc:Choice Requires="p14">
      <p:transition spd="slow" p14:dur="4000" advTm="24059">
        <p:checker dir="vert"/>
      </p:transition>
    </mc:Choice>
    <mc:Fallback xmlns="">
      <p:transition spd="slow" advTm="24059">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250"/>
                                  </p:stCondLst>
                                  <p:childTnLst>
                                    <p:animEffect transition="out" filter="fade">
                                      <p:cBhvr>
                                        <p:cTn id="6" dur="7000"/>
                                        <p:tgtEl>
                                          <p:spTgt spid="3"/>
                                        </p:tgtEl>
                                      </p:cBhvr>
                                    </p:animEffect>
                                    <p:set>
                                      <p:cBhvr>
                                        <p:cTn id="7" dur="1" fill="hold">
                                          <p:stCondLst>
                                            <p:cond delay="6999"/>
                                          </p:stCondLst>
                                        </p:cTn>
                                        <p:tgtEl>
                                          <p:spTgt spid="3"/>
                                        </p:tgtEl>
                                        <p:attrNameLst>
                                          <p:attrName>style.visibility</p:attrName>
                                        </p:attrNameLst>
                                      </p:cBhvr>
                                      <p:to>
                                        <p:strVal val="hidden"/>
                                      </p:to>
                                    </p:set>
                                  </p:childTnLst>
                                </p:cTn>
                              </p:par>
                              <p:par>
                                <p:cTn id="8" presetID="55" presetClass="entr" presetSubtype="0" fill="hold" nodeType="withEffect">
                                  <p:stCondLst>
                                    <p:cond delay="12000"/>
                                  </p:stCondLst>
                                  <p:childTnLst>
                                    <p:set>
                                      <p:cBhvr>
                                        <p:cTn id="9" dur="1" fill="hold">
                                          <p:stCondLst>
                                            <p:cond delay="0"/>
                                          </p:stCondLst>
                                        </p:cTn>
                                        <p:tgtEl>
                                          <p:spTgt spid="4"/>
                                        </p:tgtEl>
                                        <p:attrNameLst>
                                          <p:attrName>style.visibility</p:attrName>
                                        </p:attrNameLst>
                                      </p:cBhvr>
                                      <p:to>
                                        <p:strVal val="visible"/>
                                      </p:to>
                                    </p:set>
                                    <p:anim calcmode="lin" valueType="num">
                                      <p:cBhvr>
                                        <p:cTn id="10" dur="6000" fill="hold"/>
                                        <p:tgtEl>
                                          <p:spTgt spid="4"/>
                                        </p:tgtEl>
                                        <p:attrNameLst>
                                          <p:attrName>ppt_w</p:attrName>
                                        </p:attrNameLst>
                                      </p:cBhvr>
                                      <p:tavLst>
                                        <p:tav tm="0">
                                          <p:val>
                                            <p:strVal val="#ppt_w*0.70"/>
                                          </p:val>
                                        </p:tav>
                                        <p:tav tm="100000">
                                          <p:val>
                                            <p:strVal val="#ppt_w"/>
                                          </p:val>
                                        </p:tav>
                                      </p:tavLst>
                                    </p:anim>
                                    <p:anim calcmode="lin" valueType="num">
                                      <p:cBhvr>
                                        <p:cTn id="11" dur="6000" fill="hold"/>
                                        <p:tgtEl>
                                          <p:spTgt spid="4"/>
                                        </p:tgtEl>
                                        <p:attrNameLst>
                                          <p:attrName>ppt_h</p:attrName>
                                        </p:attrNameLst>
                                      </p:cBhvr>
                                      <p:tavLst>
                                        <p:tav tm="0">
                                          <p:val>
                                            <p:strVal val="#ppt_h"/>
                                          </p:val>
                                        </p:tav>
                                        <p:tav tm="100000">
                                          <p:val>
                                            <p:strVal val="#ppt_h"/>
                                          </p:val>
                                        </p:tav>
                                      </p:tavLst>
                                    </p:anim>
                                    <p:animEffect transition="in" filter="fade">
                                      <p:cBhvr>
                                        <p:cTn id="12" dur="6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Eleni\Desktop\Isla Mauricio- HelenV\Diapositiva4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01350" cy="73342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5" descr="C:\Users\Eleni\Desktop\Isla Mauricio\Diapositiva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807"/>
            <a:ext cx="10938424" cy="73342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C:\Users\Eleni\Desktop\ultimo escritorio\bellisima\0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47" y="-8808"/>
            <a:ext cx="10947371" cy="73430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2" descr="C:\Users\Eleni\Desktop\Isla Mauricio\Diapositiva1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732" y="-8808"/>
            <a:ext cx="10983156" cy="734305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rcRect t="1880"/>
          <a:stretch/>
        </p:blipFill>
        <p:spPr bwMode="auto">
          <a:xfrm>
            <a:off x="-44732" y="-8808"/>
            <a:ext cx="10983155" cy="7334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29133292"/>
      </p:ext>
    </p:extLst>
  </p:cSld>
  <p:clrMapOvr>
    <a:masterClrMapping/>
  </p:clrMapOvr>
  <mc:AlternateContent xmlns:mc="http://schemas.openxmlformats.org/markup-compatibility/2006" xmlns:p14="http://schemas.microsoft.com/office/powerpoint/2010/main">
    <mc:Choice Requires="p14">
      <p:transition spd="slow" p14:dur="4000" advTm="59616">
        <p:checker/>
      </p:transition>
    </mc:Choice>
    <mc:Fallback xmlns="">
      <p:transition spd="slow" advTm="59616">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0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000"/>
                                        <p:tgtEl>
                                          <p:spTgt spid="3"/>
                                        </p:tgtEl>
                                      </p:cBhvr>
                                    </p:animEffect>
                                  </p:childTnLst>
                                </p:cTn>
                              </p:par>
                              <p:par>
                                <p:cTn id="8" presetID="10" presetClass="entr" presetSubtype="0" fill="hold" nodeType="withEffect">
                                  <p:stCondLst>
                                    <p:cond delay="30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6000"/>
                                        <p:tgtEl>
                                          <p:spTgt spid="4"/>
                                        </p:tgtEl>
                                      </p:cBhvr>
                                    </p:animEffect>
                                  </p:childTnLst>
                                </p:cTn>
                              </p:par>
                              <p:par>
                                <p:cTn id="11" presetID="10" presetClass="entr" presetSubtype="0" fill="hold" nodeType="withEffect">
                                  <p:stCondLst>
                                    <p:cond delay="3975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6000"/>
                                        <p:tgtEl>
                                          <p:spTgt spid="5"/>
                                        </p:tgtEl>
                                      </p:cBhvr>
                                    </p:animEffect>
                                  </p:childTnLst>
                                </p:cTn>
                              </p:par>
                              <p:par>
                                <p:cTn id="14" presetID="22" presetClass="entr" presetSubtype="8" fill="hold" nodeType="withEffect">
                                  <p:stCondLst>
                                    <p:cond delay="4900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6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9" descr="C:\Users\Eleni\Desktop\Isla Mauricio\Diapositiva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807"/>
            <a:ext cx="10938424" cy="733425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304331" y="930821"/>
            <a:ext cx="6840760" cy="1815882"/>
          </a:xfrm>
          <a:prstGeom prst="rect">
            <a:avLst/>
          </a:prstGeom>
        </p:spPr>
        <p:txBody>
          <a:bodyPr wrap="square">
            <a:spAutoFit/>
          </a:bodyPr>
          <a:lstStyle/>
          <a:p>
            <a:r>
              <a:rPr lang="es-ES" sz="2800" b="1" i="1" dirty="0">
                <a:effectLst>
                  <a:outerShdw blurRad="38100" dist="38100" dir="2700000" algn="tl">
                    <a:srgbClr val="000000">
                      <a:alpha val="43137"/>
                    </a:srgbClr>
                  </a:outerShdw>
                </a:effectLst>
              </a:rPr>
              <a:t>Cascada bajo el agua, en Mauricio. Una corriente marina muy fuerte empujan los sedimentos y la </a:t>
            </a:r>
            <a:r>
              <a:rPr lang="es-ES" sz="2800" b="1" dirty="0">
                <a:effectLst>
                  <a:outerShdw blurRad="38100" dist="38100" dir="2700000" algn="tl">
                    <a:srgbClr val="000000">
                      <a:alpha val="43137"/>
                    </a:srgbClr>
                  </a:outerShdw>
                </a:effectLst>
              </a:rPr>
              <a:t>arena</a:t>
            </a:r>
            <a:r>
              <a:rPr lang="es-ES" sz="2800" b="1" i="1" dirty="0">
                <a:effectLst>
                  <a:outerShdw blurRad="38100" dist="38100" dir="2700000" algn="tl">
                    <a:srgbClr val="000000">
                      <a:alpha val="43137"/>
                    </a:srgbClr>
                  </a:outerShdw>
                </a:effectLst>
              </a:rPr>
              <a:t> hacia abajo, creando esta cascada submarina.</a:t>
            </a:r>
            <a:endParaRPr lang="es-ES" sz="2800" b="1" dirty="0">
              <a:effectLst>
                <a:outerShdw blurRad="38100" dist="38100" dir="2700000" algn="tl">
                  <a:srgbClr val="000000">
                    <a:alpha val="43137"/>
                  </a:srgbClr>
                </a:outerShdw>
              </a:effectLst>
            </a:endParaRPr>
          </a:p>
        </p:txBody>
      </p:sp>
      <p:pic>
        <p:nvPicPr>
          <p:cNvPr id="4" name="Picture 17" descr="C:\Users\Eleni\Desktop\Isla Mauricio\Diapositiva1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967463" cy="7334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0" descr="C:\Users\Eleni\Desktop\Isla Mauricio\Diapositiva1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32940"/>
            <a:ext cx="10967463" cy="736718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9" descr="C:\Users\Eleni\Desktop\Isla Mauricio\Diapositiva48.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522" y="-19000"/>
            <a:ext cx="10952946" cy="7353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0940462"/>
      </p:ext>
    </p:extLst>
  </p:cSld>
  <p:clrMapOvr>
    <a:masterClrMapping/>
  </p:clrMapOvr>
  <mc:AlternateContent xmlns:mc="http://schemas.openxmlformats.org/markup-compatibility/2006" xmlns:p14="http://schemas.microsoft.com/office/powerpoint/2010/main">
    <mc:Choice Requires="p14">
      <p:transition spd="slow" p14:dur="4000" advTm="37691">
        <p14:reveal/>
      </p:transition>
    </mc:Choice>
    <mc:Fallback xmlns="">
      <p:transition spd="slow" advTm="3769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par>
                                <p:cTn id="8" presetID="10" presetClass="entr" presetSubtype="0" fill="hold" nodeType="withEffect">
                                  <p:stCondLst>
                                    <p:cond delay="1025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6000"/>
                                        <p:tgtEl>
                                          <p:spTgt spid="4"/>
                                        </p:tgtEl>
                                      </p:cBhvr>
                                    </p:animEffect>
                                  </p:childTnLst>
                                </p:cTn>
                              </p:par>
                              <p:par>
                                <p:cTn id="11" presetID="10" presetClass="entr" presetSubtype="0" fill="hold" nodeType="withEffect">
                                  <p:stCondLst>
                                    <p:cond delay="18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750"/>
                                        <p:tgtEl>
                                          <p:spTgt spid="5"/>
                                        </p:tgtEl>
                                      </p:cBhvr>
                                    </p:animEffect>
                                  </p:childTnLst>
                                </p:cTn>
                              </p:par>
                              <p:par>
                                <p:cTn id="14" presetID="10" presetClass="entr" presetSubtype="0" fill="hold" nodeType="withEffect">
                                  <p:stCondLst>
                                    <p:cond delay="28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6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Eleni\Desktop\ultimo escritorio\bellisima\00E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63"/>
            <a:ext cx="10801350" cy="734377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4" descr="C:\Users\Eleni\Desktop\Isla Mauricio\Diapositiva74 - copi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367"/>
            <a:ext cx="10801350" cy="734738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3" descr="C:\Users\Eleni\Desktop\Isla Mauricio\Diapositiva73 - copi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367"/>
            <a:ext cx="10801350" cy="7334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1" descr="C:\Users\Eleni\Desktop\Isla Mauricio\Diapositiva71 - copia.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9301"/>
            <a:ext cx="10801350" cy="7358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2166304"/>
      </p:ext>
    </p:extLst>
  </p:cSld>
  <p:clrMapOvr>
    <a:masterClrMapping/>
  </p:clrMapOvr>
  <mc:AlternateContent xmlns:mc="http://schemas.openxmlformats.org/markup-compatibility/2006" xmlns:p14="http://schemas.microsoft.com/office/powerpoint/2010/main">
    <mc:Choice Requires="p14">
      <p:transition spd="slow" p14:dur="4000" advTm="40571">
        <p:split orient="vert"/>
      </p:transition>
    </mc:Choice>
    <mc:Fallback xmlns="">
      <p:transition spd="slow" advTm="40571">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3500"/>
                                  </p:stCondLst>
                                  <p:childTnLst>
                                    <p:animEffect transition="out" filter="fade">
                                      <p:cBhvr>
                                        <p:cTn id="6" dur="6000"/>
                                        <p:tgtEl>
                                          <p:spTgt spid="3"/>
                                        </p:tgtEl>
                                      </p:cBhvr>
                                    </p:animEffect>
                                    <p:set>
                                      <p:cBhvr>
                                        <p:cTn id="7" dur="1" fill="hold">
                                          <p:stCondLst>
                                            <p:cond delay="5999"/>
                                          </p:stCondLst>
                                        </p:cTn>
                                        <p:tgtEl>
                                          <p:spTgt spid="3"/>
                                        </p:tgtEl>
                                        <p:attrNameLst>
                                          <p:attrName>style.visibility</p:attrName>
                                        </p:attrNameLst>
                                      </p:cBhvr>
                                      <p:to>
                                        <p:strVal val="hidden"/>
                                      </p:to>
                                    </p:set>
                                  </p:childTnLst>
                                </p:cTn>
                              </p:par>
                              <p:par>
                                <p:cTn id="8" presetID="22" presetClass="entr" presetSubtype="8" fill="hold" nodeType="withEffect">
                                  <p:stCondLst>
                                    <p:cond delay="2400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6000"/>
                                        <p:tgtEl>
                                          <p:spTgt spid="4"/>
                                        </p:tgtEl>
                                      </p:cBhvr>
                                    </p:animEffect>
                                  </p:childTnLst>
                                </p:cTn>
                              </p:par>
                              <p:par>
                                <p:cTn id="11" presetID="10" presetClass="entr" presetSubtype="0" fill="hold" nodeType="withEffect">
                                  <p:stCondLst>
                                    <p:cond delay="3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6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0" descr="C:\Users\Eleni\Desktop\Isla Mauricio\Diapositiva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48" y="-26623"/>
            <a:ext cx="10938424" cy="7334250"/>
          </a:xfrm>
          <a:prstGeom prst="rect">
            <a:avLst/>
          </a:prstGeom>
          <a:noFill/>
          <a:extLst>
            <a:ext uri="{909E8E84-426E-40DD-AFC4-6F175D3DCCD1}">
              <a14:hiddenFill xmlns:a14="http://schemas.microsoft.com/office/drawing/2010/main">
                <a:solidFill>
                  <a:srgbClr val="FFFFFF"/>
                </a:solidFill>
              </a14:hiddenFill>
            </a:ext>
          </a:extLst>
        </p:spPr>
      </p:pic>
      <p:sp>
        <p:nvSpPr>
          <p:cNvPr id="4" name="3 CuadroTexto"/>
          <p:cNvSpPr txBox="1"/>
          <p:nvPr/>
        </p:nvSpPr>
        <p:spPr>
          <a:xfrm>
            <a:off x="7128867" y="354757"/>
            <a:ext cx="2664296" cy="400110"/>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rPr>
              <a:t>Cascada </a:t>
            </a:r>
            <a:r>
              <a:rPr lang="es-ES" b="1" dirty="0" err="1" smtClean="0">
                <a:effectLst>
                  <a:outerShdw blurRad="38100" dist="38100" dir="2700000" algn="tl">
                    <a:srgbClr val="000000">
                      <a:alpha val="43137"/>
                    </a:srgbClr>
                  </a:outerShdw>
                </a:effectLst>
              </a:rPr>
              <a:t>Chamarel</a:t>
            </a:r>
            <a:endParaRPr lang="es-ES" b="1" dirty="0">
              <a:effectLst>
                <a:outerShdw blurRad="38100" dist="38100" dir="2700000" algn="tl">
                  <a:srgbClr val="000000">
                    <a:alpha val="43137"/>
                  </a:srgbClr>
                </a:outerShdw>
              </a:effectLst>
            </a:endParaRPr>
          </a:p>
        </p:txBody>
      </p:sp>
      <p:pic>
        <p:nvPicPr>
          <p:cNvPr id="5" name="Picture 8" descr="C:\Users\Eleni\Desktop\Isla Mauricio\Diapositiva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4" y="-149299"/>
            <a:ext cx="10938424" cy="7483549"/>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Eleni\Desktop\Isla Mauricio- HelenV\Diapositiva1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948" y="-149300"/>
            <a:ext cx="10938424" cy="748354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Users\Eleni\Desktop\Isla Mauricio- HelenV\Diapositiva5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948" y="-137572"/>
            <a:ext cx="10938424" cy="74718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4970152"/>
      </p:ext>
    </p:extLst>
  </p:cSld>
  <p:clrMapOvr>
    <a:masterClrMapping/>
  </p:clrMapOvr>
  <mc:AlternateContent xmlns:mc="http://schemas.openxmlformats.org/markup-compatibility/2006" xmlns:p14="http://schemas.microsoft.com/office/powerpoint/2010/main">
    <mc:Choice Requires="p14">
      <p:transition spd="slow" p14:dur="4000" advTm="36003">
        <p:pull/>
      </p:transition>
    </mc:Choice>
    <mc:Fallback xmlns="">
      <p:transition spd="slow" advTm="36003">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750"/>
                                  </p:stCondLst>
                                  <p:childTnLst>
                                    <p:animEffect transition="out" filter="fade">
                                      <p:cBhvr>
                                        <p:cTn id="6" dur="6500"/>
                                        <p:tgtEl>
                                          <p:spTgt spid="5"/>
                                        </p:tgtEl>
                                      </p:cBhvr>
                                    </p:animEffect>
                                    <p:set>
                                      <p:cBhvr>
                                        <p:cTn id="7" dur="1" fill="hold">
                                          <p:stCondLst>
                                            <p:cond delay="6499"/>
                                          </p:stCondLst>
                                        </p:cTn>
                                        <p:tgtEl>
                                          <p:spTgt spid="5"/>
                                        </p:tgtEl>
                                        <p:attrNameLst>
                                          <p:attrName>style.visibility</p:attrName>
                                        </p:attrNameLst>
                                      </p:cBhvr>
                                      <p:to>
                                        <p:strVal val="hidden"/>
                                      </p:to>
                                    </p:set>
                                  </p:childTnLst>
                                </p:cTn>
                              </p:par>
                              <p:par>
                                <p:cTn id="8" presetID="10" presetClass="entr" presetSubtype="0" fill="hold" nodeType="withEffect">
                                  <p:stCondLst>
                                    <p:cond delay="12000"/>
                                  </p:stCondLst>
                                  <p:childTnLst>
                                    <p:set>
                                      <p:cBhvr>
                                        <p:cTn id="9" dur="1" fill="hold">
                                          <p:stCondLst>
                                            <p:cond delay="0"/>
                                          </p:stCondLst>
                                        </p:cTn>
                                        <p:tgtEl>
                                          <p:spTgt spid="3075"/>
                                        </p:tgtEl>
                                        <p:attrNameLst>
                                          <p:attrName>style.visibility</p:attrName>
                                        </p:attrNameLst>
                                      </p:cBhvr>
                                      <p:to>
                                        <p:strVal val="visible"/>
                                      </p:to>
                                    </p:set>
                                    <p:animEffect transition="in" filter="fade">
                                      <p:cBhvr>
                                        <p:cTn id="10" dur="6000"/>
                                        <p:tgtEl>
                                          <p:spTgt spid="3075"/>
                                        </p:tgtEl>
                                      </p:cBhvr>
                                    </p:animEffect>
                                  </p:childTnLst>
                                </p:cTn>
                              </p:par>
                              <p:par>
                                <p:cTn id="11" presetID="55" presetClass="entr" presetSubtype="0" fill="hold" nodeType="withEffect">
                                  <p:stCondLst>
                                    <p:cond delay="19500"/>
                                  </p:stCondLst>
                                  <p:childTnLst>
                                    <p:set>
                                      <p:cBhvr>
                                        <p:cTn id="12" dur="1" fill="hold">
                                          <p:stCondLst>
                                            <p:cond delay="0"/>
                                          </p:stCondLst>
                                        </p:cTn>
                                        <p:tgtEl>
                                          <p:spTgt spid="3076"/>
                                        </p:tgtEl>
                                        <p:attrNameLst>
                                          <p:attrName>style.visibility</p:attrName>
                                        </p:attrNameLst>
                                      </p:cBhvr>
                                      <p:to>
                                        <p:strVal val="visible"/>
                                      </p:to>
                                    </p:set>
                                    <p:anim calcmode="lin" valueType="num">
                                      <p:cBhvr>
                                        <p:cTn id="13" dur="5750" fill="hold"/>
                                        <p:tgtEl>
                                          <p:spTgt spid="3076"/>
                                        </p:tgtEl>
                                        <p:attrNameLst>
                                          <p:attrName>ppt_w</p:attrName>
                                        </p:attrNameLst>
                                      </p:cBhvr>
                                      <p:tavLst>
                                        <p:tav tm="0">
                                          <p:val>
                                            <p:strVal val="#ppt_w*0.70"/>
                                          </p:val>
                                        </p:tav>
                                        <p:tav tm="100000">
                                          <p:val>
                                            <p:strVal val="#ppt_w"/>
                                          </p:val>
                                        </p:tav>
                                      </p:tavLst>
                                    </p:anim>
                                    <p:anim calcmode="lin" valueType="num">
                                      <p:cBhvr>
                                        <p:cTn id="14" dur="5750" fill="hold"/>
                                        <p:tgtEl>
                                          <p:spTgt spid="3076"/>
                                        </p:tgtEl>
                                        <p:attrNameLst>
                                          <p:attrName>ppt_h</p:attrName>
                                        </p:attrNameLst>
                                      </p:cBhvr>
                                      <p:tavLst>
                                        <p:tav tm="0">
                                          <p:val>
                                            <p:strVal val="#ppt_h"/>
                                          </p:val>
                                        </p:tav>
                                        <p:tav tm="100000">
                                          <p:val>
                                            <p:strVal val="#ppt_h"/>
                                          </p:val>
                                        </p:tav>
                                      </p:tavLst>
                                    </p:anim>
                                    <p:animEffect transition="in" filter="fade">
                                      <p:cBhvr>
                                        <p:cTn id="15" dur="575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01350" cy="7334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descr="C:\Users\Eleni\Desktop\Isla Mauricio- HelenV\Diapositiva2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12" y="0"/>
            <a:ext cx="10818362" cy="733425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Users\Eleni\Desktop\Isla Mauricio- HelenV\Diapositiva2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32" y="-15551"/>
            <a:ext cx="10801350" cy="7334250"/>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descr="C:\Users\Eleni\Desktop\Isla Mauricio- HelenV\Diapositiva10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32" y="-15551"/>
            <a:ext cx="10801350" cy="7364674"/>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Users\Eleni\Desktop\Isla Mauricio- HelenV\Diapositiva5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012" y="-15551"/>
            <a:ext cx="10801350" cy="7499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0736794"/>
      </p:ext>
    </p:extLst>
  </p:cSld>
  <p:clrMapOvr>
    <a:masterClrMapping/>
  </p:clrMapOvr>
  <mc:AlternateContent xmlns:mc="http://schemas.openxmlformats.org/markup-compatibility/2006" xmlns:p14="http://schemas.microsoft.com/office/powerpoint/2010/main">
    <mc:Choice Requires="p14">
      <p:transition spd="slow" p14:dur="4000" advTm="33814">
        <p:checker/>
      </p:transition>
    </mc:Choice>
    <mc:Fallback xmlns="">
      <p:transition spd="slow" advTm="33814">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3000"/>
                                  </p:stCondLst>
                                  <p:childTnLst>
                                    <p:animEffect transition="out" filter="fade">
                                      <p:cBhvr>
                                        <p:cTn id="6" dur="6000"/>
                                        <p:tgtEl>
                                          <p:spTgt spid="6147"/>
                                        </p:tgtEl>
                                      </p:cBhvr>
                                    </p:animEffect>
                                    <p:set>
                                      <p:cBhvr>
                                        <p:cTn id="7" dur="1" fill="hold">
                                          <p:stCondLst>
                                            <p:cond delay="5999"/>
                                          </p:stCondLst>
                                        </p:cTn>
                                        <p:tgtEl>
                                          <p:spTgt spid="6147"/>
                                        </p:tgtEl>
                                        <p:attrNameLst>
                                          <p:attrName>style.visibility</p:attrName>
                                        </p:attrNameLst>
                                      </p:cBhvr>
                                      <p:to>
                                        <p:strVal val="hidden"/>
                                      </p:to>
                                    </p:set>
                                  </p:childTnLst>
                                </p:cTn>
                              </p:par>
                              <p:par>
                                <p:cTn id="8" presetID="22" presetClass="entr" presetSubtype="8" fill="hold" nodeType="withEffect">
                                  <p:stCondLst>
                                    <p:cond delay="10000"/>
                                  </p:stCondLst>
                                  <p:childTnLst>
                                    <p:set>
                                      <p:cBhvr>
                                        <p:cTn id="9" dur="1" fill="hold">
                                          <p:stCondLst>
                                            <p:cond delay="0"/>
                                          </p:stCondLst>
                                        </p:cTn>
                                        <p:tgtEl>
                                          <p:spTgt spid="6148"/>
                                        </p:tgtEl>
                                        <p:attrNameLst>
                                          <p:attrName>style.visibility</p:attrName>
                                        </p:attrNameLst>
                                      </p:cBhvr>
                                      <p:to>
                                        <p:strVal val="visible"/>
                                      </p:to>
                                    </p:set>
                                    <p:animEffect transition="in" filter="wipe(left)">
                                      <p:cBhvr>
                                        <p:cTn id="10" dur="6250"/>
                                        <p:tgtEl>
                                          <p:spTgt spid="6148"/>
                                        </p:tgtEl>
                                      </p:cBhvr>
                                    </p:animEffect>
                                  </p:childTnLst>
                                </p:cTn>
                              </p:par>
                              <p:par>
                                <p:cTn id="11" presetID="22" presetClass="entr" presetSubtype="2" fill="hold" nodeType="withEffect">
                                  <p:stCondLst>
                                    <p:cond delay="17000"/>
                                  </p:stCondLst>
                                  <p:childTnLst>
                                    <p:set>
                                      <p:cBhvr>
                                        <p:cTn id="12" dur="1" fill="hold">
                                          <p:stCondLst>
                                            <p:cond delay="0"/>
                                          </p:stCondLst>
                                        </p:cTn>
                                        <p:tgtEl>
                                          <p:spTgt spid="6149"/>
                                        </p:tgtEl>
                                        <p:attrNameLst>
                                          <p:attrName>style.visibility</p:attrName>
                                        </p:attrNameLst>
                                      </p:cBhvr>
                                      <p:to>
                                        <p:strVal val="visible"/>
                                      </p:to>
                                    </p:set>
                                    <p:animEffect transition="in" filter="wipe(right)">
                                      <p:cBhvr>
                                        <p:cTn id="13" dur="6000"/>
                                        <p:tgtEl>
                                          <p:spTgt spid="6149"/>
                                        </p:tgtEl>
                                      </p:cBhvr>
                                    </p:animEffect>
                                  </p:childTnLst>
                                </p:cTn>
                              </p:par>
                              <p:par>
                                <p:cTn id="14" presetID="22" presetClass="entr" presetSubtype="1" fill="hold" nodeType="withEffect">
                                  <p:stCondLst>
                                    <p:cond delay="24500"/>
                                  </p:stCondLst>
                                  <p:childTnLst>
                                    <p:set>
                                      <p:cBhvr>
                                        <p:cTn id="15" dur="1" fill="hold">
                                          <p:stCondLst>
                                            <p:cond delay="0"/>
                                          </p:stCondLst>
                                        </p:cTn>
                                        <p:tgtEl>
                                          <p:spTgt spid="6150"/>
                                        </p:tgtEl>
                                        <p:attrNameLst>
                                          <p:attrName>style.visibility</p:attrName>
                                        </p:attrNameLst>
                                      </p:cBhvr>
                                      <p:to>
                                        <p:strVal val="visible"/>
                                      </p:to>
                                    </p:set>
                                    <p:animEffect transition="in" filter="wipe(up)">
                                      <p:cBhvr>
                                        <p:cTn id="16" dur="60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5" descr="C:\Users\Eleni\Desktop\Isla Mauricio\Diapositiva1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053"/>
            <a:ext cx="10801350" cy="7334250"/>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descr="C:\Users\Eleni\Desktop\Isla Mauricio- HelenV\Diapositiva2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669"/>
            <a:ext cx="10801350" cy="733425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C:\Users\Eleni\Desktop\Isla Mauricio- HelenV\Diapositiva2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53" y="-10053"/>
            <a:ext cx="10801350" cy="7334250"/>
          </a:xfrm>
          <a:prstGeom prst="rect">
            <a:avLst/>
          </a:prstGeom>
          <a:noFill/>
          <a:extLst>
            <a:ext uri="{909E8E84-426E-40DD-AFC4-6F175D3DCCD1}">
              <a14:hiddenFill xmlns:a14="http://schemas.microsoft.com/office/drawing/2010/main">
                <a:solidFill>
                  <a:srgbClr val="FFFFFF"/>
                </a:solidFill>
              </a14:hiddenFill>
            </a:ext>
          </a:extLst>
        </p:spPr>
      </p:pic>
      <p:pic>
        <p:nvPicPr>
          <p:cNvPr id="7173" name="Picture 5" descr="C:\Users\Eleni\Desktop\Isla Mauricio- HelenV\Diapositiva4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404" y="-24358"/>
            <a:ext cx="10841754" cy="73586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5242803"/>
      </p:ext>
    </p:extLst>
  </p:cSld>
  <p:clrMapOvr>
    <a:masterClrMapping/>
  </p:clrMapOvr>
  <mc:AlternateContent xmlns:mc="http://schemas.openxmlformats.org/markup-compatibility/2006" xmlns:p14="http://schemas.microsoft.com/office/powerpoint/2010/main">
    <mc:Choice Requires="p14">
      <p:transition spd="slow" p14:dur="4000" advTm="27124">
        <p:cover/>
      </p:transition>
    </mc:Choice>
    <mc:Fallback xmlns="">
      <p:transition spd="slow" advTm="27124">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750"/>
                                  </p:stCondLst>
                                  <p:childTnLst>
                                    <p:animEffect transition="out" filter="fade">
                                      <p:cBhvr>
                                        <p:cTn id="6" dur="6000"/>
                                        <p:tgtEl>
                                          <p:spTgt spid="7171"/>
                                        </p:tgtEl>
                                      </p:cBhvr>
                                    </p:animEffect>
                                    <p:set>
                                      <p:cBhvr>
                                        <p:cTn id="7" dur="1" fill="hold">
                                          <p:stCondLst>
                                            <p:cond delay="5999"/>
                                          </p:stCondLst>
                                        </p:cTn>
                                        <p:tgtEl>
                                          <p:spTgt spid="7171"/>
                                        </p:tgtEl>
                                        <p:attrNameLst>
                                          <p:attrName>style.visibility</p:attrName>
                                        </p:attrNameLst>
                                      </p:cBhvr>
                                      <p:to>
                                        <p:strVal val="hidden"/>
                                      </p:to>
                                    </p:set>
                                  </p:childTnLst>
                                </p:cTn>
                              </p:par>
                              <p:par>
                                <p:cTn id="8" presetID="18" presetClass="entr" presetSubtype="12" fill="hold" nodeType="withEffect">
                                  <p:stCondLst>
                                    <p:cond delay="11000"/>
                                  </p:stCondLst>
                                  <p:childTnLst>
                                    <p:set>
                                      <p:cBhvr>
                                        <p:cTn id="9" dur="1" fill="hold">
                                          <p:stCondLst>
                                            <p:cond delay="0"/>
                                          </p:stCondLst>
                                        </p:cTn>
                                        <p:tgtEl>
                                          <p:spTgt spid="7172"/>
                                        </p:tgtEl>
                                        <p:attrNameLst>
                                          <p:attrName>style.visibility</p:attrName>
                                        </p:attrNameLst>
                                      </p:cBhvr>
                                      <p:to>
                                        <p:strVal val="visible"/>
                                      </p:to>
                                    </p:set>
                                    <p:animEffect transition="in" filter="strips(downLeft)">
                                      <p:cBhvr>
                                        <p:cTn id="10" dur="6000"/>
                                        <p:tgtEl>
                                          <p:spTgt spid="7172"/>
                                        </p:tgtEl>
                                      </p:cBhvr>
                                    </p:animEffect>
                                  </p:childTnLst>
                                </p:cTn>
                              </p:par>
                              <p:par>
                                <p:cTn id="11" presetID="18" presetClass="entr" presetSubtype="6" fill="hold" nodeType="withEffect">
                                  <p:stCondLst>
                                    <p:cond delay="19000"/>
                                  </p:stCondLst>
                                  <p:childTnLst>
                                    <p:set>
                                      <p:cBhvr>
                                        <p:cTn id="12" dur="1" fill="hold">
                                          <p:stCondLst>
                                            <p:cond delay="0"/>
                                          </p:stCondLst>
                                        </p:cTn>
                                        <p:tgtEl>
                                          <p:spTgt spid="7173"/>
                                        </p:tgtEl>
                                        <p:attrNameLst>
                                          <p:attrName>style.visibility</p:attrName>
                                        </p:attrNameLst>
                                      </p:cBhvr>
                                      <p:to>
                                        <p:strVal val="visible"/>
                                      </p:to>
                                    </p:set>
                                    <p:animEffect transition="in" filter="strips(downRight)">
                                      <p:cBhvr>
                                        <p:cTn id="13" dur="6000"/>
                                        <p:tgtEl>
                                          <p:spTgt spid="7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Eleni\Desktop\Isla Mauricio- HelenV\Diapositiva7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01350" cy="7334250"/>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792163" y="354757"/>
            <a:ext cx="2808312" cy="400110"/>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rPr>
              <a:t>Templo  </a:t>
            </a:r>
            <a:r>
              <a:rPr lang="es-ES" b="1" dirty="0" err="1" smtClean="0">
                <a:effectLst>
                  <a:outerShdw blurRad="38100" dist="38100" dir="2700000" algn="tl">
                    <a:srgbClr val="000000">
                      <a:alpha val="43137"/>
                    </a:srgbClr>
                  </a:outerShdw>
                </a:effectLst>
              </a:rPr>
              <a:t>Kaylasson</a:t>
            </a:r>
            <a:endParaRPr lang="es-ES" b="1" dirty="0">
              <a:effectLst>
                <a:outerShdw blurRad="38100" dist="38100" dir="2700000" algn="tl">
                  <a:srgbClr val="000000">
                    <a:alpha val="43137"/>
                  </a:srgbClr>
                </a:outerShdw>
              </a:effectLst>
            </a:endParaRPr>
          </a:p>
        </p:txBody>
      </p:sp>
      <p:pic>
        <p:nvPicPr>
          <p:cNvPr id="4" name="Picture 2" descr="C:\Users\Eleni\Desktop\ultimo escritorio\bellisima\0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25" y="-9525"/>
            <a:ext cx="10896600" cy="73533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Users\Eleni\Desktop\Isla Mauricio- HelenV\Diapositiva7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25" y="-9525"/>
            <a:ext cx="10896600" cy="733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6426057"/>
      </p:ext>
    </p:extLst>
  </p:cSld>
  <p:clrMapOvr>
    <a:masterClrMapping/>
  </p:clrMapOvr>
  <mc:AlternateContent xmlns:mc="http://schemas.openxmlformats.org/markup-compatibility/2006" xmlns:p14="http://schemas.microsoft.com/office/powerpoint/2010/main">
    <mc:Choice Requires="p14">
      <p:transition spd="slow" p14:dur="4000" advTm="29978">
        <p:blinds/>
      </p:transition>
    </mc:Choice>
    <mc:Fallback xmlns="">
      <p:transition spd="slow" advTm="29978">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325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6000"/>
                                        <p:tgtEl>
                                          <p:spTgt spid="4"/>
                                        </p:tgtEl>
                                      </p:cBhvr>
                                    </p:animEffect>
                                  </p:childTnLst>
                                </p:cTn>
                              </p:par>
                              <p:par>
                                <p:cTn id="8" presetID="22" presetClass="entr" presetSubtype="4" fill="hold" nodeType="withEffect">
                                  <p:stCondLst>
                                    <p:cond delay="15500"/>
                                  </p:stCondLst>
                                  <p:childTnLst>
                                    <p:set>
                                      <p:cBhvr>
                                        <p:cTn id="9" dur="1" fill="hold">
                                          <p:stCondLst>
                                            <p:cond delay="0"/>
                                          </p:stCondLst>
                                        </p:cTn>
                                        <p:tgtEl>
                                          <p:spTgt spid="2050"/>
                                        </p:tgtEl>
                                        <p:attrNameLst>
                                          <p:attrName>style.visibility</p:attrName>
                                        </p:attrNameLst>
                                      </p:cBhvr>
                                      <p:to>
                                        <p:strVal val="visible"/>
                                      </p:to>
                                    </p:set>
                                    <p:animEffect transition="in" filter="wipe(down)">
                                      <p:cBhvr>
                                        <p:cTn id="10" dur="6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Eleni\Desktop\ultimo escritorio\bellisima\0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25" y="0"/>
            <a:ext cx="10896600" cy="73342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C:\Users\Eleni\Desktop\Isla Mauricio- HelenV\Diapositiva1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25" y="0"/>
            <a:ext cx="10896600" cy="7334250"/>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Eleni\Desktop\Isla Mauricio- HelenV\Diapositiva10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25" y="0"/>
            <a:ext cx="10896600" cy="733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6033632"/>
      </p:ext>
    </p:extLst>
  </p:cSld>
  <p:clrMapOvr>
    <a:masterClrMapping/>
  </p:clrMapOvr>
  <mc:AlternateContent xmlns:mc="http://schemas.openxmlformats.org/markup-compatibility/2006" xmlns:p14="http://schemas.microsoft.com/office/powerpoint/2010/main">
    <mc:Choice Requires="p14">
      <p:transition spd="slow" p14:dur="4000" advTm="24634">
        <p:strips dir="rd"/>
      </p:transition>
    </mc:Choice>
    <mc:Fallback xmlns="">
      <p:transition spd="slow" advTm="24634">
        <p:strips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3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6000"/>
                                        <p:tgtEl>
                                          <p:spTgt spid="3"/>
                                        </p:tgtEl>
                                      </p:cBhvr>
                                    </p:animEffect>
                                  </p:childTnLst>
                                </p:cTn>
                              </p:par>
                              <p:par>
                                <p:cTn id="8" presetID="10" presetClass="entr" presetSubtype="0" fill="hold" nodeType="withEffect">
                                  <p:stCondLst>
                                    <p:cond delay="13000"/>
                                  </p:stCondLst>
                                  <p:childTnLst>
                                    <p:set>
                                      <p:cBhvr>
                                        <p:cTn id="9" dur="1" fill="hold">
                                          <p:stCondLst>
                                            <p:cond delay="0"/>
                                          </p:stCondLst>
                                        </p:cTn>
                                        <p:tgtEl>
                                          <p:spTgt spid="3075"/>
                                        </p:tgtEl>
                                        <p:attrNameLst>
                                          <p:attrName>style.visibility</p:attrName>
                                        </p:attrNameLst>
                                      </p:cBhvr>
                                      <p:to>
                                        <p:strVal val="visible"/>
                                      </p:to>
                                    </p:set>
                                    <p:animEffect transition="in" filter="fade">
                                      <p:cBhvr>
                                        <p:cTn id="10" dur="60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Eleni\Desktop\Isla Mauricio- HelenV\Diapositiva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01350" cy="7334250"/>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7704931" y="282749"/>
            <a:ext cx="2160240" cy="400110"/>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rPr>
              <a:t>Campo de golf</a:t>
            </a:r>
            <a:endParaRPr lang="es-ES" b="1" dirty="0">
              <a:effectLst>
                <a:outerShdw blurRad="38100" dist="38100" dir="2700000" algn="tl">
                  <a:srgbClr val="000000">
                    <a:alpha val="43137"/>
                  </a:srgbClr>
                </a:outerShdw>
              </a:effectLst>
            </a:endParaRPr>
          </a:p>
        </p:txBody>
      </p:sp>
      <p:pic>
        <p:nvPicPr>
          <p:cNvPr id="8195" name="Picture 3" descr="C:\Users\Eleni\Desktop\Isla Mauricio- HelenV\Diapositiva3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7" y="0"/>
            <a:ext cx="10801350" cy="7483549"/>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C:\Users\Eleni\Desktop\Isla Mauricio- HelenV\Diapositiva22.JPG"/>
          <p:cNvPicPr>
            <a:picLocks noChangeAspect="1" noChangeArrowheads="1"/>
          </p:cNvPicPr>
          <p:nvPr/>
        </p:nvPicPr>
        <p:blipFill rotWithShape="1">
          <a:blip r:embed="rId4">
            <a:extLst>
              <a:ext uri="{28A0092B-C50C-407E-A947-70E740481C1C}">
                <a14:useLocalDpi xmlns:a14="http://schemas.microsoft.com/office/drawing/2010/main" val="0"/>
              </a:ext>
            </a:extLst>
          </a:blip>
          <a:srcRect t="1474" b="1"/>
          <a:stretch/>
        </p:blipFill>
        <p:spPr bwMode="auto">
          <a:xfrm>
            <a:off x="-6942" y="1"/>
            <a:ext cx="10801350" cy="74835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9651235"/>
      </p:ext>
    </p:extLst>
  </p:cSld>
  <p:clrMapOvr>
    <a:masterClrMapping/>
  </p:clrMapOvr>
  <mc:AlternateContent xmlns:mc="http://schemas.openxmlformats.org/markup-compatibility/2006" xmlns:p14="http://schemas.microsoft.com/office/powerpoint/2010/main">
    <mc:Choice Requires="p14">
      <p:transition spd="slow" p14:dur="4000" advTm="26466">
        <p14:reveal/>
      </p:transition>
    </mc:Choice>
    <mc:Fallback xmlns="">
      <p:transition spd="slow" advTm="2646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3000"/>
                                  </p:stCondLst>
                                  <p:childTnLst>
                                    <p:animEffect transition="out" filter="fade">
                                      <p:cBhvr>
                                        <p:cTn id="6" dur="6000"/>
                                        <p:tgtEl>
                                          <p:spTgt spid="8195"/>
                                        </p:tgtEl>
                                      </p:cBhvr>
                                    </p:animEffect>
                                    <p:set>
                                      <p:cBhvr>
                                        <p:cTn id="7" dur="1" fill="hold">
                                          <p:stCondLst>
                                            <p:cond delay="5999"/>
                                          </p:stCondLst>
                                        </p:cTn>
                                        <p:tgtEl>
                                          <p:spTgt spid="8195"/>
                                        </p:tgtEl>
                                        <p:attrNameLst>
                                          <p:attrName>style.visibility</p:attrName>
                                        </p:attrNameLst>
                                      </p:cBhvr>
                                      <p:to>
                                        <p:strVal val="hidden"/>
                                      </p:to>
                                    </p:set>
                                  </p:childTnLst>
                                </p:cTn>
                              </p:par>
                              <p:par>
                                <p:cTn id="8" presetID="6" presetClass="entr" presetSubtype="16" fill="hold" nodeType="withEffect">
                                  <p:stCondLst>
                                    <p:cond delay="14000"/>
                                  </p:stCondLst>
                                  <p:childTnLst>
                                    <p:set>
                                      <p:cBhvr>
                                        <p:cTn id="9" dur="1" fill="hold">
                                          <p:stCondLst>
                                            <p:cond delay="0"/>
                                          </p:stCondLst>
                                        </p:cTn>
                                        <p:tgtEl>
                                          <p:spTgt spid="4098"/>
                                        </p:tgtEl>
                                        <p:attrNameLst>
                                          <p:attrName>style.visibility</p:attrName>
                                        </p:attrNameLst>
                                      </p:cBhvr>
                                      <p:to>
                                        <p:strVal val="visible"/>
                                      </p:to>
                                    </p:set>
                                    <p:animEffect transition="in" filter="circle(in)">
                                      <p:cBhvr>
                                        <p:cTn id="10" dur="6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Eleni\Desktop\Isla Mauricio- HelenV\Diapositiva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01350" cy="73342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0" descr="C:\Users\Eleni\Desktop\Isla Mauricio\Diapositiva70 - copi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367"/>
            <a:ext cx="10801350" cy="7334250"/>
          </a:xfrm>
          <a:prstGeom prst="rect">
            <a:avLst/>
          </a:prstGeom>
          <a:noFill/>
          <a:extLst>
            <a:ext uri="{909E8E84-426E-40DD-AFC4-6F175D3DCCD1}">
              <a14:hiddenFill xmlns:a14="http://schemas.microsoft.com/office/drawing/2010/main">
                <a:solidFill>
                  <a:srgbClr val="FFFFFF"/>
                </a:solidFill>
              </a14:hiddenFill>
            </a:ext>
          </a:extLst>
        </p:spPr>
      </p:pic>
      <p:pic>
        <p:nvPicPr>
          <p:cNvPr id="8195" name="Picture 3" descr="C:\Users\Eleni\Desktop\Isla Mauricio- HelenV\Diapositiva7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53" y="-34186"/>
            <a:ext cx="10801350" cy="7368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4355"/>
      </p:ext>
    </p:extLst>
  </p:cSld>
  <p:clrMapOvr>
    <a:masterClrMapping/>
  </p:clrMapOvr>
  <mc:AlternateContent xmlns:mc="http://schemas.openxmlformats.org/markup-compatibility/2006" xmlns:p14="http://schemas.microsoft.com/office/powerpoint/2010/main">
    <mc:Choice Requires="p14">
      <p:transition spd="slow" p14:dur="4000" advTm="28242">
        <p:pull/>
      </p:transition>
    </mc:Choice>
    <mc:Fallback xmlns="">
      <p:transition spd="slow" advTm="28242">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3250"/>
                                  </p:stCondLst>
                                  <p:childTnLst>
                                    <p:animEffect transition="out" filter="fade">
                                      <p:cBhvr>
                                        <p:cTn id="6" dur="6000"/>
                                        <p:tgtEl>
                                          <p:spTgt spid="3"/>
                                        </p:tgtEl>
                                      </p:cBhvr>
                                    </p:animEffect>
                                    <p:set>
                                      <p:cBhvr>
                                        <p:cTn id="7" dur="1" fill="hold">
                                          <p:stCondLst>
                                            <p:cond delay="5999"/>
                                          </p:stCondLst>
                                        </p:cTn>
                                        <p:tgtEl>
                                          <p:spTgt spid="3"/>
                                        </p:tgtEl>
                                        <p:attrNameLst>
                                          <p:attrName>style.visibility</p:attrName>
                                        </p:attrNameLst>
                                      </p:cBhvr>
                                      <p:to>
                                        <p:strVal val="hidden"/>
                                      </p:to>
                                    </p:set>
                                  </p:childTnLst>
                                </p:cTn>
                              </p:par>
                              <p:par>
                                <p:cTn id="8" presetID="6" presetClass="entr" presetSubtype="16" fill="hold" nodeType="withEffect">
                                  <p:stCondLst>
                                    <p:cond delay="15250"/>
                                  </p:stCondLst>
                                  <p:childTnLst>
                                    <p:set>
                                      <p:cBhvr>
                                        <p:cTn id="9" dur="1" fill="hold">
                                          <p:stCondLst>
                                            <p:cond delay="0"/>
                                          </p:stCondLst>
                                        </p:cTn>
                                        <p:tgtEl>
                                          <p:spTgt spid="8195"/>
                                        </p:tgtEl>
                                        <p:attrNameLst>
                                          <p:attrName>style.visibility</p:attrName>
                                        </p:attrNameLst>
                                      </p:cBhvr>
                                      <p:to>
                                        <p:strVal val="visible"/>
                                      </p:to>
                                    </p:set>
                                    <p:animEffect transition="in" filter="circle(in)">
                                      <p:cBhvr>
                                        <p:cTn id="10" dur="60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7" descr="C:\Users\Eleni\Desktop\Isla Mauricio\Diapositiva4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23" y="-18999"/>
            <a:ext cx="10959813" cy="7334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Eleni\Desktop\Isla Mauricio- HelenV\Diapositiva3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64" y="-24800"/>
            <a:ext cx="10966587" cy="735904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3.bp.blogspot.com/-dF1le2f95Yo/TnNY6HNYsfI/AAAAAAAAMvE/79YM7fC78tU/s1600/288.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24411" y="1018637"/>
            <a:ext cx="1154033" cy="95494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0" descr="http://www.conversordeletras.com/fontgenerator/?text=Helen&amp;size=70&amp;font=BlackFamily&amp;color=ea1616&amp;a=a7c24c9f1d3b58cae7f8adf59cb88dba"/>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0" b="89928" l="9907" r="89783">
                        <a14:foregroundMark x1="47988" y1="35971" x2="47368" y2="47482"/>
                        <a14:foregroundMark x1="47368" y1="48921" x2="47368" y2="48921"/>
                        <a14:foregroundMark x1="47368" y1="51079" x2="47368" y2="51079"/>
                        <a14:foregroundMark x1="56037" y1="19424" x2="56037" y2="48921"/>
                        <a14:foregroundMark x1="73375" y1="34532" x2="77090" y2="48921"/>
                      </a14:backgroundRemoval>
                    </a14:imgEffect>
                  </a14:imgLayer>
                </a14:imgProps>
              </a:ext>
              <a:ext uri="{28A0092B-C50C-407E-A947-70E740481C1C}">
                <a14:useLocalDpi xmlns:a14="http://schemas.microsoft.com/office/drawing/2010/main" val="0"/>
              </a:ext>
            </a:extLst>
          </a:blip>
          <a:srcRect/>
          <a:stretch>
            <a:fillRect/>
          </a:stretch>
        </p:blipFill>
        <p:spPr bwMode="auto">
          <a:xfrm>
            <a:off x="8641035" y="6171135"/>
            <a:ext cx="1748892" cy="75261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6" descr="C:\Users\Eleni\Desktop\Isla Mauricio\Diapositiva15.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164" y="-24800"/>
            <a:ext cx="11001856" cy="7359049"/>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https://gifimage.net/wp-content/uploads/2017/07/fin-gif-con-movimiento-7.gif"/>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504131" y="285969"/>
            <a:ext cx="1458120" cy="1210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1409016"/>
      </p:ext>
    </p:extLst>
  </p:cSld>
  <p:clrMapOvr>
    <a:masterClrMapping/>
  </p:clrMapOvr>
  <mc:AlternateContent xmlns:mc="http://schemas.openxmlformats.org/markup-compatibility/2006" xmlns:p14="http://schemas.microsoft.com/office/powerpoint/2010/main">
    <mc:Choice Requires="p14">
      <p:transition spd="slow" p14:dur="3900" advTm="32170">
        <p14:glitter dir="r"/>
      </p:transition>
    </mc:Choice>
    <mc:Fallback xmlns="">
      <p:transition spd="slow" advTm="3217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3000"/>
                                  </p:stCondLst>
                                  <p:childTnLst>
                                    <p:animEffect transition="out" filter="fade">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0" presetClass="entr" presetSubtype="0" fill="hold" nodeType="withEffect">
                                  <p:stCondLst>
                                    <p:cond delay="13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8000"/>
                                        <p:tgtEl>
                                          <p:spTgt spid="5"/>
                                        </p:tgtEl>
                                      </p:cBhvr>
                                    </p:animEffect>
                                  </p:childTnLst>
                                </p:cTn>
                              </p:par>
                            </p:childTnLst>
                          </p:cTn>
                        </p:par>
                        <p:par>
                          <p:cTn id="11" fill="hold">
                            <p:stCondLst>
                              <p:cond delay="2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3000"/>
                                        <p:tgtEl>
                                          <p:spTgt spid="7"/>
                                        </p:tgtEl>
                                      </p:cBhvr>
                                    </p:animEffect>
                                  </p:childTnLst>
                                </p:cTn>
                              </p:par>
                            </p:childTnLst>
                          </p:cTn>
                        </p:par>
                        <p:par>
                          <p:cTn id="15" fill="hold">
                            <p:stCondLst>
                              <p:cond delay="24000"/>
                            </p:stCondLst>
                            <p:childTnLst>
                              <p:par>
                                <p:cTn id="16" presetID="6" presetClass="entr" presetSubtype="16"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circle(in)">
                                      <p:cBhvr>
                                        <p:cTn id="18" dur="3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11353"/>
            <a:ext cx="10801350" cy="244476"/>
          </a:xfrm>
          <a:prstGeom prst="rect">
            <a:avLst/>
          </a:prstGeom>
          <a:solidFill>
            <a:schemeClr val="bg1"/>
          </a:solidFill>
          <a:ln w="19050">
            <a:solidFill>
              <a:srgbClr val="C0C0C0"/>
            </a:solidFill>
            <a:miter lim="800000"/>
            <a:headEnd/>
            <a:tailEnd/>
          </a:ln>
          <a:effectLst/>
        </p:spPr>
        <p:txBody>
          <a:bodyPr wrap="none" lIns="103347" tIns="51671" rIns="103347" bIns="51671" anchor="ctr"/>
          <a:lstStyle/>
          <a:p>
            <a:pPr defTabSz="1033455"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955806"/>
            <a:ext cx="10801350" cy="5378450"/>
          </a:xfrm>
          <a:prstGeom prst="rect">
            <a:avLst/>
          </a:prstGeom>
          <a:solidFill>
            <a:srgbClr val="B6E8FC"/>
          </a:solidFill>
          <a:ln w="9525">
            <a:noFill/>
            <a:miter lim="800000"/>
            <a:headEnd/>
            <a:tailEnd/>
          </a:ln>
          <a:effectLst/>
        </p:spPr>
        <p:txBody>
          <a:bodyPr wrap="none" lIns="103347" tIns="51671" rIns="103347" bIns="51671" anchor="ctr"/>
          <a:lstStyle/>
          <a:p>
            <a:pPr algn="ctr" defTabSz="1033455"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340294" y="1"/>
            <a:ext cx="5760720" cy="1670579"/>
          </a:xfrm>
          <a:prstGeom prst="rect">
            <a:avLst/>
          </a:prstGeom>
          <a:noFill/>
        </p:spPr>
      </p:pic>
      <p:sp>
        <p:nvSpPr>
          <p:cNvPr id="4104" name="Text Box 8"/>
          <p:cNvSpPr txBox="1">
            <a:spLocks noChangeArrowheads="1"/>
          </p:cNvSpPr>
          <p:nvPr/>
        </p:nvSpPr>
        <p:spPr bwMode="auto">
          <a:xfrm>
            <a:off x="0" y="2037294"/>
            <a:ext cx="10801350" cy="2689674"/>
          </a:xfrm>
          <a:prstGeom prst="rect">
            <a:avLst/>
          </a:prstGeom>
          <a:noFill/>
          <a:ln w="9525">
            <a:noFill/>
            <a:miter lim="800000"/>
            <a:headEnd/>
            <a:tailEnd/>
          </a:ln>
          <a:effectLst/>
        </p:spPr>
        <p:txBody>
          <a:bodyPr lIns="103347" tIns="51671" rIns="103347" bIns="51671">
            <a:spAutoFit/>
          </a:bodyPr>
          <a:lstStyle/>
          <a:p>
            <a:pPr algn="ctr" defTabSz="1033455" fontAlgn="base">
              <a:spcBef>
                <a:spcPct val="50000"/>
              </a:spcBef>
              <a:spcAft>
                <a:spcPct val="0"/>
              </a:spcAft>
            </a:pPr>
            <a:r>
              <a:rPr lang="es-ES" sz="6800" b="1" dirty="0">
                <a:solidFill>
                  <a:srgbClr val="000000"/>
                </a:solidFill>
                <a:latin typeface="Kristen ITC" pitchFamily="66" charset="0"/>
              </a:rPr>
              <a:t>¿Te ha gustado?</a:t>
            </a:r>
            <a:r>
              <a:rPr lang="es-ES" sz="5400" dirty="0">
                <a:solidFill>
                  <a:srgbClr val="000000"/>
                </a:solidFill>
                <a:latin typeface="Kristen ITC" pitchFamily="66" charset="0"/>
              </a:rPr>
              <a:t> </a:t>
            </a:r>
            <a:br>
              <a:rPr lang="es-ES" sz="5400" dirty="0">
                <a:solidFill>
                  <a:srgbClr val="000000"/>
                </a:solidFill>
                <a:latin typeface="Kristen ITC" pitchFamily="66" charset="0"/>
              </a:rPr>
            </a:br>
            <a:r>
              <a:rPr lang="es-ES" sz="5000" dirty="0">
                <a:solidFill>
                  <a:srgbClr val="000000"/>
                </a:solidFill>
                <a:latin typeface="Kristen ITC" pitchFamily="66" charset="0"/>
              </a:rPr>
              <a:t>Puedes ver más entrando </a:t>
            </a:r>
            <a:br>
              <a:rPr lang="es-ES" sz="5000" dirty="0">
                <a:solidFill>
                  <a:srgbClr val="000000"/>
                </a:solidFill>
                <a:latin typeface="Kristen ITC" pitchFamily="66" charset="0"/>
              </a:rPr>
            </a:br>
            <a:r>
              <a:rPr lang="es-ES" sz="5000" b="1" dirty="0">
                <a:solidFill>
                  <a:srgbClr val="40F903"/>
                </a:solidFill>
                <a:latin typeface="Kristen ITC" pitchFamily="66" charset="0"/>
                <a:hlinkClick r:id="rId2"/>
              </a:rPr>
              <a:t>Aquí</a:t>
            </a:r>
            <a:endParaRPr lang="es-ES" sz="5000" b="1" dirty="0">
              <a:solidFill>
                <a:srgbClr val="40F903"/>
              </a:solidFill>
              <a:latin typeface="Kristen ITC" pitchFamily="66" charset="0"/>
            </a:endParaRPr>
          </a:p>
        </p:txBody>
      </p:sp>
      <p:sp>
        <p:nvSpPr>
          <p:cNvPr id="4107" name="Text Box 11"/>
          <p:cNvSpPr txBox="1">
            <a:spLocks noChangeArrowheads="1"/>
          </p:cNvSpPr>
          <p:nvPr/>
        </p:nvSpPr>
        <p:spPr bwMode="auto">
          <a:xfrm>
            <a:off x="1350170" y="5052494"/>
            <a:ext cx="3150394" cy="1797122"/>
          </a:xfrm>
          <a:prstGeom prst="rect">
            <a:avLst/>
          </a:prstGeom>
          <a:noFill/>
          <a:ln w="19050">
            <a:noFill/>
            <a:prstDash val="sysDot"/>
            <a:miter lim="800000"/>
            <a:headEnd/>
            <a:tailEnd/>
          </a:ln>
          <a:effectLst/>
        </p:spPr>
        <p:txBody>
          <a:bodyPr lIns="103347" tIns="51671" rIns="103347" bIns="51671">
            <a:spAutoFit/>
          </a:bodyPr>
          <a:lstStyle/>
          <a:p>
            <a:pPr algn="ctr" defTabSz="1033455"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defTabSz="1033455"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6660837" y="4482062"/>
            <a:ext cx="2790349" cy="2526243"/>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770597" y="5215471"/>
            <a:ext cx="1440180" cy="1059393"/>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3178210"/>
            <a:ext cx="630079" cy="570441"/>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748652"/>
            <a:ext cx="630079" cy="570441"/>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4319090"/>
            <a:ext cx="630079" cy="570441"/>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889531"/>
            <a:ext cx="630079" cy="570441"/>
          </a:xfrm>
          <a:prstGeom prst="rect">
            <a:avLst/>
          </a:prstGeom>
          <a:noFill/>
        </p:spPr>
      </p:pic>
    </p:spTree>
    <p:extLst>
      <p:ext uri="{BB962C8B-B14F-4D97-AF65-F5344CB8AC3E}">
        <p14:creationId xmlns:p14="http://schemas.microsoft.com/office/powerpoint/2010/main" val="1617944026"/>
      </p:ext>
    </p:extLst>
  </p:cSld>
  <p:clrMapOvr>
    <a:masterClrMapping/>
  </p:clrMapOvr>
  <p:transition spd="slow" advTm="9668">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988</TotalTime>
  <Words>321</Words>
  <Application>Microsoft Office PowerPoint</Application>
  <PresentationFormat>Personalizado</PresentationFormat>
  <Paragraphs>13</Paragraphs>
  <Slides>24</Slides>
  <Notes>0</Notes>
  <HiddenSlides>0</HiddenSlides>
  <MMClips>0</MMClips>
  <ScaleCrop>false</ScaleCrop>
  <HeadingPairs>
    <vt:vector size="4" baseType="variant">
      <vt:variant>
        <vt:lpstr>Tema</vt:lpstr>
      </vt:variant>
      <vt:variant>
        <vt:i4>2</vt:i4>
      </vt:variant>
      <vt:variant>
        <vt:lpstr>Títulos de diapositiva</vt:lpstr>
      </vt:variant>
      <vt:variant>
        <vt:i4>24</vt:i4>
      </vt:variant>
    </vt:vector>
  </HeadingPairs>
  <TitlesOfParts>
    <vt:vector size="26"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Isla Mauricio</dc:title>
  <dc:creator>Helen VC</dc:creator>
  <cp:lastModifiedBy>Usuario</cp:lastModifiedBy>
  <cp:revision>88</cp:revision>
  <dcterms:created xsi:type="dcterms:W3CDTF">2017-11-03T16:14:34Z</dcterms:created>
  <dcterms:modified xsi:type="dcterms:W3CDTF">2017-11-09T21:02:29Z</dcterms:modified>
  <cp:category>Paisajes</cp:category>
</cp:coreProperties>
</file>