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331" r:id="rId5"/>
    <p:sldId id="332" r:id="rId6"/>
    <p:sldId id="333" r:id="rId7"/>
    <p:sldId id="261" r:id="rId8"/>
    <p:sldId id="262" r:id="rId9"/>
    <p:sldId id="263" r:id="rId10"/>
    <p:sldId id="264" r:id="rId11"/>
    <p:sldId id="267" r:id="rId12"/>
    <p:sldId id="268" r:id="rId13"/>
    <p:sldId id="303" r:id="rId14"/>
    <p:sldId id="273" r:id="rId15"/>
    <p:sldId id="275" r:id="rId16"/>
    <p:sldId id="282" r:id="rId17"/>
    <p:sldId id="269" r:id="rId18"/>
    <p:sldId id="270" r:id="rId19"/>
    <p:sldId id="283" r:id="rId20"/>
    <p:sldId id="271" r:id="rId21"/>
    <p:sldId id="284" r:id="rId22"/>
    <p:sldId id="281" r:id="rId23"/>
    <p:sldId id="277" r:id="rId24"/>
    <p:sldId id="272" r:id="rId25"/>
    <p:sldId id="285" r:id="rId26"/>
    <p:sldId id="326" r:id="rId27"/>
    <p:sldId id="328" r:id="rId28"/>
    <p:sldId id="329" r:id="rId29"/>
    <p:sldId id="330" r:id="rId30"/>
    <p:sldId id="274" r:id="rId31"/>
    <p:sldId id="280" r:id="rId32"/>
    <p:sldId id="276" r:id="rId33"/>
    <p:sldId id="278" r:id="rId34"/>
    <p:sldId id="279" r:id="rId35"/>
    <p:sldId id="327" r:id="rId36"/>
    <p:sldId id="266" r:id="rId37"/>
    <p:sldId id="288" r:id="rId38"/>
    <p:sldId id="293" r:id="rId39"/>
    <p:sldId id="287" r:id="rId40"/>
    <p:sldId id="289" r:id="rId41"/>
    <p:sldId id="290" r:id="rId42"/>
    <p:sldId id="291" r:id="rId43"/>
    <p:sldId id="292" r:id="rId44"/>
    <p:sldId id="299" r:id="rId45"/>
    <p:sldId id="301" r:id="rId46"/>
    <p:sldId id="318" r:id="rId47"/>
    <p:sldId id="311" r:id="rId48"/>
    <p:sldId id="294" r:id="rId49"/>
    <p:sldId id="295" r:id="rId50"/>
    <p:sldId id="296" r:id="rId51"/>
    <p:sldId id="297" r:id="rId52"/>
    <p:sldId id="298" r:id="rId53"/>
    <p:sldId id="305" r:id="rId54"/>
    <p:sldId id="300" r:id="rId55"/>
    <p:sldId id="310" r:id="rId56"/>
    <p:sldId id="302" r:id="rId57"/>
    <p:sldId id="265" r:id="rId58"/>
    <p:sldId id="306" r:id="rId59"/>
    <p:sldId id="308" r:id="rId60"/>
    <p:sldId id="304" r:id="rId61"/>
    <p:sldId id="307" r:id="rId62"/>
    <p:sldId id="316" r:id="rId63"/>
    <p:sldId id="320" r:id="rId64"/>
    <p:sldId id="309" r:id="rId65"/>
    <p:sldId id="335" r:id="rId66"/>
    <p:sldId id="312" r:id="rId67"/>
    <p:sldId id="313" r:id="rId68"/>
    <p:sldId id="314" r:id="rId69"/>
    <p:sldId id="315" r:id="rId70"/>
    <p:sldId id="319" r:id="rId71"/>
    <p:sldId id="322" r:id="rId72"/>
    <p:sldId id="323" r:id="rId73"/>
    <p:sldId id="324" r:id="rId74"/>
    <p:sldId id="286" r:id="rId75"/>
    <p:sldId id="336" r:id="rId76"/>
    <p:sldId id="337" r:id="rId77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Z3QpDbH2lG1rVRRoDMvOA==" hashData="ZlD7uzVGVKXcwHIIyTSjJAroq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EE2F6-AB07-4920-94B4-E39FDF3C8719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B6607D-A7E6-4E2A-AAF2-673F8F8C80D6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AAAEE-975C-4AA2-81B5-B023053D92DC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67CCB7-6D4F-49DC-B8A6-570A42D46F07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66A6A-29E9-433C-9706-1742906459C3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A26FA-D68C-417B-A805-7ED6C46D1324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0922F-7605-4E9B-9DC1-5471E086588C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ECF8E-E184-4419-A208-B00E157CBDD3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3ACD7-B947-45BC-9B10-1602D098F702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0D157-0420-4026-A579-99F595D832FC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518DA-4220-48DB-AD2B-A4AE4A53B9E5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E48F11-FB7E-4252-842F-070926876CF2}" type="slidenum">
              <a:rPr lang="en-CA"/>
              <a:pPr/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map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/>
          <a:stretch>
            <a:fillRect/>
          </a:stretch>
        </p:blipFill>
        <p:spPr bwMode="auto">
          <a:xfrm>
            <a:off x="1905000" y="571500"/>
            <a:ext cx="5334000" cy="5715000"/>
          </a:xfrm>
          <a:prstGeom prst="rect">
            <a:avLst/>
          </a:prstGeom>
          <a:noFill/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>
    <p:sndAc>
      <p:stSnd>
        <p:snd r:embed="rId2" name="11 - Leaves In The Wind (Concert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39750" y="549275"/>
            <a:ext cx="7456488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400"/>
              <a:t> </a:t>
            </a:r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Usted puede que sepa mucho sobre Canadá, pero debido a que la Isla del Príncipe Eduardo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es la provincia canadiense más pequeña y no muy bien conocida alrededor del mundo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lo más probable es que le gustaría conocer un poquito más </a:t>
            </a:r>
          </a:p>
          <a:p>
            <a:endParaRPr lang="en-CA" sz="1400" i="1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La Isla del Príncipe Eduardo, también llamada "PEI", o simplemente "la Isla" 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es una de las cuatro provincias de la costa Atlántica de Canadá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junto con Nuevo Brunswick, Nueva Escocia y Terranova y Labrador. </a:t>
            </a:r>
          </a:p>
          <a:p>
            <a:endParaRPr lang="en-CA" sz="1400" i="1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La provincia de la Isla del Príncipe Eduardo es conocida como la "Provincia Jardín" de Canadá.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Esto se debe a que la mayoría de la tierra en PEI es cultivable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y muchos Isleños disfrutan el cuidado de sus jardines de flores y huertos de hortalizas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durante los meses de primavera y verano.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 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​  ​PEI se encuentra en el Golfo de San Lorenzo sobre la costa este de Canadá, en el Océano Atlántico.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endParaRPr lang="en-CA" sz="1400" i="1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PEI está separada de la parte continental de Canadá, Nuevo Brunswick y Nueva Escocia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por el Estrecho de Northumberland.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Se conecta a Nuevo Brunswick por los 13 km de largo del Puente de la Confederación.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endParaRPr lang="en-CA" sz="1400" i="1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La Isla tiene 224 km (140 millas) de largo y de 6 a 64 km (de 4 a 40 millas) de ancho.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El área total de PEI es de 5,660 km2  (2,185 millas cuadradas) </a:t>
            </a:r>
            <a:br>
              <a:rPr lang="en-CA" sz="1400" i="1">
                <a:solidFill>
                  <a:schemeClr val="accent2"/>
                </a:solidFill>
                <a:latin typeface="Cambria" pitchFamily="18" charset="0"/>
              </a:rPr>
            </a:b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>
                <a:solidFill>
                  <a:schemeClr val="accent2"/>
                </a:solidFill>
                <a:latin typeface="Cambria" pitchFamily="18" charset="0"/>
              </a:rPr>
              <a:t> </a:t>
            </a:r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Casi todo el suelo​, ​está compuesto de piedra arenisca roja blanda.</a:t>
            </a: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El enrojecimiento del suelo se debe al alto contenido de óxido de hierro (herrumbre).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 PEI está rodeado por más de 90 hermosas playas arenosas, muchas de ellas con dunas.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r>
              <a:rPr lang="en-CA" sz="1400" i="1">
                <a:solidFill>
                  <a:schemeClr val="accent2"/>
                </a:solidFill>
                <a:latin typeface="Cambria" pitchFamily="18" charset="0"/>
              </a:rPr>
              <a:t>En PEI, no hay grandes lagos o ríos, solo lagunas, arroyos y riachuelo​s​</a:t>
            </a:r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  <a:p>
            <a:endParaRPr lang="en-CA" sz="1400">
              <a:solidFill>
                <a:schemeClr val="accent2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3" y="0"/>
            <a:ext cx="9143234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7" y="0"/>
            <a:ext cx="913674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11209528_10153407170131153_7078524835091823452_n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11665566_10153407171431153_7476028537752234548_n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11403387_10153407169776153_353074489238754770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11694118_10153407165191153_2738628587577730235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20150805_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n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66566843_MSzmbGx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harlottetown__prince_edward_island__ca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Imagen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rairie348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each-and-cliffs-at-east-jpg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110007_053rr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rince-edward-island-60c67607-fe50-46c5-a638-d10d7d31bcf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ape-bear-lighthouse-3246d6e1-1008-4e2e-ab1d-08ccece5f662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rince-edward-island-cape-north-02-4bc9a4e0-d35f-4638-99d4-1ef3acefb940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ortlajoye_amherst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kleine-farm-auf-prince-edward-island-01-0335b1df-8359-4161-8366-794ebc0aece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110007_016r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Travel_Photography_Blog_pei_20111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98113-14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rowbush-GC-aerial a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PEI-New-London-Bay-622x2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pm_newlond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ovehead-lighthouse-8019520d-dfdd-42c6-9635-8565334b364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leuchtturm-auf-prince-edward-island-01-bf430c49-3c46-41c6-bad0-7efb523fb6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Image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38" y="0"/>
            <a:ext cx="92868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kleine-farm-auf-prince-edward-island-02-f43c4eac-5088-4b41-b8ce-4195c7e775a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rince-edward-island-7cbb8539-6fe1-4df3-8d92-ccaf612798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30615092137-07-literary-beaches-horizontal-large-galle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20150805_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20226726_PEIHouse700x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125859281_5TeuxZy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63440346_4CZNOo02_Resized_NEWHOUSE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101188021_uJRsUSH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103901675_iZzZxX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103972955_Z4Eaey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115945654_AKlwx5sK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23085252_stanhope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66566831_XN7nVqN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147997795_XgcK4ciu_NewfolderPENorthumberlandStraitLH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103470335_xG5vJO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128924006_K8zK2SRu__DSC2277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128924032_Lh5VvLjl__DSC2309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129740551_ERyoMpuo_47PrinceEdwardIslandDSC_07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52591871_EtkJFbu8_DSCN03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67385603_pDMItG4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67385627_EGmlPUo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64914634_TddLQXzI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102279733_5j7FGEyZ"/>
          <p:cNvPicPr>
            <a:picLocks noChangeAspect="1" noChangeArrowheads="1"/>
          </p:cNvPicPr>
          <p:nvPr/>
        </p:nvPicPr>
        <p:blipFill>
          <a:blip r:embed="rId2" cstate="print">
            <a:lum bright="12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66566840_rh8zO9L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20150805_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82838618_84EcTPHA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101062237_7itvctw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66566871_ACKcrRM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99096166_1UVFdmG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152414585_tvoSPt5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152591876_dpJjKvAc_DSCN03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102191140_VAfBb4w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390172_2083086865036240_59837132266453073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116559116_OpHAxjT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116559049_b9AEkQr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121928161_CuJ5DiHm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124879668_7BN88Ar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147997797_NM1ZVjT6_NewfolderPEParkCorner2DunesLake"/>
          <p:cNvPicPr>
            <a:picLocks noChangeAspect="1" noChangeArrowheads="1"/>
          </p:cNvPicPr>
          <p:nvPr/>
        </p:nvPicPr>
        <p:blipFill>
          <a:blip r:embed="rId2" cstate="print">
            <a:lum bright="6000" contras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 descr="126605816_y3AXPQS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126607032_M9UvFVcp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126932867_TcYoJU6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laxing-c3fdb4c8-1fdc-4f2e-8793-863e42c83c7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515143_2082196445125282_6678996276417134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364088" y="404664"/>
            <a:ext cx="1296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Comic Sans MS" pitchFamily="66" charset="0"/>
              </a:rPr>
              <a:t>FIN</a:t>
            </a:r>
            <a:endParaRPr lang="en-CA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67944" y="980728"/>
            <a:ext cx="444499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err="1" smtClean="0">
                <a:solidFill>
                  <a:schemeClr val="bg1"/>
                </a:solidFill>
                <a:latin typeface="Cambria" pitchFamily="18" charset="0"/>
              </a:rPr>
              <a:t>Fotos</a:t>
            </a:r>
            <a:r>
              <a:rPr lang="en-US" sz="2800" i="1" dirty="0" smtClean="0">
                <a:solidFill>
                  <a:schemeClr val="bg1"/>
                </a:solidFill>
                <a:latin typeface="Cambria" pitchFamily="18" charset="0"/>
              </a:rPr>
              <a:t> – internet y </a:t>
            </a:r>
            <a:r>
              <a:rPr lang="en-US" sz="2800" i="1" dirty="0" err="1" smtClean="0">
                <a:solidFill>
                  <a:schemeClr val="bg1"/>
                </a:solidFill>
                <a:latin typeface="Cambria" pitchFamily="18" charset="0"/>
              </a:rPr>
              <a:t>personales</a:t>
            </a:r>
            <a:endParaRPr lang="en-CA" sz="2800" i="1" dirty="0" smtClean="0">
              <a:solidFill>
                <a:schemeClr val="bg1"/>
              </a:solidFill>
              <a:latin typeface="Cambria" pitchFamily="18" charset="0"/>
            </a:endParaRPr>
          </a:p>
          <a:p>
            <a:endParaRPr lang="es-UY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22</Words>
  <Application>Microsoft Office PowerPoint</Application>
  <PresentationFormat>Presentación en pantalla (4:3)</PresentationFormat>
  <Paragraphs>29</Paragraphs>
  <Slides>76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76</vt:i4>
      </vt:variant>
    </vt:vector>
  </HeadingPairs>
  <TitlesOfParts>
    <vt:vector size="77" baseType="lpstr"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17</cp:revision>
  <dcterms:created xsi:type="dcterms:W3CDTF">2015-08-06T21:31:27Z</dcterms:created>
  <dcterms:modified xsi:type="dcterms:W3CDTF">2019-03-30T18:07:15Z</dcterms:modified>
</cp:coreProperties>
</file>