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7" r:id="rId24"/>
    <p:sldId id="276" r:id="rId25"/>
    <p:sldId id="278" r:id="rId26"/>
    <p:sldId id="279" r:id="rId27"/>
    <p:sldId id="280" r:id="rId28"/>
    <p:sldId id="284" r:id="rId29"/>
    <p:sldId id="282" r:id="rId30"/>
    <p:sldId id="281" r:id="rId31"/>
    <p:sldId id="283" r:id="rId32"/>
    <p:sldId id="285" r:id="rId33"/>
    <p:sldId id="286" r:id="rId34"/>
    <p:sldId id="287" r:id="rId35"/>
    <p:sldId id="288" r:id="rId36"/>
    <p:sldId id="289" r:id="rId37"/>
    <p:sldId id="290" r:id="rId38"/>
    <p:sldId id="291" r:id="rId39"/>
    <p:sldId id="292"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8D2E6FB-4105-4370-A54C-73BBF62BB7C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28758A0-7FC3-4BDD-914D-F92637D277B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48CA4A0-7545-4FB8-A606-77408B355CC0}" type="datetime1">
              <a:rPr lang="es-ES"/>
              <a:pPr lvl="0"/>
              <a:t>24/09/2021</a:t>
            </a:fld>
            <a:endParaRPr lang="es-ES"/>
          </a:p>
        </p:txBody>
      </p:sp>
      <p:sp>
        <p:nvSpPr>
          <p:cNvPr id="4" name="Marcador de imagen de diapositiva 3">
            <a:extLst>
              <a:ext uri="{FF2B5EF4-FFF2-40B4-BE49-F238E27FC236}">
                <a16:creationId xmlns:a16="http://schemas.microsoft.com/office/drawing/2014/main" id="{EAE2B7E6-665D-4C04-A872-45EB7D49522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807B28A-D069-46D6-A70C-DE325B76655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C362824-4AC4-4234-A802-405E102C32A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8909397-2296-4BB1-9FF1-2DB67EE4A39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0D6A80A-B6A2-4DC4-B1D7-F9CCB86E4DE2}" type="slidenum">
              <a:t>‹Nº›</a:t>
            </a:fld>
            <a:endParaRPr lang="es-ES"/>
          </a:p>
        </p:txBody>
      </p:sp>
    </p:spTree>
    <p:extLst>
      <p:ext uri="{BB962C8B-B14F-4D97-AF65-F5344CB8AC3E}">
        <p14:creationId xmlns:p14="http://schemas.microsoft.com/office/powerpoint/2010/main" val="380026128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6DF39E5-EEB4-4B7A-9F02-29FF4D813A7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D09EE33-8867-4143-AA96-5D56B24AB68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86EA6EF-3146-4911-BAB6-27DF195EA74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8AB82EF-FC04-46BC-B5E7-B0F451E505F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61A77FB-D2A6-4F72-AB05-DA95819E8F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FD65CC2-9B1D-4D36-BD70-2A951D2DBA1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7BBF8A8-F59E-41C8-B736-E4DB069400A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A1C523C-9FC3-4F38-9CB5-3383386D7C3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E31174-80F4-483B-917F-4A715750BA7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2DF042D-06CE-4E4D-A74A-637ED1E1635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2ABDAAB-4C41-4A4A-BEF6-4A4C383E6461}"/>
              </a:ext>
            </a:extLst>
          </p:cNvPr>
          <p:cNvSpPr txBox="1">
            <a:spLocks noGrp="1"/>
          </p:cNvSpPr>
          <p:nvPr>
            <p:ph type="dt" sz="half" idx="7"/>
          </p:nvPr>
        </p:nvSpPr>
        <p:spPr/>
        <p:txBody>
          <a:bodyPr/>
          <a:lstStyle>
            <a:lvl1pPr>
              <a:defRPr/>
            </a:lvl1pPr>
          </a:lstStyle>
          <a:p>
            <a:pPr lvl="0"/>
            <a:fld id="{A2014058-CFC7-429B-8BC3-E74EAF4B8245}" type="datetime1">
              <a:rPr lang="es-ES"/>
              <a:pPr lvl="0"/>
              <a:t>24/09/2021</a:t>
            </a:fld>
            <a:endParaRPr lang="es-ES"/>
          </a:p>
        </p:txBody>
      </p:sp>
      <p:sp>
        <p:nvSpPr>
          <p:cNvPr id="5" name="Marcador de pie de página 4">
            <a:extLst>
              <a:ext uri="{FF2B5EF4-FFF2-40B4-BE49-F238E27FC236}">
                <a16:creationId xmlns:a16="http://schemas.microsoft.com/office/drawing/2014/main" id="{1CEC825F-69EE-450F-B508-A8C745FEC93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7087F6-EA32-4958-BECA-DEAC6605CFB0}"/>
              </a:ext>
            </a:extLst>
          </p:cNvPr>
          <p:cNvSpPr txBox="1">
            <a:spLocks noGrp="1"/>
          </p:cNvSpPr>
          <p:nvPr>
            <p:ph type="sldNum" sz="quarter" idx="8"/>
          </p:nvPr>
        </p:nvSpPr>
        <p:spPr/>
        <p:txBody>
          <a:bodyPr/>
          <a:lstStyle>
            <a:lvl1pPr>
              <a:defRPr/>
            </a:lvl1pPr>
          </a:lstStyle>
          <a:p>
            <a:pPr lvl="0"/>
            <a:fld id="{DDC237FF-6F0B-456D-8108-0D26CA660581}" type="slidenum">
              <a:t>‹Nº›</a:t>
            </a:fld>
            <a:endParaRPr lang="es-ES"/>
          </a:p>
        </p:txBody>
      </p:sp>
    </p:spTree>
    <p:extLst>
      <p:ext uri="{BB962C8B-B14F-4D97-AF65-F5344CB8AC3E}">
        <p14:creationId xmlns:p14="http://schemas.microsoft.com/office/powerpoint/2010/main" val="94964399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736B18-D347-4CC6-A9C2-794D7D0AA90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A4A251B-151A-4771-BBDC-C718026E841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42A9AFD-D9AB-41B3-B6A0-A7A8FB11EDB8}"/>
              </a:ext>
            </a:extLst>
          </p:cNvPr>
          <p:cNvSpPr txBox="1">
            <a:spLocks noGrp="1"/>
          </p:cNvSpPr>
          <p:nvPr>
            <p:ph type="dt" sz="half" idx="7"/>
          </p:nvPr>
        </p:nvSpPr>
        <p:spPr/>
        <p:txBody>
          <a:bodyPr/>
          <a:lstStyle>
            <a:lvl1pPr>
              <a:defRPr/>
            </a:lvl1pPr>
          </a:lstStyle>
          <a:p>
            <a:pPr lvl="0"/>
            <a:fld id="{85BCCAA8-C569-45AB-AD0E-CC08A81C8E03}" type="datetime1">
              <a:rPr lang="es-ES"/>
              <a:pPr lvl="0"/>
              <a:t>24/09/2021</a:t>
            </a:fld>
            <a:endParaRPr lang="es-ES"/>
          </a:p>
        </p:txBody>
      </p:sp>
      <p:sp>
        <p:nvSpPr>
          <p:cNvPr id="5" name="Marcador de pie de página 4">
            <a:extLst>
              <a:ext uri="{FF2B5EF4-FFF2-40B4-BE49-F238E27FC236}">
                <a16:creationId xmlns:a16="http://schemas.microsoft.com/office/drawing/2014/main" id="{C4A94D62-1AEF-41E5-87EF-AD0BE54FF60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03C5275-D079-4F07-834C-EA9160FF4F0C}"/>
              </a:ext>
            </a:extLst>
          </p:cNvPr>
          <p:cNvSpPr txBox="1">
            <a:spLocks noGrp="1"/>
          </p:cNvSpPr>
          <p:nvPr>
            <p:ph type="sldNum" sz="quarter" idx="8"/>
          </p:nvPr>
        </p:nvSpPr>
        <p:spPr/>
        <p:txBody>
          <a:bodyPr/>
          <a:lstStyle>
            <a:lvl1pPr>
              <a:defRPr/>
            </a:lvl1pPr>
          </a:lstStyle>
          <a:p>
            <a:pPr lvl="0"/>
            <a:fld id="{7D30E11E-69D9-48C5-BA5D-2E828191A90F}" type="slidenum">
              <a:t>‹Nº›</a:t>
            </a:fld>
            <a:endParaRPr lang="es-ES"/>
          </a:p>
        </p:txBody>
      </p:sp>
    </p:spTree>
    <p:extLst>
      <p:ext uri="{BB962C8B-B14F-4D97-AF65-F5344CB8AC3E}">
        <p14:creationId xmlns:p14="http://schemas.microsoft.com/office/powerpoint/2010/main" val="3802389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5756C7-BC18-4710-952F-DA4DAF33FA2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25E2F74-177B-4BC4-9A69-7E131FF2EEA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F3ECC85-576F-41F1-8E06-841DA1D5273D}"/>
              </a:ext>
            </a:extLst>
          </p:cNvPr>
          <p:cNvSpPr txBox="1">
            <a:spLocks noGrp="1"/>
          </p:cNvSpPr>
          <p:nvPr>
            <p:ph type="dt" sz="half" idx="7"/>
          </p:nvPr>
        </p:nvSpPr>
        <p:spPr/>
        <p:txBody>
          <a:bodyPr/>
          <a:lstStyle>
            <a:lvl1pPr>
              <a:defRPr/>
            </a:lvl1pPr>
          </a:lstStyle>
          <a:p>
            <a:pPr lvl="0"/>
            <a:fld id="{F5E2ECC3-6FB9-4840-8989-0425EC8928EC}" type="datetime1">
              <a:rPr lang="es-ES"/>
              <a:pPr lvl="0"/>
              <a:t>24/09/2021</a:t>
            </a:fld>
            <a:endParaRPr lang="es-ES"/>
          </a:p>
        </p:txBody>
      </p:sp>
      <p:sp>
        <p:nvSpPr>
          <p:cNvPr id="5" name="Marcador de pie de página 4">
            <a:extLst>
              <a:ext uri="{FF2B5EF4-FFF2-40B4-BE49-F238E27FC236}">
                <a16:creationId xmlns:a16="http://schemas.microsoft.com/office/drawing/2014/main" id="{4DF9A305-AEF1-4905-AE01-95416D86DA0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2011102-9DB6-49C7-AB7A-D0E3986A170F}"/>
              </a:ext>
            </a:extLst>
          </p:cNvPr>
          <p:cNvSpPr txBox="1">
            <a:spLocks noGrp="1"/>
          </p:cNvSpPr>
          <p:nvPr>
            <p:ph type="sldNum" sz="quarter" idx="8"/>
          </p:nvPr>
        </p:nvSpPr>
        <p:spPr/>
        <p:txBody>
          <a:bodyPr/>
          <a:lstStyle>
            <a:lvl1pPr>
              <a:defRPr/>
            </a:lvl1pPr>
          </a:lstStyle>
          <a:p>
            <a:pPr lvl="0"/>
            <a:fld id="{FA610963-A46A-48A0-8DF4-0997B5D5C2C0}" type="slidenum">
              <a:t>‹Nº›</a:t>
            </a:fld>
            <a:endParaRPr lang="es-ES"/>
          </a:p>
        </p:txBody>
      </p:sp>
    </p:spTree>
    <p:extLst>
      <p:ext uri="{BB962C8B-B14F-4D97-AF65-F5344CB8AC3E}">
        <p14:creationId xmlns:p14="http://schemas.microsoft.com/office/powerpoint/2010/main" val="2241044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97188E-0C03-42D2-BF47-7BF6586CE86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9D557B6-D82D-4C78-85BD-6FEB2DB7E19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1F8ECD6-1281-43C4-988A-FD2A11B7906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637DD71-DA63-4339-82E9-BF48CAF6F15C}"/>
              </a:ext>
            </a:extLst>
          </p:cNvPr>
          <p:cNvSpPr txBox="1">
            <a:spLocks noGrp="1"/>
          </p:cNvSpPr>
          <p:nvPr>
            <p:ph type="dt" sz="half" idx="7"/>
          </p:nvPr>
        </p:nvSpPr>
        <p:spPr/>
        <p:txBody>
          <a:bodyPr/>
          <a:lstStyle>
            <a:lvl1pPr>
              <a:defRPr/>
            </a:lvl1pPr>
          </a:lstStyle>
          <a:p>
            <a:pPr lvl="0"/>
            <a:fld id="{F9162C94-6BD0-4020-8343-403C82C3DBF6}" type="datetime1">
              <a:rPr lang="es-ES"/>
              <a:pPr lvl="0"/>
              <a:t>24/09/2021</a:t>
            </a:fld>
            <a:endParaRPr lang="es-ES"/>
          </a:p>
        </p:txBody>
      </p:sp>
      <p:sp>
        <p:nvSpPr>
          <p:cNvPr id="6" name="Marcador de pie de página 5">
            <a:extLst>
              <a:ext uri="{FF2B5EF4-FFF2-40B4-BE49-F238E27FC236}">
                <a16:creationId xmlns:a16="http://schemas.microsoft.com/office/drawing/2014/main" id="{2BD82D89-48E3-4CDA-813A-677434886EB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6B404E2-D36E-4BC1-982E-BD80C8D09CFA}"/>
              </a:ext>
            </a:extLst>
          </p:cNvPr>
          <p:cNvSpPr txBox="1">
            <a:spLocks noGrp="1"/>
          </p:cNvSpPr>
          <p:nvPr>
            <p:ph type="sldNum" sz="quarter" idx="8"/>
          </p:nvPr>
        </p:nvSpPr>
        <p:spPr/>
        <p:txBody>
          <a:bodyPr/>
          <a:lstStyle>
            <a:lvl1pPr>
              <a:defRPr/>
            </a:lvl1pPr>
          </a:lstStyle>
          <a:p>
            <a:pPr lvl="0"/>
            <a:fld id="{40E3D5C9-F491-48D3-92E0-48662005E0F9}" type="slidenum">
              <a:t>‹Nº›</a:t>
            </a:fld>
            <a:endParaRPr lang="es-ES"/>
          </a:p>
        </p:txBody>
      </p:sp>
    </p:spTree>
    <p:extLst>
      <p:ext uri="{BB962C8B-B14F-4D97-AF65-F5344CB8AC3E}">
        <p14:creationId xmlns:p14="http://schemas.microsoft.com/office/powerpoint/2010/main" val="3807026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24EE7C-68FF-41A1-B2EA-676C061C22B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6F9EC26-197F-48CC-8AFE-C7E486479E8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5C2B314-02A2-41E4-AC4E-85B69627983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6941200-70D5-4B92-AA56-FE69EFA41D1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E23FDC5-70F9-4025-B587-82FAF4FE88D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9D614DD-BDC1-423A-9A5C-11561468118E}"/>
              </a:ext>
            </a:extLst>
          </p:cNvPr>
          <p:cNvSpPr txBox="1">
            <a:spLocks noGrp="1"/>
          </p:cNvSpPr>
          <p:nvPr>
            <p:ph type="dt" sz="half" idx="7"/>
          </p:nvPr>
        </p:nvSpPr>
        <p:spPr/>
        <p:txBody>
          <a:bodyPr/>
          <a:lstStyle>
            <a:lvl1pPr>
              <a:defRPr/>
            </a:lvl1pPr>
          </a:lstStyle>
          <a:p>
            <a:pPr lvl="0"/>
            <a:fld id="{E8209559-3CDE-415C-A72B-F5EA0C278563}" type="datetime1">
              <a:rPr lang="es-ES"/>
              <a:pPr lvl="0"/>
              <a:t>24/09/2021</a:t>
            </a:fld>
            <a:endParaRPr lang="es-ES"/>
          </a:p>
        </p:txBody>
      </p:sp>
      <p:sp>
        <p:nvSpPr>
          <p:cNvPr id="8" name="Marcador de pie de página 7">
            <a:extLst>
              <a:ext uri="{FF2B5EF4-FFF2-40B4-BE49-F238E27FC236}">
                <a16:creationId xmlns:a16="http://schemas.microsoft.com/office/drawing/2014/main" id="{BEB2568C-73FC-4C92-A65C-F8DBE114D1D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65F4569-CA92-4794-896A-2437EB52D5C1}"/>
              </a:ext>
            </a:extLst>
          </p:cNvPr>
          <p:cNvSpPr txBox="1">
            <a:spLocks noGrp="1"/>
          </p:cNvSpPr>
          <p:nvPr>
            <p:ph type="sldNum" sz="quarter" idx="8"/>
          </p:nvPr>
        </p:nvSpPr>
        <p:spPr/>
        <p:txBody>
          <a:bodyPr/>
          <a:lstStyle>
            <a:lvl1pPr>
              <a:defRPr/>
            </a:lvl1pPr>
          </a:lstStyle>
          <a:p>
            <a:pPr lvl="0"/>
            <a:fld id="{71AC757C-54DF-48D7-B7AE-B66DC799E348}" type="slidenum">
              <a:t>‹Nº›</a:t>
            </a:fld>
            <a:endParaRPr lang="es-ES"/>
          </a:p>
        </p:txBody>
      </p:sp>
    </p:spTree>
    <p:extLst>
      <p:ext uri="{BB962C8B-B14F-4D97-AF65-F5344CB8AC3E}">
        <p14:creationId xmlns:p14="http://schemas.microsoft.com/office/powerpoint/2010/main" val="3824995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1DCD3A-A5BB-4FB2-BEE8-F98313DE237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CC472FA-AF4E-4B07-800D-A6BF1C9BCA17}"/>
              </a:ext>
            </a:extLst>
          </p:cNvPr>
          <p:cNvSpPr txBox="1">
            <a:spLocks noGrp="1"/>
          </p:cNvSpPr>
          <p:nvPr>
            <p:ph type="dt" sz="half" idx="7"/>
          </p:nvPr>
        </p:nvSpPr>
        <p:spPr/>
        <p:txBody>
          <a:bodyPr/>
          <a:lstStyle>
            <a:lvl1pPr>
              <a:defRPr/>
            </a:lvl1pPr>
          </a:lstStyle>
          <a:p>
            <a:pPr lvl="0"/>
            <a:fld id="{437AFF6D-DE99-489B-9AE1-5A63F21EAFA5}" type="datetime1">
              <a:rPr lang="es-ES"/>
              <a:pPr lvl="0"/>
              <a:t>24/09/2021</a:t>
            </a:fld>
            <a:endParaRPr lang="es-ES"/>
          </a:p>
        </p:txBody>
      </p:sp>
      <p:sp>
        <p:nvSpPr>
          <p:cNvPr id="4" name="Marcador de pie de página 3">
            <a:extLst>
              <a:ext uri="{FF2B5EF4-FFF2-40B4-BE49-F238E27FC236}">
                <a16:creationId xmlns:a16="http://schemas.microsoft.com/office/drawing/2014/main" id="{1B3C12CD-0614-4D4D-B4B4-0DEE2B45FFF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814A202C-C26C-485A-AB10-041D1EA84487}"/>
              </a:ext>
            </a:extLst>
          </p:cNvPr>
          <p:cNvSpPr txBox="1">
            <a:spLocks noGrp="1"/>
          </p:cNvSpPr>
          <p:nvPr>
            <p:ph type="sldNum" sz="quarter" idx="8"/>
          </p:nvPr>
        </p:nvSpPr>
        <p:spPr/>
        <p:txBody>
          <a:bodyPr/>
          <a:lstStyle>
            <a:lvl1pPr>
              <a:defRPr/>
            </a:lvl1pPr>
          </a:lstStyle>
          <a:p>
            <a:pPr lvl="0"/>
            <a:fld id="{046C14F9-EBE4-4D08-8560-5FC7454B09AE}" type="slidenum">
              <a:t>‹Nº›</a:t>
            </a:fld>
            <a:endParaRPr lang="es-ES"/>
          </a:p>
        </p:txBody>
      </p:sp>
    </p:spTree>
    <p:extLst>
      <p:ext uri="{BB962C8B-B14F-4D97-AF65-F5344CB8AC3E}">
        <p14:creationId xmlns:p14="http://schemas.microsoft.com/office/powerpoint/2010/main" val="196063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24C117D-CFE4-443E-AE80-F1E71AFBB4DD}"/>
              </a:ext>
            </a:extLst>
          </p:cNvPr>
          <p:cNvSpPr txBox="1">
            <a:spLocks noGrp="1"/>
          </p:cNvSpPr>
          <p:nvPr>
            <p:ph type="dt" sz="half" idx="7"/>
          </p:nvPr>
        </p:nvSpPr>
        <p:spPr/>
        <p:txBody>
          <a:bodyPr/>
          <a:lstStyle>
            <a:lvl1pPr>
              <a:defRPr/>
            </a:lvl1pPr>
          </a:lstStyle>
          <a:p>
            <a:pPr lvl="0"/>
            <a:fld id="{B42B5221-C2E6-4000-AFEA-552503EC3FA2}" type="datetime1">
              <a:rPr lang="es-ES"/>
              <a:pPr lvl="0"/>
              <a:t>24/09/2021</a:t>
            </a:fld>
            <a:endParaRPr lang="es-ES"/>
          </a:p>
        </p:txBody>
      </p:sp>
      <p:sp>
        <p:nvSpPr>
          <p:cNvPr id="3" name="Marcador de pie de página 2">
            <a:extLst>
              <a:ext uri="{FF2B5EF4-FFF2-40B4-BE49-F238E27FC236}">
                <a16:creationId xmlns:a16="http://schemas.microsoft.com/office/drawing/2014/main" id="{43E8F76F-DCA5-426F-9677-932BE177E1F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A65D575B-F8A1-4F29-BA73-EEDB40DA47DA}"/>
              </a:ext>
            </a:extLst>
          </p:cNvPr>
          <p:cNvSpPr txBox="1">
            <a:spLocks noGrp="1"/>
          </p:cNvSpPr>
          <p:nvPr>
            <p:ph type="sldNum" sz="quarter" idx="8"/>
          </p:nvPr>
        </p:nvSpPr>
        <p:spPr/>
        <p:txBody>
          <a:bodyPr/>
          <a:lstStyle>
            <a:lvl1pPr>
              <a:defRPr/>
            </a:lvl1pPr>
          </a:lstStyle>
          <a:p>
            <a:pPr lvl="0"/>
            <a:fld id="{11ED6AA7-A36A-4E43-B52A-EA9BA172A8AF}" type="slidenum">
              <a:t>‹Nº›</a:t>
            </a:fld>
            <a:endParaRPr lang="es-ES"/>
          </a:p>
        </p:txBody>
      </p:sp>
    </p:spTree>
    <p:extLst>
      <p:ext uri="{BB962C8B-B14F-4D97-AF65-F5344CB8AC3E}">
        <p14:creationId xmlns:p14="http://schemas.microsoft.com/office/powerpoint/2010/main" val="62525083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499A1C-F5AC-423C-B730-93F07FD9C35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E09D0DD-1A6B-4B59-B6DE-F4F06BC858A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47923CF-B669-468E-9540-4E61DDC2D65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1E8FD5B-B93C-4042-A2F6-7E3489465895}"/>
              </a:ext>
            </a:extLst>
          </p:cNvPr>
          <p:cNvSpPr txBox="1">
            <a:spLocks noGrp="1"/>
          </p:cNvSpPr>
          <p:nvPr>
            <p:ph type="dt" sz="half" idx="7"/>
          </p:nvPr>
        </p:nvSpPr>
        <p:spPr/>
        <p:txBody>
          <a:bodyPr/>
          <a:lstStyle>
            <a:lvl1pPr>
              <a:defRPr/>
            </a:lvl1pPr>
          </a:lstStyle>
          <a:p>
            <a:pPr lvl="0"/>
            <a:fld id="{B6E20D3E-6A89-4916-8379-0FF9606FE0C2}" type="datetime1">
              <a:rPr lang="es-ES"/>
              <a:pPr lvl="0"/>
              <a:t>24/09/2021</a:t>
            </a:fld>
            <a:endParaRPr lang="es-ES"/>
          </a:p>
        </p:txBody>
      </p:sp>
      <p:sp>
        <p:nvSpPr>
          <p:cNvPr id="6" name="Marcador de pie de página 5">
            <a:extLst>
              <a:ext uri="{FF2B5EF4-FFF2-40B4-BE49-F238E27FC236}">
                <a16:creationId xmlns:a16="http://schemas.microsoft.com/office/drawing/2014/main" id="{44459D4F-ED1A-485D-B301-0F32EB5B2DB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AFFCDEB-D4B1-4176-B940-C27532348F44}"/>
              </a:ext>
            </a:extLst>
          </p:cNvPr>
          <p:cNvSpPr txBox="1">
            <a:spLocks noGrp="1"/>
          </p:cNvSpPr>
          <p:nvPr>
            <p:ph type="sldNum" sz="quarter" idx="8"/>
          </p:nvPr>
        </p:nvSpPr>
        <p:spPr/>
        <p:txBody>
          <a:bodyPr/>
          <a:lstStyle>
            <a:lvl1pPr>
              <a:defRPr/>
            </a:lvl1pPr>
          </a:lstStyle>
          <a:p>
            <a:pPr lvl="0"/>
            <a:fld id="{1B3959EE-F7F5-41B9-8756-49D923CF2F56}" type="slidenum">
              <a:t>‹Nº›</a:t>
            </a:fld>
            <a:endParaRPr lang="es-ES"/>
          </a:p>
        </p:txBody>
      </p:sp>
    </p:spTree>
    <p:extLst>
      <p:ext uri="{BB962C8B-B14F-4D97-AF65-F5344CB8AC3E}">
        <p14:creationId xmlns:p14="http://schemas.microsoft.com/office/powerpoint/2010/main" val="1935006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62C84B-6DB1-4A6C-8816-029A40B09D7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660DFA1-3504-42CF-B7FC-3FABA072E90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3B412ED-A10C-4970-A7C7-CCD558D390B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ADE7DD0-2968-48D2-AB8C-EB9452C53386}"/>
              </a:ext>
            </a:extLst>
          </p:cNvPr>
          <p:cNvSpPr txBox="1">
            <a:spLocks noGrp="1"/>
          </p:cNvSpPr>
          <p:nvPr>
            <p:ph type="dt" sz="half" idx="7"/>
          </p:nvPr>
        </p:nvSpPr>
        <p:spPr/>
        <p:txBody>
          <a:bodyPr/>
          <a:lstStyle>
            <a:lvl1pPr>
              <a:defRPr/>
            </a:lvl1pPr>
          </a:lstStyle>
          <a:p>
            <a:pPr lvl="0"/>
            <a:fld id="{26A51B75-D9D5-4093-B97E-3FBB01F687C0}" type="datetime1">
              <a:rPr lang="es-ES"/>
              <a:pPr lvl="0"/>
              <a:t>24/09/2021</a:t>
            </a:fld>
            <a:endParaRPr lang="es-ES"/>
          </a:p>
        </p:txBody>
      </p:sp>
      <p:sp>
        <p:nvSpPr>
          <p:cNvPr id="6" name="Marcador de pie de página 5">
            <a:extLst>
              <a:ext uri="{FF2B5EF4-FFF2-40B4-BE49-F238E27FC236}">
                <a16:creationId xmlns:a16="http://schemas.microsoft.com/office/drawing/2014/main" id="{4E1BEB77-5F77-4351-8A9E-854BD47FBEA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A3DAF1F-ACA8-49A2-B879-DA22114717C1}"/>
              </a:ext>
            </a:extLst>
          </p:cNvPr>
          <p:cNvSpPr txBox="1">
            <a:spLocks noGrp="1"/>
          </p:cNvSpPr>
          <p:nvPr>
            <p:ph type="sldNum" sz="quarter" idx="8"/>
          </p:nvPr>
        </p:nvSpPr>
        <p:spPr/>
        <p:txBody>
          <a:bodyPr/>
          <a:lstStyle>
            <a:lvl1pPr>
              <a:defRPr/>
            </a:lvl1pPr>
          </a:lstStyle>
          <a:p>
            <a:pPr lvl="0"/>
            <a:fld id="{2BA3C1CB-B7EB-4DC7-9916-F826A2EE51A8}" type="slidenum">
              <a:t>‹Nº›</a:t>
            </a:fld>
            <a:endParaRPr lang="es-ES"/>
          </a:p>
        </p:txBody>
      </p:sp>
    </p:spTree>
    <p:extLst>
      <p:ext uri="{BB962C8B-B14F-4D97-AF65-F5344CB8AC3E}">
        <p14:creationId xmlns:p14="http://schemas.microsoft.com/office/powerpoint/2010/main" val="2046919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E694E1-A44B-4ABF-8ED4-A9D42ED0781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DD58F5B-FADE-424A-BF20-812000C44B2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9FD858E-D351-405C-9117-71AAA6B65371}"/>
              </a:ext>
            </a:extLst>
          </p:cNvPr>
          <p:cNvSpPr txBox="1">
            <a:spLocks noGrp="1"/>
          </p:cNvSpPr>
          <p:nvPr>
            <p:ph type="dt" sz="half" idx="7"/>
          </p:nvPr>
        </p:nvSpPr>
        <p:spPr/>
        <p:txBody>
          <a:bodyPr/>
          <a:lstStyle>
            <a:lvl1pPr>
              <a:defRPr/>
            </a:lvl1pPr>
          </a:lstStyle>
          <a:p>
            <a:pPr lvl="0"/>
            <a:fld id="{26FA6C36-21EA-4D1B-8ED4-203896338730}" type="datetime1">
              <a:rPr lang="es-ES"/>
              <a:pPr lvl="0"/>
              <a:t>24/09/2021</a:t>
            </a:fld>
            <a:endParaRPr lang="es-ES"/>
          </a:p>
        </p:txBody>
      </p:sp>
      <p:sp>
        <p:nvSpPr>
          <p:cNvPr id="5" name="Marcador de pie de página 4">
            <a:extLst>
              <a:ext uri="{FF2B5EF4-FFF2-40B4-BE49-F238E27FC236}">
                <a16:creationId xmlns:a16="http://schemas.microsoft.com/office/drawing/2014/main" id="{C4CA45AF-0D87-48B5-9708-E6D33B41FFF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141D7DB-E66A-46C7-B306-EF0D1ECDB4C1}"/>
              </a:ext>
            </a:extLst>
          </p:cNvPr>
          <p:cNvSpPr txBox="1">
            <a:spLocks noGrp="1"/>
          </p:cNvSpPr>
          <p:nvPr>
            <p:ph type="sldNum" sz="quarter" idx="8"/>
          </p:nvPr>
        </p:nvSpPr>
        <p:spPr/>
        <p:txBody>
          <a:bodyPr/>
          <a:lstStyle>
            <a:lvl1pPr>
              <a:defRPr/>
            </a:lvl1pPr>
          </a:lstStyle>
          <a:p>
            <a:pPr lvl="0"/>
            <a:fld id="{C968708C-F21E-42DD-8F33-9C0AB2F1E470}" type="slidenum">
              <a:t>‹Nº›</a:t>
            </a:fld>
            <a:endParaRPr lang="es-ES"/>
          </a:p>
        </p:txBody>
      </p:sp>
    </p:spTree>
    <p:extLst>
      <p:ext uri="{BB962C8B-B14F-4D97-AF65-F5344CB8AC3E}">
        <p14:creationId xmlns:p14="http://schemas.microsoft.com/office/powerpoint/2010/main" val="2194402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9D05272-7005-49AA-B6B7-31851A5ED19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E487959-EBCA-4AC1-9B15-5C772265630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292E142-BD2B-4D87-A552-6E6A7E9C5449}"/>
              </a:ext>
            </a:extLst>
          </p:cNvPr>
          <p:cNvSpPr txBox="1">
            <a:spLocks noGrp="1"/>
          </p:cNvSpPr>
          <p:nvPr>
            <p:ph type="dt" sz="half" idx="7"/>
          </p:nvPr>
        </p:nvSpPr>
        <p:spPr/>
        <p:txBody>
          <a:bodyPr/>
          <a:lstStyle>
            <a:lvl1pPr>
              <a:defRPr/>
            </a:lvl1pPr>
          </a:lstStyle>
          <a:p>
            <a:pPr lvl="0"/>
            <a:fld id="{3BBC926E-1067-4A63-B47D-C7ACD81269D7}" type="datetime1">
              <a:rPr lang="es-ES"/>
              <a:pPr lvl="0"/>
              <a:t>24/09/2021</a:t>
            </a:fld>
            <a:endParaRPr lang="es-ES"/>
          </a:p>
        </p:txBody>
      </p:sp>
      <p:sp>
        <p:nvSpPr>
          <p:cNvPr id="5" name="Marcador de pie de página 4">
            <a:extLst>
              <a:ext uri="{FF2B5EF4-FFF2-40B4-BE49-F238E27FC236}">
                <a16:creationId xmlns:a16="http://schemas.microsoft.com/office/drawing/2014/main" id="{A245757C-4577-4736-86D7-D54F2134794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7D7102E-13B6-47CF-A2AE-58AE83AF9F62}"/>
              </a:ext>
            </a:extLst>
          </p:cNvPr>
          <p:cNvSpPr txBox="1">
            <a:spLocks noGrp="1"/>
          </p:cNvSpPr>
          <p:nvPr>
            <p:ph type="sldNum" sz="quarter" idx="8"/>
          </p:nvPr>
        </p:nvSpPr>
        <p:spPr/>
        <p:txBody>
          <a:bodyPr/>
          <a:lstStyle>
            <a:lvl1pPr>
              <a:defRPr/>
            </a:lvl1pPr>
          </a:lstStyle>
          <a:p>
            <a:pPr lvl="0"/>
            <a:fld id="{75D5B52C-619D-416A-8325-477C0B41029C}" type="slidenum">
              <a:t>‹Nº›</a:t>
            </a:fld>
            <a:endParaRPr lang="es-ES"/>
          </a:p>
        </p:txBody>
      </p:sp>
    </p:spTree>
    <p:extLst>
      <p:ext uri="{BB962C8B-B14F-4D97-AF65-F5344CB8AC3E}">
        <p14:creationId xmlns:p14="http://schemas.microsoft.com/office/powerpoint/2010/main" val="37450261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5CFFBC-889C-4C42-A1C0-A95516F4011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D83EC07-E18E-4EB2-8837-9E93276EB83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5DC0121-E7D9-4D3B-ADCD-495C650F8D67}"/>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90C17F50-A57E-45EA-9E44-4035DAB0BCA5}"/>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EA9636EC-BE58-4B7D-A6F8-246D3D601510}"/>
              </a:ext>
            </a:extLst>
          </p:cNvPr>
          <p:cNvSpPr txBox="1">
            <a:spLocks noGrp="1"/>
          </p:cNvSpPr>
          <p:nvPr>
            <p:ph type="sldNum" sz="quarter" idx="8"/>
          </p:nvPr>
        </p:nvSpPr>
        <p:spPr/>
        <p:txBody>
          <a:bodyPr/>
          <a:lstStyle>
            <a:lvl1pPr>
              <a:defRPr sz="1400"/>
            </a:lvl1pPr>
          </a:lstStyle>
          <a:p>
            <a:pPr lvl="0"/>
            <a:fld id="{712D7324-FFEF-49F0-835F-6055EE4DE20B}" type="slidenum">
              <a:t>‹Nº›</a:t>
            </a:fld>
            <a:endParaRPr lang="es-ES"/>
          </a:p>
        </p:txBody>
      </p:sp>
    </p:spTree>
    <p:extLst>
      <p:ext uri="{BB962C8B-B14F-4D97-AF65-F5344CB8AC3E}">
        <p14:creationId xmlns:p14="http://schemas.microsoft.com/office/powerpoint/2010/main" val="299275754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92D7B5-F494-4176-94B5-39473F23ADD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97DB930-716B-4B95-8DDD-1C3B760F0DD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90C1283-B7BB-478C-B61A-94A19C368C4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584348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DD70FB5-6E3C-4C19-90EC-D56C8133C6C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6D1443C-A531-43ED-BD48-DEA1406023A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46750AF-B13F-41A8-8102-ADDCA1AE5BE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82907BD-6395-456D-B491-78F5A9392948}" type="datetime1">
              <a:rPr lang="es-ES"/>
              <a:pPr lvl="0"/>
              <a:t>24/09/2021</a:t>
            </a:fld>
            <a:endParaRPr lang="es-ES"/>
          </a:p>
        </p:txBody>
      </p:sp>
      <p:sp>
        <p:nvSpPr>
          <p:cNvPr id="5" name="Marcador de pie de página 4">
            <a:extLst>
              <a:ext uri="{FF2B5EF4-FFF2-40B4-BE49-F238E27FC236}">
                <a16:creationId xmlns:a16="http://schemas.microsoft.com/office/drawing/2014/main" id="{B319703A-33AB-4C59-A77C-C8C2176424C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CB4F7F3-DEC2-48D6-976A-03B7C8C2148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0072413-1E5B-4D5E-8B82-60C4D1F67A0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182F94F-1F18-4BA3-897E-A5924879811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32923C8-F16E-4C69-A772-3244F03BB38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54E75A9-CD9B-4928-AFD9-C1083C748BE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2B65CDC-B017-472D-9700-75B539F6FD8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3F062FB-3266-4A63-9731-1D4EA101BDE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7437132-374E-4E9D-9424-FD1CBC47EB3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5868359-6693-4654-8B6F-64A195A0E8E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55806048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f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34AD06B-E0DF-4313-BA33-E43A337A0515}"/>
              </a:ext>
            </a:extLst>
          </p:cNvPr>
          <p:cNvSpPr txBox="1"/>
          <p:nvPr/>
        </p:nvSpPr>
        <p:spPr>
          <a:xfrm>
            <a:off x="-71021" y="2689936"/>
            <a:ext cx="121712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ISLA DE SANTA CLARA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SAN SEBASTIÁN · GUIPÚZCOA · EUSKADI · ESPAÑA</a:t>
            </a:r>
            <a:endParaRPr lang="es-ES" sz="2800" b="0" i="0" u="none" strike="noStrike" kern="1200" cap="none" spc="0" baseline="0">
              <a:solidFill>
                <a:srgbClr val="FFFFFF"/>
              </a:solidFill>
              <a:uFillTx/>
              <a:latin typeface="Calibri"/>
            </a:endParaRPr>
          </a:p>
        </p:txBody>
      </p:sp>
      <p:pic>
        <p:nvPicPr>
          <p:cNvPr id="3" name="07 - Arabesque">
            <a:extLst>
              <a:ext uri="{FF2B5EF4-FFF2-40B4-BE49-F238E27FC236}">
                <a16:creationId xmlns:a16="http://schemas.microsoft.com/office/drawing/2014/main" id="{00EFA94E-E634-48FA-A1B7-F35DB7908CA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06395" y="57026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3E56C5-8D24-4973-8197-5F5899AD1FEA}"/>
              </a:ext>
            </a:extLst>
          </p:cNvPr>
          <p:cNvPicPr>
            <a:picLocks noChangeAspect="1"/>
          </p:cNvPicPr>
          <p:nvPr/>
        </p:nvPicPr>
        <p:blipFill>
          <a:blip r:embed="rId3"/>
          <a:stretch>
            <a:fillRect/>
          </a:stretch>
        </p:blipFill>
        <p:spPr>
          <a:xfrm>
            <a:off x="0" y="0"/>
            <a:ext cx="12191996" cy="686486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30EB1DF-BB61-49FA-9BE7-0A9D79EB2AB8}"/>
              </a:ext>
            </a:extLst>
          </p:cNvPr>
          <p:cNvSpPr txBox="1"/>
          <p:nvPr/>
        </p:nvSpPr>
        <p:spPr>
          <a:xfrm>
            <a:off x="1349407" y="2041864"/>
            <a:ext cx="9676656"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isla de Santa Clara es un islote junto a la ciudad de San Sebastián en Guipúzcoa, situada en el centro de la bahía de La Concha, de 5,1 hectáreas de superficie y que alcanza los 48 metros de altitud, siendo bastante escarpada debido a sus reducidas dimensiones. El islote es hogar de una subespecie endémica de lagartija (Podarcis hispanicus sebastiani). Antiguamente era una península ya que se unía por tierra con el actual paseo. En la actualidad posee un embarcadero y una pequeña playa que sólo aparece con las bajamares y que, sin embargo, cuenta con servicio de socorrismo, duchas e incluso un bar, debido al gran número de personas que en verano se acercan a esta isla, comunicada durante el verano con el puerto de San Sebastián mediante un servicio regular de barco cada media hora. Aparte del pequeño muelle y las dotaciones asociadas al período estival, la única construcción de la isleta es un faro que se yergue en su cima. A finales del siglo XVI fueron trasladados a la isla los contagiados por la peste que en esa época asolaba a la capital guipuzcoana.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57D5D6-3727-45E3-BB2B-AFD3EF483226}"/>
              </a:ext>
            </a:extLst>
          </p:cNvPr>
          <p:cNvPicPr>
            <a:picLocks noChangeAspect="1"/>
          </p:cNvPicPr>
          <p:nvPr/>
        </p:nvPicPr>
        <p:blipFill>
          <a:blip r:embed="rId3"/>
          <a:stretch>
            <a:fillRect/>
          </a:stretch>
        </p:blipFill>
        <p:spPr>
          <a:xfrm>
            <a:off x="0" y="1938"/>
            <a:ext cx="12191996" cy="685606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D884D9-7B08-4EA4-8B6B-F1BC8BCB2AE8}"/>
              </a:ext>
            </a:extLst>
          </p:cNvPr>
          <p:cNvPicPr>
            <a:picLocks noChangeAspect="1"/>
          </p:cNvPicPr>
          <p:nvPr/>
        </p:nvPicPr>
        <p:blipFill>
          <a:blip r:embed="rId2"/>
          <a:stretch>
            <a:fillRect/>
          </a:stretch>
        </p:blipFill>
        <p:spPr>
          <a:xfrm>
            <a:off x="14292" y="514907"/>
            <a:ext cx="12130201" cy="586814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720661-16DB-4318-BF2A-6F92B9C293DA}"/>
              </a:ext>
            </a:extLst>
          </p:cNvPr>
          <p:cNvPicPr>
            <a:picLocks noChangeAspect="1"/>
          </p:cNvPicPr>
          <p:nvPr/>
        </p:nvPicPr>
        <p:blipFill>
          <a:blip r:embed="rId2"/>
          <a:stretch>
            <a:fillRect/>
          </a:stretch>
        </p:blipFill>
        <p:spPr>
          <a:xfrm>
            <a:off x="-14612" y="-967663"/>
            <a:ext cx="12171285" cy="811419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2A78221-B4D7-4CB0-B581-8B140F32AA84}"/>
              </a:ext>
            </a:extLst>
          </p:cNvPr>
          <p:cNvPicPr>
            <a:picLocks noChangeAspect="1"/>
          </p:cNvPicPr>
          <p:nvPr/>
        </p:nvPicPr>
        <p:blipFill>
          <a:blip r:embed="rId2"/>
          <a:stretch>
            <a:fillRect/>
          </a:stretch>
        </p:blipFill>
        <p:spPr>
          <a:xfrm>
            <a:off x="783366" y="-1145679"/>
            <a:ext cx="10682203" cy="8003679"/>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76734F-161D-47A0-A06F-F43B2897E902}"/>
              </a:ext>
            </a:extLst>
          </p:cNvPr>
          <p:cNvPicPr>
            <a:picLocks noChangeAspect="1"/>
          </p:cNvPicPr>
          <p:nvPr/>
        </p:nvPicPr>
        <p:blipFill>
          <a:blip r:embed="rId2"/>
          <a:stretch>
            <a:fillRect/>
          </a:stretch>
        </p:blipFill>
        <p:spPr>
          <a:xfrm>
            <a:off x="26087" y="-1189606"/>
            <a:ext cx="12143195" cy="800765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751027-CBAC-4874-A56A-8DC09B25929A}"/>
              </a:ext>
            </a:extLst>
          </p:cNvPr>
          <p:cNvPicPr>
            <a:picLocks noChangeAspect="1"/>
          </p:cNvPicPr>
          <p:nvPr/>
        </p:nvPicPr>
        <p:blipFill>
          <a:blip r:embed="rId2"/>
          <a:stretch>
            <a:fillRect/>
          </a:stretch>
        </p:blipFill>
        <p:spPr>
          <a:xfrm>
            <a:off x="-37115" y="-994300"/>
            <a:ext cx="12269026" cy="784786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E674F0-E107-4928-BF9A-DC3CC134DA23}"/>
              </a:ext>
            </a:extLst>
          </p:cNvPr>
          <p:cNvPicPr>
            <a:picLocks noChangeAspect="1"/>
          </p:cNvPicPr>
          <p:nvPr/>
        </p:nvPicPr>
        <p:blipFill>
          <a:blip r:embed="rId2"/>
          <a:stretch>
            <a:fillRect/>
          </a:stretch>
        </p:blipFill>
        <p:spPr>
          <a:xfrm>
            <a:off x="0" y="420578"/>
            <a:ext cx="12157304" cy="588256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D20A27-C127-4F20-99AA-007A60721803}"/>
              </a:ext>
            </a:extLst>
          </p:cNvPr>
          <p:cNvPicPr>
            <a:picLocks noChangeAspect="1"/>
          </p:cNvPicPr>
          <p:nvPr/>
        </p:nvPicPr>
        <p:blipFill>
          <a:blip r:embed="rId2"/>
          <a:stretch>
            <a:fillRect/>
          </a:stretch>
        </p:blipFill>
        <p:spPr>
          <a:xfrm>
            <a:off x="12673" y="-1269507"/>
            <a:ext cx="12179323" cy="807962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E916E1-6CAB-41DF-8871-1AA9EDD7F23A}"/>
              </a:ext>
            </a:extLst>
          </p:cNvPr>
          <p:cNvPicPr>
            <a:picLocks noChangeAspect="1"/>
          </p:cNvPicPr>
          <p:nvPr/>
        </p:nvPicPr>
        <p:blipFill>
          <a:blip r:embed="rId2"/>
          <a:stretch>
            <a:fillRect/>
          </a:stretch>
        </p:blipFill>
        <p:spPr>
          <a:xfrm>
            <a:off x="837462" y="-71021"/>
            <a:ext cx="10587874" cy="696897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2C942A-D0B6-4D90-A43F-D1EA43FA72D1}"/>
              </a:ext>
            </a:extLst>
          </p:cNvPr>
          <p:cNvPicPr>
            <a:picLocks noChangeAspect="1"/>
          </p:cNvPicPr>
          <p:nvPr/>
        </p:nvPicPr>
        <p:blipFill>
          <a:blip r:embed="rId2"/>
          <a:stretch>
            <a:fillRect/>
          </a:stretch>
        </p:blipFill>
        <p:spPr>
          <a:xfrm>
            <a:off x="-54562" y="79900"/>
            <a:ext cx="12286856" cy="667600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73B4D0-D0CD-40ED-AFBC-B4367D8C4D38}"/>
              </a:ext>
            </a:extLst>
          </p:cNvPr>
          <p:cNvPicPr>
            <a:picLocks noChangeAspect="1"/>
          </p:cNvPicPr>
          <p:nvPr/>
        </p:nvPicPr>
        <p:blipFill>
          <a:blip r:embed="rId2"/>
          <a:stretch>
            <a:fillRect/>
          </a:stretch>
        </p:blipFill>
        <p:spPr>
          <a:xfrm>
            <a:off x="-24231" y="0"/>
            <a:ext cx="12216228" cy="685988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CF57AF-1DDF-4722-8B91-D42CE55156BC}"/>
              </a:ext>
            </a:extLst>
          </p:cNvPr>
          <p:cNvPicPr>
            <a:picLocks noChangeAspect="1"/>
          </p:cNvPicPr>
          <p:nvPr/>
        </p:nvPicPr>
        <p:blipFill>
          <a:blip r:embed="rId2"/>
          <a:stretch>
            <a:fillRect/>
          </a:stretch>
        </p:blipFill>
        <p:spPr>
          <a:xfrm>
            <a:off x="0" y="0"/>
            <a:ext cx="12191996" cy="684627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B816B0-3DAF-4D26-A048-ADF7C287DCA9}"/>
              </a:ext>
            </a:extLst>
          </p:cNvPr>
          <p:cNvPicPr>
            <a:picLocks noChangeAspect="1"/>
          </p:cNvPicPr>
          <p:nvPr/>
        </p:nvPicPr>
        <p:blipFill>
          <a:blip r:embed="rId2"/>
          <a:stretch>
            <a:fillRect/>
          </a:stretch>
        </p:blipFill>
        <p:spPr>
          <a:xfrm>
            <a:off x="0" y="-2148858"/>
            <a:ext cx="12191996" cy="913490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A95F27-AEB7-4D7D-8E63-55583CAF5C35}"/>
              </a:ext>
            </a:extLst>
          </p:cNvPr>
          <p:cNvPicPr>
            <a:picLocks noChangeAspect="1"/>
          </p:cNvPicPr>
          <p:nvPr/>
        </p:nvPicPr>
        <p:blipFill>
          <a:blip r:embed="rId2"/>
          <a:stretch>
            <a:fillRect/>
          </a:stretch>
        </p:blipFill>
        <p:spPr>
          <a:xfrm>
            <a:off x="53263" y="-1669557"/>
            <a:ext cx="12138733" cy="856192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ADC8CC-0169-4EAC-A849-8E241DFC2E7A}"/>
              </a:ext>
            </a:extLst>
          </p:cNvPr>
          <p:cNvPicPr>
            <a:picLocks noChangeAspect="1"/>
          </p:cNvPicPr>
          <p:nvPr/>
        </p:nvPicPr>
        <p:blipFill>
          <a:blip r:embed="rId2"/>
          <a:stretch>
            <a:fillRect/>
          </a:stretch>
        </p:blipFill>
        <p:spPr>
          <a:xfrm>
            <a:off x="1535561" y="0"/>
            <a:ext cx="913462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D66F1A-6100-4289-8D5C-CC9DF2A249E6}"/>
              </a:ext>
            </a:extLst>
          </p:cNvPr>
          <p:cNvPicPr>
            <a:picLocks noChangeAspect="1"/>
          </p:cNvPicPr>
          <p:nvPr/>
        </p:nvPicPr>
        <p:blipFill>
          <a:blip r:embed="rId2"/>
          <a:stretch>
            <a:fillRect/>
          </a:stretch>
        </p:blipFill>
        <p:spPr>
          <a:xfrm>
            <a:off x="0" y="18260"/>
            <a:ext cx="12191996" cy="688181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C2A9E9-FC65-4A33-8E1C-D6EE3ACDECF1}"/>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00F0E3-9F81-45A8-906B-57952F2F2C49}"/>
              </a:ext>
            </a:extLst>
          </p:cNvPr>
          <p:cNvPicPr>
            <a:picLocks noChangeAspect="1"/>
          </p:cNvPicPr>
          <p:nvPr/>
        </p:nvPicPr>
        <p:blipFill>
          <a:blip r:embed="rId2"/>
          <a:stretch>
            <a:fillRect/>
          </a:stretch>
        </p:blipFill>
        <p:spPr>
          <a:xfrm>
            <a:off x="52276" y="-1625355"/>
            <a:ext cx="12130841" cy="8776319"/>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45A0281-2891-4FF2-92E4-17BFFD8B0387}"/>
              </a:ext>
            </a:extLst>
          </p:cNvPr>
          <p:cNvPicPr>
            <a:picLocks noChangeAspect="1"/>
          </p:cNvPicPr>
          <p:nvPr/>
        </p:nvPicPr>
        <p:blipFill>
          <a:blip r:embed="rId2"/>
          <a:stretch>
            <a:fillRect/>
          </a:stretch>
        </p:blipFill>
        <p:spPr>
          <a:xfrm>
            <a:off x="1484702" y="0"/>
            <a:ext cx="9153107"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685B60-B8AD-4E3D-BCAD-63EE6492E25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BFDBCA-22BE-4914-A021-44B40FF945AA}"/>
              </a:ext>
            </a:extLst>
          </p:cNvPr>
          <p:cNvPicPr>
            <a:picLocks noChangeAspect="1"/>
          </p:cNvPicPr>
          <p:nvPr/>
        </p:nvPicPr>
        <p:blipFill>
          <a:blip r:embed="rId2"/>
          <a:stretch>
            <a:fillRect/>
          </a:stretch>
        </p:blipFill>
        <p:spPr>
          <a:xfrm>
            <a:off x="-12600" y="-1207364"/>
            <a:ext cx="12204606" cy="8140455"/>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23B56CA-4D0A-43B4-9F14-6B66DBF14F54}"/>
              </a:ext>
            </a:extLst>
          </p:cNvPr>
          <p:cNvSpPr txBox="1"/>
          <p:nvPr/>
        </p:nvSpPr>
        <p:spPr>
          <a:xfrm>
            <a:off x="523777" y="1473692"/>
            <a:ext cx="7102135" cy="3724095"/>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CASA DEL FARO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Durante muchos años, el Faro de la Isla de Santa Clara de San Sebastián ha permanecido vacío y abandonado. Inspirándose en la naturaleza salvaje de la Isla, tan cerca de la ciudad, y en la notable geología de la costa vasca, la escultora Cristina Iglesias ha realizado una obra que transforma el interior de la Casa del Faro restaurándolo y convirtiéndolo en un sobrecogedor entorno escultórico con el nombre de "HONDALEA</a:t>
            </a:r>
            <a:r>
              <a:rPr lang="es-ES" sz="1600" b="0" i="0" u="none" strike="noStrike" kern="1200" cap="none" spc="0" baseline="0">
                <a:solidFill>
                  <a:srgbClr val="FFFFFF"/>
                </a:solidFill>
                <a:uFillTx/>
                <a:latin typeface="Helvetica" pitchFamily="34"/>
                <a:ea typeface="Calibri" pitchFamily="34"/>
                <a:cs typeface="Calibri" pitchFamily="34"/>
              </a:rPr>
              <a:t>"</a:t>
            </a:r>
            <a:r>
              <a:rPr lang="es-ES" sz="1600" b="0" i="0" u="none" strike="noStrike" kern="1200" cap="none" spc="0" baseline="0">
                <a:solidFill>
                  <a:srgbClr val="FFFFFF"/>
                </a:solidFill>
                <a:uFillTx/>
                <a:latin typeface="Calibri" pitchFamily="34"/>
                <a:ea typeface="Calibri" pitchFamily="34"/>
              </a:rPr>
              <a:t> . Los estratos geológicos fundidos y las secuencias del agua transportan al visitante a una experiencia de tiempo profundo. Un espacio de reflexión donde el agua fluye con un ritmo inspirado en los cambios de las mareas. Llegar a la isla en barco y contemplar las rocas y las olas desde los senderos que conducen al Faro es esencial para la idea de Iglesias y de su escultura para este lugar único. Más allá de la transformación del Faro, la Isla, tan presente en la ciudad, mantiene al mismo tiempo su misterio, y permanece intacta. </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F8DE6765-C4BB-4EC7-97D7-E077CC958DE4}"/>
              </a:ext>
            </a:extLst>
          </p:cNvPr>
          <p:cNvPicPr>
            <a:picLocks noChangeAspect="1"/>
          </p:cNvPicPr>
          <p:nvPr/>
        </p:nvPicPr>
        <p:blipFill>
          <a:blip r:embed="rId2"/>
          <a:stretch>
            <a:fillRect/>
          </a:stretch>
        </p:blipFill>
        <p:spPr>
          <a:xfrm>
            <a:off x="7954895" y="1410544"/>
            <a:ext cx="3686175" cy="3867153"/>
          </a:xfrm>
          <a:prstGeom prst="rect">
            <a:avLst/>
          </a:prstGeom>
          <a:noFill/>
          <a:ln w="57150" cap="flat">
            <a:solidFill>
              <a:srgbClr val="C00000"/>
            </a:solidFill>
            <a:prstDash val="solid"/>
            <a:round/>
          </a:ln>
        </p:spPr>
      </p:pic>
      <p:sp>
        <p:nvSpPr>
          <p:cNvPr id="4" name="CuadroTexto 4">
            <a:extLst>
              <a:ext uri="{FF2B5EF4-FFF2-40B4-BE49-F238E27FC236}">
                <a16:creationId xmlns:a16="http://schemas.microsoft.com/office/drawing/2014/main" id="{DEE6DE1A-D4C8-4295-A19D-A4D49741194C}"/>
              </a:ext>
            </a:extLst>
          </p:cNvPr>
          <p:cNvSpPr txBox="1"/>
          <p:nvPr/>
        </p:nvSpPr>
        <p:spPr>
          <a:xfrm>
            <a:off x="8007656" y="5431801"/>
            <a:ext cx="360433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Cristina Iglesias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5CFC51-F226-4AD2-992C-5BB0CCE3ABCB}"/>
              </a:ext>
            </a:extLst>
          </p:cNvPr>
          <p:cNvPicPr>
            <a:picLocks noChangeAspect="1"/>
          </p:cNvPicPr>
          <p:nvPr/>
        </p:nvPicPr>
        <p:blipFill>
          <a:blip r:embed="rId2"/>
          <a:stretch>
            <a:fillRect/>
          </a:stretch>
        </p:blipFill>
        <p:spPr>
          <a:xfrm>
            <a:off x="303599" y="0"/>
            <a:ext cx="1160584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55F5D8-84BC-4C24-8BF0-5047FF986D71}"/>
              </a:ext>
            </a:extLst>
          </p:cNvPr>
          <p:cNvPicPr>
            <a:picLocks noChangeAspect="1"/>
          </p:cNvPicPr>
          <p:nvPr/>
        </p:nvPicPr>
        <p:blipFill>
          <a:blip r:embed="rId2"/>
          <a:stretch>
            <a:fillRect/>
          </a:stretch>
        </p:blipFill>
        <p:spPr>
          <a:xfrm>
            <a:off x="0" y="27496"/>
            <a:ext cx="12191996" cy="685606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AECBB9-1AEC-4BBD-81BE-6A98AD7487DA}"/>
              </a:ext>
            </a:extLst>
          </p:cNvPr>
          <p:cNvPicPr>
            <a:picLocks noChangeAspect="1"/>
          </p:cNvPicPr>
          <p:nvPr/>
        </p:nvPicPr>
        <p:blipFill>
          <a:blip r:embed="rId2"/>
          <a:stretch>
            <a:fillRect/>
          </a:stretch>
        </p:blipFill>
        <p:spPr>
          <a:xfrm>
            <a:off x="1038685" y="0"/>
            <a:ext cx="10156057" cy="6770702"/>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D685A0-4624-4234-BCB6-52C54B8957A2}"/>
              </a:ext>
            </a:extLst>
          </p:cNvPr>
          <p:cNvPicPr>
            <a:picLocks noChangeAspect="1"/>
          </p:cNvPicPr>
          <p:nvPr/>
        </p:nvPicPr>
        <p:blipFill>
          <a:blip r:embed="rId2"/>
          <a:stretch>
            <a:fillRect/>
          </a:stretch>
        </p:blipFill>
        <p:spPr>
          <a:xfrm>
            <a:off x="1906725" y="0"/>
            <a:ext cx="844061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72B097-BBDC-4A70-8638-5B4839C407A6}"/>
              </a:ext>
            </a:extLst>
          </p:cNvPr>
          <p:cNvPicPr>
            <a:picLocks noChangeAspect="1"/>
          </p:cNvPicPr>
          <p:nvPr/>
        </p:nvPicPr>
        <p:blipFill>
          <a:blip r:embed="rId2"/>
          <a:stretch>
            <a:fillRect/>
          </a:stretch>
        </p:blipFill>
        <p:spPr>
          <a:xfrm>
            <a:off x="970397" y="-71021"/>
            <a:ext cx="10386870" cy="6924586"/>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1465D4-76B7-45C1-83DA-E306F36F1C06}"/>
              </a:ext>
            </a:extLst>
          </p:cNvPr>
          <p:cNvPicPr>
            <a:picLocks noChangeAspect="1"/>
          </p:cNvPicPr>
          <p:nvPr/>
        </p:nvPicPr>
        <p:blipFill>
          <a:blip r:embed="rId2"/>
          <a:stretch>
            <a:fillRect/>
          </a:stretch>
        </p:blipFill>
        <p:spPr>
          <a:xfrm>
            <a:off x="2594820" y="-63303"/>
            <a:ext cx="6921303" cy="692130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425486-020D-4BF3-BD55-88606DB728C9}"/>
              </a:ext>
            </a:extLst>
          </p:cNvPr>
          <p:cNvPicPr>
            <a:picLocks noChangeAspect="1"/>
          </p:cNvPicPr>
          <p:nvPr/>
        </p:nvPicPr>
        <p:blipFill>
          <a:blip r:embed="rId2"/>
          <a:stretch>
            <a:fillRect/>
          </a:stretch>
        </p:blipFill>
        <p:spPr>
          <a:xfrm>
            <a:off x="0" y="685"/>
            <a:ext cx="12191996" cy="6856619"/>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FE01C1-209D-4FEC-940F-40C83452F0C3}"/>
              </a:ext>
            </a:extLst>
          </p:cNvPr>
          <p:cNvPicPr>
            <a:picLocks noChangeAspect="1"/>
          </p:cNvPicPr>
          <p:nvPr/>
        </p:nvPicPr>
        <p:blipFill>
          <a:blip r:embed="rId2"/>
          <a:stretch>
            <a:fillRect/>
          </a:stretch>
        </p:blipFill>
        <p:spPr>
          <a:xfrm>
            <a:off x="961519" y="55485"/>
            <a:ext cx="10203771" cy="6802514"/>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D23F20-94CF-442F-B145-47971B41D072}"/>
              </a:ext>
            </a:extLst>
          </p:cNvPr>
          <p:cNvPicPr>
            <a:picLocks noChangeAspect="1"/>
          </p:cNvPicPr>
          <p:nvPr/>
        </p:nvPicPr>
        <p:blipFill>
          <a:blip r:embed="rId2"/>
          <a:stretch>
            <a:fillRect/>
          </a:stretch>
        </p:blipFill>
        <p:spPr>
          <a:xfrm>
            <a:off x="685" y="0"/>
            <a:ext cx="12190625"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859B16-5A32-4428-9E10-92924A9C2869}"/>
              </a:ext>
            </a:extLst>
          </p:cNvPr>
          <p:cNvPicPr>
            <a:picLocks noChangeAspect="1"/>
          </p:cNvPicPr>
          <p:nvPr/>
        </p:nvPicPr>
        <p:blipFill>
          <a:blip r:embed="rId2"/>
          <a:stretch>
            <a:fillRect/>
          </a:stretch>
        </p:blipFill>
        <p:spPr>
          <a:xfrm>
            <a:off x="1516331" y="0"/>
            <a:ext cx="9159343"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C0CAF6-6588-42CF-96D8-7E577D56221E}"/>
              </a:ext>
            </a:extLst>
          </p:cNvPr>
          <p:cNvPicPr>
            <a:picLocks noChangeAspect="1"/>
          </p:cNvPicPr>
          <p:nvPr/>
        </p:nvPicPr>
        <p:blipFill>
          <a:blip r:embed="rId2"/>
          <a:stretch>
            <a:fillRect/>
          </a:stretch>
        </p:blipFill>
        <p:spPr>
          <a:xfrm>
            <a:off x="954103" y="0"/>
            <a:ext cx="1028379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C4517A-AB8A-417F-95FE-BC07615EA7F8}"/>
              </a:ext>
            </a:extLst>
          </p:cNvPr>
          <p:cNvPicPr>
            <a:picLocks noChangeAspect="1"/>
          </p:cNvPicPr>
          <p:nvPr/>
        </p:nvPicPr>
        <p:blipFill>
          <a:blip r:embed="rId2"/>
          <a:stretch>
            <a:fillRect/>
          </a:stretch>
        </p:blipFill>
        <p:spPr>
          <a:xfrm>
            <a:off x="8878" y="34290"/>
            <a:ext cx="12191996" cy="678942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EE68E6F-D8E6-4C03-9E98-917983151EEF}"/>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1DCC585D-A13A-448B-9CDC-D1A81BF0BA9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A720EB8-5F50-4C4D-9E24-A66281A87D2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19DDA07-CEA8-46FC-BDC3-32617AFECA1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D10EA4D-1911-4498-9AEC-CE489801121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8409F76-E28C-4554-AC7C-1D8D1B149C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B26C75A-7321-4B4E-9282-325B50D4224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D76354D-558B-459F-B0F6-F6C166A4C43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5C26469-B56B-4A17-80E2-0FF2E50209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48FF9BD-B983-450A-B310-3D8D1FAACB8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EB5FDA5-16A5-46BF-BEDB-95ED804D08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3D3CC5D-83B0-47D4-821E-AF079726242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3AE0C2C-9C6B-4272-8346-DA9A3B6AE19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C80B8B4-3739-4E23-B4E9-023994ADECD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7362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441</Words>
  <Application>Microsoft Office PowerPoint</Application>
  <PresentationFormat>Panorámica</PresentationFormat>
  <Paragraphs>15</Paragraphs>
  <Slides>39</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39</vt:i4>
      </vt:variant>
    </vt:vector>
  </HeadingPairs>
  <TitlesOfParts>
    <vt:vector size="49" baseType="lpstr">
      <vt:lpstr>Arial</vt:lpstr>
      <vt:lpstr>Calibri</vt:lpstr>
      <vt:lpstr>Calibri Light</vt:lpstr>
      <vt:lpstr>Helvetica</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2021-09-24T15:18:12Z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