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6"/>
  </p:notesMasterIdLst>
  <p:sldIdLst>
    <p:sldId id="316" r:id="rId3"/>
    <p:sldId id="547" r:id="rId4"/>
    <p:sldId id="518" r:id="rId5"/>
    <p:sldId id="516" r:id="rId6"/>
    <p:sldId id="517" r:id="rId7"/>
    <p:sldId id="430" r:id="rId8"/>
    <p:sldId id="520" r:id="rId9"/>
    <p:sldId id="521" r:id="rId10"/>
    <p:sldId id="522" r:id="rId11"/>
    <p:sldId id="523" r:id="rId12"/>
    <p:sldId id="526" r:id="rId13"/>
    <p:sldId id="527" r:id="rId14"/>
    <p:sldId id="525" r:id="rId15"/>
    <p:sldId id="528" r:id="rId16"/>
    <p:sldId id="529" r:id="rId17"/>
    <p:sldId id="530" r:id="rId18"/>
    <p:sldId id="531" r:id="rId19"/>
    <p:sldId id="548" r:id="rId20"/>
    <p:sldId id="533" r:id="rId21"/>
    <p:sldId id="532" r:id="rId22"/>
    <p:sldId id="564" r:id="rId23"/>
    <p:sldId id="534" r:id="rId24"/>
    <p:sldId id="535" r:id="rId25"/>
    <p:sldId id="536" r:id="rId26"/>
    <p:sldId id="537" r:id="rId27"/>
    <p:sldId id="524" r:id="rId28"/>
    <p:sldId id="549" r:id="rId29"/>
    <p:sldId id="550" r:id="rId30"/>
    <p:sldId id="551" r:id="rId31"/>
    <p:sldId id="552" r:id="rId32"/>
    <p:sldId id="553" r:id="rId33"/>
    <p:sldId id="538" r:id="rId34"/>
    <p:sldId id="539" r:id="rId35"/>
    <p:sldId id="540" r:id="rId36"/>
    <p:sldId id="541" r:id="rId37"/>
    <p:sldId id="566" r:id="rId38"/>
    <p:sldId id="542" r:id="rId39"/>
    <p:sldId id="543" r:id="rId40"/>
    <p:sldId id="544" r:id="rId41"/>
    <p:sldId id="545" r:id="rId42"/>
    <p:sldId id="554" r:id="rId43"/>
    <p:sldId id="555" r:id="rId44"/>
    <p:sldId id="556" r:id="rId45"/>
    <p:sldId id="557" r:id="rId46"/>
    <p:sldId id="546" r:id="rId47"/>
    <p:sldId id="558" r:id="rId48"/>
    <p:sldId id="559" r:id="rId49"/>
    <p:sldId id="568" r:id="rId50"/>
    <p:sldId id="560" r:id="rId51"/>
    <p:sldId id="561" r:id="rId52"/>
    <p:sldId id="562" r:id="rId53"/>
    <p:sldId id="317" r:id="rId54"/>
    <p:sldId id="567" r:id="rId55"/>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kUghnCJhUGZiUC+eFJjYmw==" hashData="xnzWgHPTQkk5m5UnuESUp1+XWUw="/>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66"/>
    <a:srgbClr val="0000FF"/>
    <a:srgbClr val="9933FF"/>
    <a:srgbClr val="6600FF"/>
    <a:srgbClr val="3B32EE"/>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422" y="-558"/>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19/12/2022</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6</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4403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DF60BF0-93F2-43D5-B166-49D662D166FF}" type="slidenum">
              <a:rPr lang="fr-FR"/>
              <a:pPr eaLnBrk="1" hangingPunct="1"/>
              <a:t>7</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4506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DEBBFEB-ADCB-41C1-B7EF-634DBB7D7C5F}" type="slidenum">
              <a:rPr lang="fr-FR"/>
              <a:pPr eaLnBrk="1" hangingPunct="1"/>
              <a:t>8</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4608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4C3F000-7DBB-4170-B2A0-27DCE14E3354}" type="slidenum">
              <a:rPr lang="fr-FR"/>
              <a:pPr eaLnBrk="1" hangingPunct="1"/>
              <a:t>9</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4710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98FCBDB-EC5F-460D-AEDC-C6F13EA7C044}" type="slidenum">
              <a:rPr lang="fr-FR"/>
              <a:pPr eaLnBrk="1" hangingPunct="1"/>
              <a:t>10</a:t>
            </a:fld>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5018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D198B07-3609-42FB-8D75-20B88B0B10D9}" type="slidenum">
              <a:rPr lang="fr-FR"/>
              <a:pPr eaLnBrk="1" hangingPunct="1"/>
              <a:t>11</a:t>
            </a:fld>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5120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0ACB46E-5F22-47BF-8765-B406F260968D}" type="slidenum">
              <a:rPr lang="fr-FR"/>
              <a:pPr eaLnBrk="1" hangingPunct="1"/>
              <a:t>12</a:t>
            </a:fld>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4915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26C2CD4-35A8-4E60-B60D-73AEB0230857}" type="slidenum">
              <a:rPr lang="fr-FR"/>
              <a:pPr eaLnBrk="1" hangingPunct="1"/>
              <a:t>13</a:t>
            </a:fld>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5222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7A79AA9-F282-4B5C-B195-D7460FDED3AE}" type="slidenum">
              <a:rPr lang="fr-FR"/>
              <a:pPr eaLnBrk="1" hangingPunct="1"/>
              <a:t>14</a:t>
            </a:fld>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5325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7ECE9E1-9BD3-41C2-8A27-57FA5E284D55}" type="slidenum">
              <a:rPr lang="fr-FR"/>
              <a:pPr eaLnBrk="1" hangingPunct="1"/>
              <a:t>15</a:t>
            </a:fld>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5427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0D0958B-4911-41A0-A842-7ACF79C4D600}" type="slidenum">
              <a:rPr lang="fr-FR"/>
              <a:pPr eaLnBrk="1" hangingPunct="1"/>
              <a:t>16</a:t>
            </a:fld>
            <a:endParaRPr lang="fr-F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5530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55A7D94-38C4-42F9-B7B9-7EF9F4FFAC25}" type="slidenum">
              <a:rPr lang="fr-FR"/>
              <a:pPr eaLnBrk="1" hangingPunct="1"/>
              <a:t>17</a:t>
            </a:fld>
            <a:endParaRPr 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5734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89EE52D-F62E-407D-BC6C-F1A35A0F7B9D}" type="slidenum">
              <a:rPr lang="fr-FR"/>
              <a:pPr eaLnBrk="1" hangingPunct="1"/>
              <a:t>19</a:t>
            </a:fld>
            <a:endParaRPr lang="fr-F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5632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345878C-3417-4F85-8BA5-1EDD4D9233D0}" type="slidenum">
              <a:rPr lang="fr-FR"/>
              <a:pPr eaLnBrk="1" hangingPunct="1"/>
              <a:t>20</a:t>
            </a:fld>
            <a:endParaRPr lang="fr-F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21</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5837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51224BD-05EB-43A8-B5C6-032710006C7A}" type="slidenum">
              <a:rPr lang="fr-FR"/>
              <a:pPr eaLnBrk="1" hangingPunct="1"/>
              <a:t>22</a:t>
            </a:fld>
            <a:endParaRPr lang="fr-F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5939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EE81A84-07A3-48CC-9EA2-0E39C1340516}" type="slidenum">
              <a:rPr lang="fr-FR"/>
              <a:pPr eaLnBrk="1" hangingPunct="1"/>
              <a:t>23</a:t>
            </a:fld>
            <a:endParaRPr lang="fr-F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6042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A988FF2-A2D5-44C5-AAA3-0978ED13E294}" type="slidenum">
              <a:rPr lang="fr-FR"/>
              <a:pPr eaLnBrk="1" hangingPunct="1"/>
              <a:t>24</a:t>
            </a:fld>
            <a:endParaRPr lang="fr-F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6144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B305B93-5C41-4561-A546-FA3AE238E873}" type="slidenum">
              <a:rPr lang="fr-FR"/>
              <a:pPr eaLnBrk="1" hangingPunct="1"/>
              <a:t>25</a:t>
            </a:fld>
            <a:endParaRPr lang="fr-F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4813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D6C5B9A-F523-4BD3-B7EC-255DCF22AB13}" type="slidenum">
              <a:rPr lang="fr-FR"/>
              <a:pPr eaLnBrk="1" hangingPunct="1"/>
              <a:t>26</a:t>
            </a:fld>
            <a:endParaRPr lang="fr-F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6246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2299C6D-B10F-4678-A8F7-7C831DB8FC12}" type="slidenum">
              <a:rPr lang="fr-FR"/>
              <a:pPr eaLnBrk="1" hangingPunct="1"/>
              <a:t>32</a:t>
            </a:fld>
            <a:endParaRPr lang="fr-F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6349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5E227E4-A3B6-4E6C-8B0A-2C19BD046D6D}" type="slidenum">
              <a:rPr lang="fr-FR"/>
              <a:pPr eaLnBrk="1" hangingPunct="1"/>
              <a:t>33</a:t>
            </a:fld>
            <a:endParaRPr lang="fr-F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6451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14E8EAD-B075-4498-938D-43B31A8D00D7}" type="slidenum">
              <a:rPr lang="fr-FR"/>
              <a:pPr eaLnBrk="1" hangingPunct="1"/>
              <a:t>34</a:t>
            </a:fld>
            <a:endParaRPr lang="fr-F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6554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1523CA1-8020-4CB6-B11A-F5B495CB9C11}" type="slidenum">
              <a:rPr lang="fr-FR"/>
              <a:pPr eaLnBrk="1" hangingPunct="1"/>
              <a:t>35</a:t>
            </a:fld>
            <a:endParaRPr lang="fr-F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36</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6656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1349B52-801D-48C6-AAF9-4C6D61AFFCA4}" type="slidenum">
              <a:rPr lang="fr-FR"/>
              <a:pPr eaLnBrk="1" hangingPunct="1"/>
              <a:t>37</a:t>
            </a:fld>
            <a:endParaRPr lang="fr-F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Espace réservé de l'image des diapositives 1"/>
          <p:cNvSpPr>
            <a:spLocks noGrp="1" noRot="1" noChangeAspect="1" noTextEdit="1"/>
          </p:cNvSpPr>
          <p:nvPr>
            <p:ph type="sldImg"/>
          </p:nvPr>
        </p:nvSpPr>
        <p:spPr bwMode="auto">
          <a:xfrm>
            <a:off x="908050" y="685800"/>
            <a:ext cx="50419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6758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931316E-0404-415A-A998-ACEEC1ECA8D6}" type="slidenum">
              <a:rPr lang="fr-FR"/>
              <a:pPr eaLnBrk="1" hangingPunct="1"/>
              <a:t>38</a:t>
            </a:fld>
            <a:endParaRPr lang="fr-F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48</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4"/>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19/12/2022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19/12/2022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09"/>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19/12/2022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19/12/2022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19/12/2022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19/12/2022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19/12/2022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59"/>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19/12/2022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19/12/2022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19/12/2022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7"/>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5" y="274647"/>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19/12/2022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2337934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66"/>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59"/>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19/12/2022</a:t>
            </a:fld>
            <a:endParaRPr lang="es-ES"/>
          </a:p>
        </p:txBody>
      </p:sp>
      <p:sp>
        <p:nvSpPr>
          <p:cNvPr id="5" name="4 Marcador de pie de página"/>
          <p:cNvSpPr>
            <a:spLocks noGrp="1"/>
          </p:cNvSpPr>
          <p:nvPr>
            <p:ph type="ftr" sz="quarter" idx="3"/>
          </p:nvPr>
        </p:nvSpPr>
        <p:spPr>
          <a:xfrm>
            <a:off x="3444215" y="6356359"/>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59"/>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image" Target="../media/image52.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54.jpeg"/><Relationship Id="rId4" Type="http://schemas.openxmlformats.org/officeDocument/2006/relationships/image" Target="../media/image3.gif"/></Relationships>
</file>

<file path=ppt/slides/_rels/slide53.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http://www.kepguru.hu/fv.php?id=7186&amp;res=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8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8136" y="34756"/>
            <a:ext cx="10296896"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7"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49" y="585790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7" y="4572025"/>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21900" y="1514951"/>
            <a:ext cx="7227888" cy="3565630"/>
          </a:xfrm>
          <a:prstGeom prst="rect">
            <a:avLst/>
          </a:prstGeom>
        </p:spPr>
        <p:txBody>
          <a:bodyPr wrap="none" lIns="81272" tIns="40636" rIns="81272" bIns="40636" fromWordArt="1">
            <a:prstTxWarp prst="textPlain">
              <a:avLst>
                <a:gd name="adj" fmla="val 50000"/>
              </a:avLst>
            </a:prstTxWarp>
          </a:bodyPr>
          <a:lstStyle/>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I</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sla de sal </a:t>
            </a:r>
          </a:p>
          <a:p>
            <a:pPr algn="ctr"/>
            <a:r>
              <a:rPr lang="es-ES" sz="20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(Cabo Verde)</a:t>
            </a:r>
            <a:endParaRPr lang="es-ES" sz="20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7"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mc:Choice xmlns:p14="http://schemas.microsoft.com/office/powerpoint/2010/main" Requires="p14">
      <p:transition spd="slow" p14:dur="1400" advTm="10000">
        <p14:ripple/>
        <p:sndAc>
          <p:stSnd loop="1">
            <p:snd r:embed="rId2" name="SODADE -ESARIA EVORA"/>
          </p:stSnd>
        </p:sndAc>
      </p:transition>
    </mc:Choice>
    <mc:Fallback>
      <p:transition spd="slow" advTm="10000">
        <p:fade/>
        <p:sndAc>
          <p:stSnd loop="1">
            <p:snd r:embed="rId2" name="SODADE -ESARIA EVORA"/>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8" name="Picture 4" descr="Mindelo Sao Vicente Cabo Verde Foto de stock y más banco de imágenes de  Aire libre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978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708166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0" y="0"/>
            <a:ext cx="10156683" cy="686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455266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https://upload.wikimedia.org/wikipedia/commons/8/83/2006.06.26.cv.sv.mind.1igr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172757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https://upload.wikimedia.org/wikipedia/commons/thumb/a/a6/CV-praia-just-pal.jpg/1024px-CV-praia-just-p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81" y="5184"/>
            <a:ext cx="10206437" cy="7024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956203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43633" y="1268760"/>
            <a:ext cx="6993285"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0000"/>
                </a:solidFill>
                <a:latin typeface="Microsoft Sans Serif" pitchFamily="34" charset="0"/>
                <a:cs typeface="Microsoft Sans Serif" pitchFamily="34" charset="0"/>
              </a:rPr>
              <a:t>Cabo Verde es un país ubicado en un archipiélago volcánico frente a la costa noroeste de África. Es famoso por su cultura criolla portuguesa-africana, la música </a:t>
            </a:r>
            <a:r>
              <a:rPr lang="es-ES" altLang="es-ES" sz="2800" b="1" i="1" dirty="0" err="1">
                <a:solidFill>
                  <a:srgbClr val="FF0000"/>
                </a:solidFill>
                <a:latin typeface="Microsoft Sans Serif" pitchFamily="34" charset="0"/>
                <a:cs typeface="Microsoft Sans Serif" pitchFamily="34" charset="0"/>
              </a:rPr>
              <a:t>morna</a:t>
            </a:r>
            <a:r>
              <a:rPr lang="es-ES" altLang="es-ES" sz="2800" b="1" i="1" dirty="0">
                <a:solidFill>
                  <a:srgbClr val="FF0000"/>
                </a:solidFill>
                <a:latin typeface="Microsoft Sans Serif" pitchFamily="34" charset="0"/>
                <a:cs typeface="Microsoft Sans Serif" pitchFamily="34" charset="0"/>
              </a:rPr>
              <a:t> tradicional y sus numerosas playas. En la isla más grande, Santiago, se encuentra la capital actual, Praia. También en Santiago se ubica la antigua capital, </a:t>
            </a:r>
            <a:r>
              <a:rPr lang="es-ES" altLang="es-ES" sz="2800" b="1" i="1" dirty="0" smtClean="0">
                <a:solidFill>
                  <a:srgbClr val="FF0000"/>
                </a:solidFill>
                <a:latin typeface="Microsoft Sans Serif" pitchFamily="34" charset="0"/>
                <a:cs typeface="Microsoft Sans Serif" pitchFamily="34" charset="0"/>
              </a:rPr>
              <a:t>Ciudad de </a:t>
            </a:r>
            <a:r>
              <a:rPr lang="es-ES" altLang="es-ES" sz="2800" b="1" i="1" dirty="0" err="1">
                <a:solidFill>
                  <a:srgbClr val="FF0000"/>
                </a:solidFill>
                <a:latin typeface="Microsoft Sans Serif" pitchFamily="34" charset="0"/>
                <a:cs typeface="Microsoft Sans Serif" pitchFamily="34" charset="0"/>
              </a:rPr>
              <a:t>Velha</a:t>
            </a:r>
            <a:r>
              <a:rPr lang="es-ES" altLang="es-ES" sz="2800" b="1" i="1" dirty="0">
                <a:solidFill>
                  <a:srgbClr val="FF0000"/>
                </a:solidFill>
                <a:latin typeface="Microsoft Sans Serif" pitchFamily="34" charset="0"/>
                <a:cs typeface="Microsoft Sans Serif" pitchFamily="34" charset="0"/>
              </a:rPr>
              <a:t>, con el Fuerte Real de San Felipe sobre una </a:t>
            </a:r>
            <a:r>
              <a:rPr lang="es-ES" altLang="es-ES" sz="2800" b="1" i="1" dirty="0" smtClean="0">
                <a:solidFill>
                  <a:srgbClr val="FF0000"/>
                </a:solidFill>
                <a:latin typeface="Microsoft Sans Serif" pitchFamily="34" charset="0"/>
                <a:cs typeface="Microsoft Sans Serif" pitchFamily="34" charset="0"/>
              </a:rPr>
              <a:t>colina.</a:t>
            </a:r>
            <a:endParaRPr lang="es-ES" altLang="es-ES" sz="2800" b="1" i="1" dirty="0">
              <a:solidFill>
                <a:srgbClr val="FF000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89144264"/>
      </p:ext>
    </p:extLst>
  </p:cSld>
  <p:clrMapOvr>
    <a:masterClrMapping/>
  </p:clrMapOvr>
  <mc:AlternateContent xmlns:mc="http://schemas.openxmlformats.org/markup-compatibility/2006">
    <mc:Choice xmlns:p14="http://schemas.microsoft.com/office/powerpoint/2010/main" Requires="p14">
      <p:transition spd="slow" p14:dur="1400" advTm="23000">
        <p14:ripple/>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www.kepguru.hu/fv.php?id=7182&amp;res=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94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879496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www.kepguru.hu/fv.php?id=7183&amp;res=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205412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www.kepguru.hu/fv.php?id=7184&amp;res=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94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780779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www.kepguru.hu/fv.php?id=7185&amp;res=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94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101036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www.kepguru.hu/fv.php?id=7188&amp;res=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8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48821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www.kepguru.hu/fv.php?id=7189&amp;res=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94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9655266"/>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www.kepguru.hu/fv.php?id=7187&amp;res=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0588106"/>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www.kepguru.hu/fv.php?id=7190&amp;res=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91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888956"/>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www.kepguru.hu/fv.php?id=7191&amp;res=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768256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www.kepguru.hu/fv.php?id=7192&amp;res=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208192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www.kepguru.hu/fv.php?id=7193&amp;res=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783975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Alojamientos y apartamentos en Cabo Verde desde 23 € - HomeT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87568" y="-315416"/>
            <a:ext cx="20884464" cy="72009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800943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500"/>
                                  </p:stCondLst>
                                  <p:childTnLst>
                                    <p:animMotion origin="layout" path="M -1.27814E-6 -4.79186E-6 L 0.78184 0.01272 " pathEditMode="relative" rAng="0" ptsTypes="AA">
                                      <p:cBhvr>
                                        <p:cTn id="6" dur="3250" fill="hold"/>
                                        <p:tgtEl>
                                          <p:spTgt spid="61442"/>
                                        </p:tgtEl>
                                        <p:attrNameLst>
                                          <p:attrName>ppt_x</p:attrName>
                                          <p:attrName>ppt_y</p:attrName>
                                        </p:attrNameLst>
                                      </p:cBhvr>
                                      <p:rCtr x="39084" y="62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www.kepguru.hu/fv.php?id=7195&amp;res=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655335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www.kepguru.hu/fv.php?id=7194&amp;res=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087449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871960" y="979152"/>
            <a:ext cx="7344816"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0000"/>
                </a:solidFill>
                <a:latin typeface="Microsoft Sans Serif" pitchFamily="34" charset="0"/>
                <a:cs typeface="Microsoft Sans Serif" pitchFamily="34" charset="0"/>
              </a:rPr>
              <a:t>Sal es una isla de Cabo Verde cercana a la costa de África Occidental. Al este, </a:t>
            </a:r>
            <a:r>
              <a:rPr lang="es-ES" altLang="es-ES" sz="2800" b="1" i="1" dirty="0" err="1">
                <a:solidFill>
                  <a:srgbClr val="FF0000"/>
                </a:solidFill>
                <a:latin typeface="Microsoft Sans Serif" pitchFamily="34" charset="0"/>
                <a:cs typeface="Microsoft Sans Serif" pitchFamily="34" charset="0"/>
              </a:rPr>
              <a:t>Pedra</a:t>
            </a:r>
            <a:r>
              <a:rPr lang="es-ES" altLang="es-ES" sz="2800" b="1" i="1" dirty="0">
                <a:solidFill>
                  <a:srgbClr val="FF0000"/>
                </a:solidFill>
                <a:latin typeface="Microsoft Sans Serif" pitchFamily="34" charset="0"/>
                <a:cs typeface="Microsoft Sans Serif" pitchFamily="34" charset="0"/>
              </a:rPr>
              <a:t> de </a:t>
            </a:r>
            <a:r>
              <a:rPr lang="es-ES" altLang="es-ES" sz="2800" b="1" i="1" dirty="0" err="1">
                <a:solidFill>
                  <a:srgbClr val="FF0000"/>
                </a:solidFill>
                <a:latin typeface="Microsoft Sans Serif" pitchFamily="34" charset="0"/>
                <a:cs typeface="Microsoft Sans Serif" pitchFamily="34" charset="0"/>
              </a:rPr>
              <a:t>Lume</a:t>
            </a:r>
            <a:r>
              <a:rPr lang="es-ES" altLang="es-ES" sz="2800" b="1" i="1" dirty="0">
                <a:solidFill>
                  <a:srgbClr val="FF0000"/>
                </a:solidFill>
                <a:latin typeface="Microsoft Sans Serif" pitchFamily="34" charset="0"/>
                <a:cs typeface="Microsoft Sans Serif" pitchFamily="34" charset="0"/>
              </a:rPr>
              <a:t> es el emplazamiento de una antigua mina de sal ubicada en el cráter de un volcán extinguido con agua salada que se considera terapéutica. Al norte de </a:t>
            </a:r>
            <a:r>
              <a:rPr lang="es-ES" altLang="es-ES" sz="2800" b="1" i="1" dirty="0" err="1">
                <a:solidFill>
                  <a:srgbClr val="FF0000"/>
                </a:solidFill>
                <a:latin typeface="Microsoft Sans Serif" pitchFamily="34" charset="0"/>
                <a:cs typeface="Microsoft Sans Serif" pitchFamily="34" charset="0"/>
              </a:rPr>
              <a:t>Espargos</a:t>
            </a:r>
            <a:r>
              <a:rPr lang="es-ES" altLang="es-ES" sz="2800" b="1" i="1" dirty="0">
                <a:solidFill>
                  <a:srgbClr val="FF0000"/>
                </a:solidFill>
                <a:latin typeface="Microsoft Sans Serif" pitchFamily="34" charset="0"/>
                <a:cs typeface="Microsoft Sans Serif" pitchFamily="34" charset="0"/>
              </a:rPr>
              <a:t>, ciudad capitalina, el espejismo de Terra Boa aparece como un lago en el paisaje desértico. Las playas de arena blanca de la isla incluyen el largo litoral con forma de media luna de Santa </a:t>
            </a:r>
            <a:r>
              <a:rPr lang="es-ES" altLang="es-ES" sz="2800" b="1" i="1" dirty="0" smtClean="0">
                <a:solidFill>
                  <a:srgbClr val="FF0000"/>
                </a:solidFill>
                <a:latin typeface="Microsoft Sans Serif" pitchFamily="34" charset="0"/>
                <a:cs typeface="Microsoft Sans Serif" pitchFamily="34" charset="0"/>
              </a:rPr>
              <a:t>María, </a:t>
            </a:r>
            <a:r>
              <a:rPr lang="es-ES" altLang="es-ES" sz="2800" b="1" i="1" dirty="0">
                <a:solidFill>
                  <a:srgbClr val="FF0000"/>
                </a:solidFill>
                <a:latin typeface="Microsoft Sans Serif" pitchFamily="34" charset="0"/>
                <a:cs typeface="Microsoft Sans Serif" pitchFamily="34" charset="0"/>
              </a:rPr>
              <a:t>una ciudad concurrida de la costa sur.</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542704454"/>
      </p:ext>
    </p:extLst>
  </p:cSld>
  <p:clrMapOvr>
    <a:masterClrMapping/>
  </p:clrMapOvr>
  <mc:AlternateContent xmlns:mc="http://schemas.openxmlformats.org/markup-compatibility/2006">
    <mc:Choice xmlns:p14="http://schemas.microsoft.com/office/powerpoint/2010/main" Requires="p14">
      <p:transition spd="slow" p14:dur="1400" advTm="27000">
        <p14:ripple/>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kepguru.hu/fv.php?id=7196&amp;res=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317420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www.kepguru.hu/fv.php?id=7197&amp;res=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6511094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www.kepguru.hu/fv.php?id=7198&amp;res=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5575710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upload.wikimedia.org/wikipedia/commons/7/7d/Calhau.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636475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www.kepguru.hu/fv.php?id=7186&amp;res=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8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3104453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Beste kindvriendelijke en luxe resorts op Kaapverdië - ReisgraagKi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18" y="15505"/>
            <a:ext cx="10237106" cy="68247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189078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De leukste badplaatsen op Kaapverdië - dé VakantieDiscoun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0187"/>
            <a:ext cx="10187289" cy="6937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725046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Praia, destino en Cabo Verde | Actualidad Viaj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392"/>
            <a:ext cx="10211386"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480295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Ofertas Cabo Verde - Isla de Sal – Viajes a Africa | ViajarCaribe.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0" y="-13218"/>
            <a:ext cx="10107639" cy="6871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26070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ómo un carnaval regaló a Cabo Verde a su mujer referente LGTB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4344" y="0"/>
            <a:ext cx="11430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89803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upload.wikimedia.org/wikipedia/commons/f/fc/Mindelo-Aug20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992635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upload.wikimedia.org/wikipedia/commons/6/62/Pecheurs_tarrafa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715059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upload.wikimedia.org/wikipedia/commons/3/30/Pico_de_Fogo_Krate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595621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upload.wikimedia.org/wikipedia/commons/3/31/Santo-antao_agav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067516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12453" y="1556792"/>
            <a:ext cx="7344816"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00"/>
                </a:solidFill>
                <a:latin typeface="Microsoft Sans Serif" pitchFamily="34" charset="0"/>
                <a:cs typeface="Microsoft Sans Serif" pitchFamily="34" charset="0"/>
              </a:rPr>
              <a:t>Sal es una isla y un municipio de Cabo Verde. Hoy dedicado casi exclusivamente al turismo, la isla de Sal debe su nombre a la industria que floreció aquí entre el siglo XVIII y mediados del siglo XX. Tierra playas de arena blanca y aguas cálidas y cristalinas y arrecifes de coral, la isla de Sal ofrece condiciones únicas para practicar deportes acuáticos, desde surf, windsurf, </a:t>
            </a:r>
            <a:r>
              <a:rPr lang="es-ES" altLang="es-ES" sz="2400" b="1" i="1" dirty="0" err="1">
                <a:solidFill>
                  <a:srgbClr val="FF0000"/>
                </a:solidFill>
                <a:latin typeface="Microsoft Sans Serif" pitchFamily="34" charset="0"/>
                <a:cs typeface="Microsoft Sans Serif" pitchFamily="34" charset="0"/>
              </a:rPr>
              <a:t>kitesurf</a:t>
            </a:r>
            <a:r>
              <a:rPr lang="es-ES" altLang="es-ES" sz="2400" b="1" i="1" dirty="0">
                <a:solidFill>
                  <a:srgbClr val="FF0000"/>
                </a:solidFill>
                <a:latin typeface="Microsoft Sans Serif" pitchFamily="34" charset="0"/>
                <a:cs typeface="Microsoft Sans Serif" pitchFamily="34" charset="0"/>
              </a:rPr>
              <a:t>, buceo y pesca.</a:t>
            </a:r>
          </a:p>
          <a:p>
            <a:pPr algn="ctr" fontAlgn="base">
              <a:spcBef>
                <a:spcPct val="0"/>
              </a:spcBef>
              <a:spcAft>
                <a:spcPct val="0"/>
              </a:spcAft>
            </a:pPr>
            <a:endParaRPr lang="es-ES" altLang="es-ES" sz="2400" b="1" i="1" dirty="0">
              <a:solidFill>
                <a:srgbClr val="0000FF"/>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603293197"/>
      </p:ext>
    </p:extLst>
  </p:cSld>
  <p:clrMapOvr>
    <a:masterClrMapping/>
  </p:clrMapOvr>
  <mc:AlternateContent xmlns:mc="http://schemas.openxmlformats.org/markup-compatibility/2006">
    <mc:Choice xmlns:p14="http://schemas.microsoft.com/office/powerpoint/2010/main" Requires="p14">
      <p:transition spd="slow" p14:dur="1400" advTm="17000">
        <p14:ripple/>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upload.wikimedia.org/wikipedia/commons/e/e5/2006.07.07.cv.sv.BaiadasGatas2_%2811%2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585557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upload.wikimedia.org/wikipedia/commons/5/5c/Mindelo-MontCara20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5834026"/>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Cabo Verde | National Geographi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15" y="-99392"/>
            <a:ext cx="10110640" cy="7149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361007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Qué ver en Cabo Verde: 10 lugares imprescindibles 🇨🇻 | Skyscanner Esp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335897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Vuelta a Cabo Verde ¡Arrancamos de nuevo! - Oi Cabo Ver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78" y="0"/>
            <a:ext cx="1010740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8944736"/>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Cabo Verde a tu Aire - Islas Sal + Santiago | YOMUNDE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5" y="-8932"/>
            <a:ext cx="10248529" cy="68669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189897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abo Verde: Top 10 razones para viajar la isla S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15416"/>
            <a:ext cx="10080625" cy="731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442123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Informe: ¿Es Cabo Verde la puerta de entrada del narcotráfico a África? -  Primer Infor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45" y="-449626"/>
            <a:ext cx="10111569" cy="731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781906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Vacaciones en Cabo Verde desde 814 € - Busca oferta de vuelo+hotel en KAYA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68983"/>
            <a:ext cx="12682948" cy="7532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335016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ilton Cabo Verde Sal Resort, Santa Maria – Precios actualizados 20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17"/>
            <a:ext cx="10204222" cy="68595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241770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Luxo na Sal: Grupo Hilton dja abri si primeru hotel na Cabo Verde | Dexam  Sabi Cabo Ver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1" y="0"/>
            <a:ext cx="10079713" cy="7173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5998466"/>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43633" y="2133314"/>
            <a:ext cx="7344816"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i="1" dirty="0">
              <a:solidFill>
                <a:srgbClr val="FF0000"/>
              </a:solidFill>
              <a:latin typeface="Microsoft Sans Serif" pitchFamily="34" charset="0"/>
              <a:cs typeface="Microsoft Sans Serif" pitchFamily="34" charset="0"/>
            </a:endParaRPr>
          </a:p>
          <a:p>
            <a:pPr algn="ctr" fontAlgn="base">
              <a:spcBef>
                <a:spcPct val="0"/>
              </a:spcBef>
              <a:spcAft>
                <a:spcPct val="0"/>
              </a:spcAft>
            </a:pPr>
            <a:r>
              <a:rPr lang="es-ES" altLang="es-ES" sz="2400" b="1" i="1" dirty="0">
                <a:solidFill>
                  <a:srgbClr val="FF0000"/>
                </a:solidFill>
                <a:latin typeface="Microsoft Sans Serif" pitchFamily="34" charset="0"/>
                <a:cs typeface="Microsoft Sans Serif" pitchFamily="34" charset="0"/>
              </a:rPr>
              <a:t>A pesar de su origen volcánico, la isla es plana, parecida a la superficie lunar y tiene un clima cálido y seco tropical, que permite a los turistas a disfrutar de las playas los 365 días al año. La isla de Sal es el punto turístico principal del país.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251865710"/>
      </p:ext>
    </p:extLst>
  </p:cSld>
  <p:clrMapOvr>
    <a:masterClrMapping/>
  </p:clrMapOvr>
  <mc:AlternateContent xmlns:mc="http://schemas.openxmlformats.org/markup-compatibility/2006">
    <mc:Choice xmlns:p14="http://schemas.microsoft.com/office/powerpoint/2010/main" Requires="p14">
      <p:transition spd="slow" p14:dur="1400" advTm="15000">
        <p14:ripple/>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Hilton Cabo Verde Sal Resort, Santa Maria, Cape Verde Jobs | Hospitality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644"/>
            <a:ext cx="10288941" cy="6862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90811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Hotel Hilton Cabo Verde Sal Resort - Cape Verde Islands - Holidays, Reviews  | ITAK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57" y="-3123480"/>
            <a:ext cx="10060867" cy="10060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029551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Riu Cabo Verde | Hotel en Cabo Verde sólo adultos todo inclui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968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336452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onsejos y trucos para ir de vacaciones a Cabo Ver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41" y="-59642"/>
            <a:ext cx="10259091" cy="697211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38367" y="54472"/>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02504" y="5828504"/>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431800" y="548680"/>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904408" y="149327"/>
            <a:ext cx="3856521" cy="3945504"/>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r>
              <a:rPr lang="fr-FR" sz="38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19 de diciembre de 2022</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20:24</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986928" y="5631068"/>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mc:Choice xmlns:p14="http://schemas.microsoft.com/office/powerpoint/2010/main" Requires="p14">
      <p:transition spd="slow" p14:dur="14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ISLA DE SA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ISLA DE SAL</Template>
  <TotalTime>6</TotalTime>
  <Words>377</Words>
  <Application>Microsoft Office PowerPoint</Application>
  <PresentationFormat>Personalizado</PresentationFormat>
  <Paragraphs>44</Paragraphs>
  <Slides>53</Slides>
  <Notes>28</Notes>
  <HiddenSlides>0</HiddenSlides>
  <MMClips>0</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ISLA DE SAL</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4</cp:revision>
  <dcterms:created xsi:type="dcterms:W3CDTF">2022-12-19T19:24:30Z</dcterms:created>
  <dcterms:modified xsi:type="dcterms:W3CDTF">2022-12-19T19:30:36Z</dcterms:modified>
</cp:coreProperties>
</file>