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86"/>
  </p:notesMasterIdLst>
  <p:sldIdLst>
    <p:sldId id="256"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274" r:id="rId22"/>
    <p:sldId id="275" r:id="rId23"/>
    <p:sldId id="276" r:id="rId24"/>
    <p:sldId id="277" r:id="rId25"/>
    <p:sldId id="278" r:id="rId26"/>
    <p:sldId id="279" r:id="rId27"/>
    <p:sldId id="280" r:id="rId28"/>
    <p:sldId id="281" r:id="rId29"/>
    <p:sldId id="282" r:id="rId30"/>
    <p:sldId id="283" r:id="rId31"/>
    <p:sldId id="284" r:id="rId32"/>
    <p:sldId id="285" r:id="rId33"/>
    <p:sldId id="286" r:id="rId34"/>
    <p:sldId id="287" r:id="rId35"/>
    <p:sldId id="288" r:id="rId36"/>
    <p:sldId id="289" r:id="rId37"/>
    <p:sldId id="290" r:id="rId38"/>
    <p:sldId id="291" r:id="rId39"/>
    <p:sldId id="292" r:id="rId40"/>
    <p:sldId id="293" r:id="rId41"/>
    <p:sldId id="294" r:id="rId42"/>
    <p:sldId id="295" r:id="rId43"/>
    <p:sldId id="296" r:id="rId44"/>
    <p:sldId id="297" r:id="rId45"/>
    <p:sldId id="298" r:id="rId46"/>
    <p:sldId id="299" r:id="rId47"/>
    <p:sldId id="300" r:id="rId48"/>
    <p:sldId id="301" r:id="rId49"/>
    <p:sldId id="302" r:id="rId50"/>
    <p:sldId id="303" r:id="rId51"/>
    <p:sldId id="304" r:id="rId52"/>
    <p:sldId id="305" r:id="rId53"/>
    <p:sldId id="306" r:id="rId54"/>
    <p:sldId id="307" r:id="rId55"/>
    <p:sldId id="308" r:id="rId56"/>
    <p:sldId id="309" r:id="rId57"/>
    <p:sldId id="310" r:id="rId58"/>
    <p:sldId id="311" r:id="rId59"/>
    <p:sldId id="313" r:id="rId60"/>
    <p:sldId id="312" r:id="rId61"/>
    <p:sldId id="314" r:id="rId62"/>
    <p:sldId id="315" r:id="rId63"/>
    <p:sldId id="316" r:id="rId64"/>
    <p:sldId id="317" r:id="rId65"/>
    <p:sldId id="318" r:id="rId66"/>
    <p:sldId id="319" r:id="rId67"/>
    <p:sldId id="320" r:id="rId68"/>
    <p:sldId id="321" r:id="rId69"/>
    <p:sldId id="322" r:id="rId70"/>
    <p:sldId id="323" r:id="rId71"/>
    <p:sldId id="324" r:id="rId72"/>
    <p:sldId id="325" r:id="rId73"/>
    <p:sldId id="326" r:id="rId74"/>
    <p:sldId id="327" r:id="rId75"/>
    <p:sldId id="328" r:id="rId76"/>
    <p:sldId id="329" r:id="rId77"/>
    <p:sldId id="330" r:id="rId78"/>
    <p:sldId id="331" r:id="rId79"/>
    <p:sldId id="332" r:id="rId80"/>
    <p:sldId id="333" r:id="rId81"/>
    <p:sldId id="334" r:id="rId82"/>
    <p:sldId id="335" r:id="rId83"/>
    <p:sldId id="342" r:id="rId84"/>
    <p:sldId id="343" r:id="rId85"/>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theme" Target="theme/theme1.xml"/><Relationship Id="rId7" Type="http://schemas.openxmlformats.org/officeDocument/2006/relationships/slide" Target="slides/slide4.xml"/><Relationship Id="rId71" Type="http://schemas.openxmlformats.org/officeDocument/2006/relationships/slide" Target="slides/slide68.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presProps" Target="presProp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tableStyles" Target="tableStyles.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A5AE9250-E686-4B85-9951-D79655D0D4A1}"/>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FA56CC5C-55BC-4EA9-B761-C101B4B19A9F}"/>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6C3573ED-B024-4A9B-AD35-BCD34A37F6C4}" type="datetime1">
              <a:rPr lang="es-ES"/>
              <a:pPr lvl="0"/>
              <a:t>18/06/2021</a:t>
            </a:fld>
            <a:endParaRPr lang="es-ES"/>
          </a:p>
        </p:txBody>
      </p:sp>
      <p:sp>
        <p:nvSpPr>
          <p:cNvPr id="4" name="Marcador de imagen de diapositiva 3">
            <a:extLst>
              <a:ext uri="{FF2B5EF4-FFF2-40B4-BE49-F238E27FC236}">
                <a16:creationId xmlns:a16="http://schemas.microsoft.com/office/drawing/2014/main" id="{48B0D091-3E33-48BA-999E-C4A4181A3391}"/>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40EEA4B2-1655-4CCF-AB19-879A911FAEAA}"/>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3CC1CA36-7DB9-4794-8A38-C0141EBD18C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7648BF68-100E-40CD-8FE4-42511CAB0B96}"/>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F51420CA-931E-48F0-B38B-8B8FE8473428}" type="slidenum">
              <a:t>‹Nº›</a:t>
            </a:fld>
            <a:endParaRPr lang="es-ES"/>
          </a:p>
        </p:txBody>
      </p:sp>
    </p:spTree>
    <p:extLst>
      <p:ext uri="{BB962C8B-B14F-4D97-AF65-F5344CB8AC3E}">
        <p14:creationId xmlns:p14="http://schemas.microsoft.com/office/powerpoint/2010/main" val="1208596631"/>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CAFBA5A1-0AC7-44D5-B33E-76E3C894BA8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B76D707C-414F-48BB-A7C5-036908D5846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DA6297B-6F57-4F4A-81B3-B4DC0D30B35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2D5EDF83-BEE3-4BBD-BDC2-289F8AB31D43}"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0433867F-F96F-4EC8-8A80-D84943CF1C7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6457F4E-0F69-4A02-8C85-44CFEA37072F}"/>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C3B12FFD-EBEF-445B-B25B-62BE03F9B65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520FF93-0B19-4329-87EC-3A2E213E822D}"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1FFEE70-FE44-47AB-A26D-52591AEE683A}"/>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FAE7DE5D-E40A-43FC-B59E-8F880510B2E0}"/>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04DFCF17-C86D-45DE-A8E8-25547859A4DC}"/>
              </a:ext>
            </a:extLst>
          </p:cNvPr>
          <p:cNvSpPr txBox="1">
            <a:spLocks noGrp="1"/>
          </p:cNvSpPr>
          <p:nvPr>
            <p:ph type="dt" sz="half" idx="7"/>
          </p:nvPr>
        </p:nvSpPr>
        <p:spPr/>
        <p:txBody>
          <a:bodyPr/>
          <a:lstStyle>
            <a:lvl1pPr>
              <a:defRPr/>
            </a:lvl1pPr>
          </a:lstStyle>
          <a:p>
            <a:pPr lvl="0"/>
            <a:fld id="{12BA85B6-776A-4D99-9933-AF5BA174AA28}" type="datetime1">
              <a:rPr lang="es-ES"/>
              <a:pPr lvl="0"/>
              <a:t>18/06/2021</a:t>
            </a:fld>
            <a:endParaRPr lang="es-ES"/>
          </a:p>
        </p:txBody>
      </p:sp>
      <p:sp>
        <p:nvSpPr>
          <p:cNvPr id="5" name="Marcador de pie de página 4">
            <a:extLst>
              <a:ext uri="{FF2B5EF4-FFF2-40B4-BE49-F238E27FC236}">
                <a16:creationId xmlns:a16="http://schemas.microsoft.com/office/drawing/2014/main" id="{E28B5E91-5D2D-4A9D-90C6-C26CE82B43C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68ED576B-135E-4099-ADD4-136A5FA99091}"/>
              </a:ext>
            </a:extLst>
          </p:cNvPr>
          <p:cNvSpPr txBox="1">
            <a:spLocks noGrp="1"/>
          </p:cNvSpPr>
          <p:nvPr>
            <p:ph type="sldNum" sz="quarter" idx="8"/>
          </p:nvPr>
        </p:nvSpPr>
        <p:spPr/>
        <p:txBody>
          <a:bodyPr/>
          <a:lstStyle>
            <a:lvl1pPr>
              <a:defRPr/>
            </a:lvl1pPr>
          </a:lstStyle>
          <a:p>
            <a:pPr lvl="0"/>
            <a:fld id="{9876ADE7-D328-43FC-B638-D88422854FFE}" type="slidenum">
              <a:t>‹Nº›</a:t>
            </a:fld>
            <a:endParaRPr lang="es-ES"/>
          </a:p>
        </p:txBody>
      </p:sp>
    </p:spTree>
    <p:extLst>
      <p:ext uri="{BB962C8B-B14F-4D97-AF65-F5344CB8AC3E}">
        <p14:creationId xmlns:p14="http://schemas.microsoft.com/office/powerpoint/2010/main" val="3982953502"/>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2AB7ED-69A7-4E23-88ED-1AA4DCACB77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0B615C4C-DE54-4904-A223-50393C08B3F6}"/>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0A387195-E630-4C53-8030-57C93D57AC3C}"/>
              </a:ext>
            </a:extLst>
          </p:cNvPr>
          <p:cNvSpPr txBox="1">
            <a:spLocks noGrp="1"/>
          </p:cNvSpPr>
          <p:nvPr>
            <p:ph type="dt" sz="half" idx="7"/>
          </p:nvPr>
        </p:nvSpPr>
        <p:spPr/>
        <p:txBody>
          <a:bodyPr/>
          <a:lstStyle>
            <a:lvl1pPr>
              <a:defRPr/>
            </a:lvl1pPr>
          </a:lstStyle>
          <a:p>
            <a:pPr lvl="0"/>
            <a:fld id="{16A5347F-CF91-46F9-9CDC-CA5A896B79F7}" type="datetime1">
              <a:rPr lang="es-ES"/>
              <a:pPr lvl="0"/>
              <a:t>18/06/2021</a:t>
            </a:fld>
            <a:endParaRPr lang="es-ES"/>
          </a:p>
        </p:txBody>
      </p:sp>
      <p:sp>
        <p:nvSpPr>
          <p:cNvPr id="5" name="Marcador de pie de página 4">
            <a:extLst>
              <a:ext uri="{FF2B5EF4-FFF2-40B4-BE49-F238E27FC236}">
                <a16:creationId xmlns:a16="http://schemas.microsoft.com/office/drawing/2014/main" id="{0C32C744-E714-48B7-A3CD-205EA99F8AD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FA8D6D9-A622-44AE-B901-FE0A433D5A8B}"/>
              </a:ext>
            </a:extLst>
          </p:cNvPr>
          <p:cNvSpPr txBox="1">
            <a:spLocks noGrp="1"/>
          </p:cNvSpPr>
          <p:nvPr>
            <p:ph type="sldNum" sz="quarter" idx="8"/>
          </p:nvPr>
        </p:nvSpPr>
        <p:spPr/>
        <p:txBody>
          <a:bodyPr/>
          <a:lstStyle>
            <a:lvl1pPr>
              <a:defRPr/>
            </a:lvl1pPr>
          </a:lstStyle>
          <a:p>
            <a:pPr lvl="0"/>
            <a:fld id="{945D0DA8-61DF-4A5A-A8B1-356FB8ACB598}" type="slidenum">
              <a:t>‹Nº›</a:t>
            </a:fld>
            <a:endParaRPr lang="es-ES"/>
          </a:p>
        </p:txBody>
      </p:sp>
    </p:spTree>
    <p:extLst>
      <p:ext uri="{BB962C8B-B14F-4D97-AF65-F5344CB8AC3E}">
        <p14:creationId xmlns:p14="http://schemas.microsoft.com/office/powerpoint/2010/main" val="3163175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606A097-6771-4F4B-8320-0E524FCF06AC}"/>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874C8721-443D-487D-944E-433128A22780}"/>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F1A65AAC-E42C-4F2B-BB7E-AE62F39930C6}"/>
              </a:ext>
            </a:extLst>
          </p:cNvPr>
          <p:cNvSpPr txBox="1">
            <a:spLocks noGrp="1"/>
          </p:cNvSpPr>
          <p:nvPr>
            <p:ph type="dt" sz="half" idx="7"/>
          </p:nvPr>
        </p:nvSpPr>
        <p:spPr/>
        <p:txBody>
          <a:bodyPr/>
          <a:lstStyle>
            <a:lvl1pPr>
              <a:defRPr/>
            </a:lvl1pPr>
          </a:lstStyle>
          <a:p>
            <a:pPr lvl="0"/>
            <a:fld id="{85E9E6FE-B35A-49FE-9A4E-35DA21DC39E8}" type="datetime1">
              <a:rPr lang="es-ES"/>
              <a:pPr lvl="0"/>
              <a:t>18/06/2021</a:t>
            </a:fld>
            <a:endParaRPr lang="es-ES"/>
          </a:p>
        </p:txBody>
      </p:sp>
      <p:sp>
        <p:nvSpPr>
          <p:cNvPr id="5" name="Marcador de pie de página 4">
            <a:extLst>
              <a:ext uri="{FF2B5EF4-FFF2-40B4-BE49-F238E27FC236}">
                <a16:creationId xmlns:a16="http://schemas.microsoft.com/office/drawing/2014/main" id="{1A6046D5-C512-4D6D-93CA-1D4B8CAE4E34}"/>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6FE11E5-9ADC-4164-A78D-C15A31D6FF92}"/>
              </a:ext>
            </a:extLst>
          </p:cNvPr>
          <p:cNvSpPr txBox="1">
            <a:spLocks noGrp="1"/>
          </p:cNvSpPr>
          <p:nvPr>
            <p:ph type="sldNum" sz="quarter" idx="8"/>
          </p:nvPr>
        </p:nvSpPr>
        <p:spPr/>
        <p:txBody>
          <a:bodyPr/>
          <a:lstStyle>
            <a:lvl1pPr>
              <a:defRPr/>
            </a:lvl1pPr>
          </a:lstStyle>
          <a:p>
            <a:pPr lvl="0"/>
            <a:fld id="{85EEE6E3-55AF-43E9-9574-2A9624810AD4}" type="slidenum">
              <a:t>‹Nº›</a:t>
            </a:fld>
            <a:endParaRPr lang="es-ES"/>
          </a:p>
        </p:txBody>
      </p:sp>
    </p:spTree>
    <p:extLst>
      <p:ext uri="{BB962C8B-B14F-4D97-AF65-F5344CB8AC3E}">
        <p14:creationId xmlns:p14="http://schemas.microsoft.com/office/powerpoint/2010/main" val="2270799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FC176A5-0429-4AC8-A298-C9004859BFE5}"/>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E56B78E-EF13-444D-9F03-7D1F3BFF6C8C}"/>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7EBD7E1-ACA3-408D-BA64-BB7FE768A485}"/>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004298FF-B689-4DE0-A40D-3691D0B0E326}"/>
              </a:ext>
            </a:extLst>
          </p:cNvPr>
          <p:cNvSpPr txBox="1">
            <a:spLocks noGrp="1"/>
          </p:cNvSpPr>
          <p:nvPr>
            <p:ph type="dt" sz="half" idx="7"/>
          </p:nvPr>
        </p:nvSpPr>
        <p:spPr/>
        <p:txBody>
          <a:bodyPr/>
          <a:lstStyle>
            <a:lvl1pPr>
              <a:defRPr/>
            </a:lvl1pPr>
          </a:lstStyle>
          <a:p>
            <a:pPr lvl="0"/>
            <a:fld id="{A4D2AC3F-8081-43D2-90B3-A1F20A7DAB65}" type="datetime1">
              <a:rPr lang="es-ES"/>
              <a:pPr lvl="0"/>
              <a:t>18/06/2021</a:t>
            </a:fld>
            <a:endParaRPr lang="es-ES"/>
          </a:p>
        </p:txBody>
      </p:sp>
      <p:sp>
        <p:nvSpPr>
          <p:cNvPr id="6" name="Marcador de pie de página 5">
            <a:extLst>
              <a:ext uri="{FF2B5EF4-FFF2-40B4-BE49-F238E27FC236}">
                <a16:creationId xmlns:a16="http://schemas.microsoft.com/office/drawing/2014/main" id="{896D631D-3998-42AF-9325-F0DD9CCD7EA4}"/>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C4A9E37E-3FC0-46AD-A614-945BD6144A52}"/>
              </a:ext>
            </a:extLst>
          </p:cNvPr>
          <p:cNvSpPr txBox="1">
            <a:spLocks noGrp="1"/>
          </p:cNvSpPr>
          <p:nvPr>
            <p:ph type="sldNum" sz="quarter" idx="8"/>
          </p:nvPr>
        </p:nvSpPr>
        <p:spPr/>
        <p:txBody>
          <a:bodyPr/>
          <a:lstStyle>
            <a:lvl1pPr>
              <a:defRPr/>
            </a:lvl1pPr>
          </a:lstStyle>
          <a:p>
            <a:pPr lvl="0"/>
            <a:fld id="{774C0B3A-DB77-43A9-BFEE-1076C098251D}" type="slidenum">
              <a:t>‹Nº›</a:t>
            </a:fld>
            <a:endParaRPr lang="es-ES"/>
          </a:p>
        </p:txBody>
      </p:sp>
    </p:spTree>
    <p:extLst>
      <p:ext uri="{BB962C8B-B14F-4D97-AF65-F5344CB8AC3E}">
        <p14:creationId xmlns:p14="http://schemas.microsoft.com/office/powerpoint/2010/main" val="34271674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AC50528-3479-48C8-A1D2-415316321284}"/>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6B19A4D6-6966-472A-B3AD-27A36965BD32}"/>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FA3A8D2A-E893-4463-9FE2-17E6338ECAEA}"/>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93F9168F-C158-4AAC-959A-0228D5214AA8}"/>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7EBB1659-3D0D-4D70-A101-5FA02D4B5BCC}"/>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18C758D7-781B-4E29-A2AD-24827A779681}"/>
              </a:ext>
            </a:extLst>
          </p:cNvPr>
          <p:cNvSpPr txBox="1">
            <a:spLocks noGrp="1"/>
          </p:cNvSpPr>
          <p:nvPr>
            <p:ph type="dt" sz="half" idx="7"/>
          </p:nvPr>
        </p:nvSpPr>
        <p:spPr/>
        <p:txBody>
          <a:bodyPr/>
          <a:lstStyle>
            <a:lvl1pPr>
              <a:defRPr/>
            </a:lvl1pPr>
          </a:lstStyle>
          <a:p>
            <a:pPr lvl="0"/>
            <a:fld id="{4B3E2533-2A1D-4783-9517-9F939F6AF128}" type="datetime1">
              <a:rPr lang="es-ES"/>
              <a:pPr lvl="0"/>
              <a:t>18/06/2021</a:t>
            </a:fld>
            <a:endParaRPr lang="es-ES"/>
          </a:p>
        </p:txBody>
      </p:sp>
      <p:sp>
        <p:nvSpPr>
          <p:cNvPr id="8" name="Marcador de pie de página 7">
            <a:extLst>
              <a:ext uri="{FF2B5EF4-FFF2-40B4-BE49-F238E27FC236}">
                <a16:creationId xmlns:a16="http://schemas.microsoft.com/office/drawing/2014/main" id="{FA87A561-9AD4-4CFE-A9E1-4389999A9D8E}"/>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3BFF42FB-E32E-43D5-A11D-C69D10652F0D}"/>
              </a:ext>
            </a:extLst>
          </p:cNvPr>
          <p:cNvSpPr txBox="1">
            <a:spLocks noGrp="1"/>
          </p:cNvSpPr>
          <p:nvPr>
            <p:ph type="sldNum" sz="quarter" idx="8"/>
          </p:nvPr>
        </p:nvSpPr>
        <p:spPr/>
        <p:txBody>
          <a:bodyPr/>
          <a:lstStyle>
            <a:lvl1pPr>
              <a:defRPr/>
            </a:lvl1pPr>
          </a:lstStyle>
          <a:p>
            <a:pPr lvl="0"/>
            <a:fld id="{42EC0EEE-3D27-43D9-BA40-14FF0061D2F8}" type="slidenum">
              <a:t>‹Nº›</a:t>
            </a:fld>
            <a:endParaRPr lang="es-ES"/>
          </a:p>
        </p:txBody>
      </p:sp>
    </p:spTree>
    <p:extLst>
      <p:ext uri="{BB962C8B-B14F-4D97-AF65-F5344CB8AC3E}">
        <p14:creationId xmlns:p14="http://schemas.microsoft.com/office/powerpoint/2010/main" val="10815693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44CCE5E2-3D74-4395-9A9E-FAF8CF729E2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99D68949-2D83-4B45-8F4E-C3297B7FAE71}"/>
              </a:ext>
            </a:extLst>
          </p:cNvPr>
          <p:cNvSpPr txBox="1">
            <a:spLocks noGrp="1"/>
          </p:cNvSpPr>
          <p:nvPr>
            <p:ph type="dt" sz="half" idx="7"/>
          </p:nvPr>
        </p:nvSpPr>
        <p:spPr/>
        <p:txBody>
          <a:bodyPr/>
          <a:lstStyle>
            <a:lvl1pPr>
              <a:defRPr/>
            </a:lvl1pPr>
          </a:lstStyle>
          <a:p>
            <a:pPr lvl="0"/>
            <a:fld id="{AAE57FFB-C31F-43BD-B75E-763894A6C548}" type="datetime1">
              <a:rPr lang="es-ES"/>
              <a:pPr lvl="0"/>
              <a:t>18/06/2021</a:t>
            </a:fld>
            <a:endParaRPr lang="es-ES"/>
          </a:p>
        </p:txBody>
      </p:sp>
      <p:sp>
        <p:nvSpPr>
          <p:cNvPr id="4" name="Marcador de pie de página 3">
            <a:extLst>
              <a:ext uri="{FF2B5EF4-FFF2-40B4-BE49-F238E27FC236}">
                <a16:creationId xmlns:a16="http://schemas.microsoft.com/office/drawing/2014/main" id="{72B5BFD8-9DE1-4829-9F9D-C5C0C1F202E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34A55AE2-3D61-4A33-A271-4CE2FC4BC773}"/>
              </a:ext>
            </a:extLst>
          </p:cNvPr>
          <p:cNvSpPr txBox="1">
            <a:spLocks noGrp="1"/>
          </p:cNvSpPr>
          <p:nvPr>
            <p:ph type="sldNum" sz="quarter" idx="8"/>
          </p:nvPr>
        </p:nvSpPr>
        <p:spPr/>
        <p:txBody>
          <a:bodyPr/>
          <a:lstStyle>
            <a:lvl1pPr>
              <a:defRPr/>
            </a:lvl1pPr>
          </a:lstStyle>
          <a:p>
            <a:pPr lvl="0"/>
            <a:fld id="{F9D65663-E814-4093-8450-6765C70E8B76}" type="slidenum">
              <a:t>‹Nº›</a:t>
            </a:fld>
            <a:endParaRPr lang="es-ES"/>
          </a:p>
        </p:txBody>
      </p:sp>
    </p:spTree>
    <p:extLst>
      <p:ext uri="{BB962C8B-B14F-4D97-AF65-F5344CB8AC3E}">
        <p14:creationId xmlns:p14="http://schemas.microsoft.com/office/powerpoint/2010/main" val="40513147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BFCF2FD0-D754-4B92-A5E9-B8E70C920E02}"/>
              </a:ext>
            </a:extLst>
          </p:cNvPr>
          <p:cNvSpPr txBox="1">
            <a:spLocks noGrp="1"/>
          </p:cNvSpPr>
          <p:nvPr>
            <p:ph type="dt" sz="half" idx="7"/>
          </p:nvPr>
        </p:nvSpPr>
        <p:spPr/>
        <p:txBody>
          <a:bodyPr/>
          <a:lstStyle>
            <a:lvl1pPr>
              <a:defRPr/>
            </a:lvl1pPr>
          </a:lstStyle>
          <a:p>
            <a:pPr lvl="0"/>
            <a:fld id="{4968B91B-0811-4F9E-9A1E-02357DBF762E}" type="datetime1">
              <a:rPr lang="es-ES"/>
              <a:pPr lvl="0"/>
              <a:t>18/06/2021</a:t>
            </a:fld>
            <a:endParaRPr lang="es-ES"/>
          </a:p>
        </p:txBody>
      </p:sp>
      <p:sp>
        <p:nvSpPr>
          <p:cNvPr id="3" name="Marcador de pie de página 2">
            <a:extLst>
              <a:ext uri="{FF2B5EF4-FFF2-40B4-BE49-F238E27FC236}">
                <a16:creationId xmlns:a16="http://schemas.microsoft.com/office/drawing/2014/main" id="{D4586891-FD67-421A-9EBF-A6934C79D73C}"/>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26060EEC-1EAB-4FB8-A1E6-4BD44DB2DF32}"/>
              </a:ext>
            </a:extLst>
          </p:cNvPr>
          <p:cNvSpPr txBox="1">
            <a:spLocks noGrp="1"/>
          </p:cNvSpPr>
          <p:nvPr>
            <p:ph type="sldNum" sz="quarter" idx="8"/>
          </p:nvPr>
        </p:nvSpPr>
        <p:spPr/>
        <p:txBody>
          <a:bodyPr/>
          <a:lstStyle>
            <a:lvl1pPr>
              <a:defRPr/>
            </a:lvl1pPr>
          </a:lstStyle>
          <a:p>
            <a:pPr lvl="0"/>
            <a:fld id="{1C2B9083-3C54-455A-BC13-FB82461CB9D2}" type="slidenum">
              <a:t>‹Nº›</a:t>
            </a:fld>
            <a:endParaRPr lang="es-ES"/>
          </a:p>
        </p:txBody>
      </p:sp>
    </p:spTree>
    <p:extLst>
      <p:ext uri="{BB962C8B-B14F-4D97-AF65-F5344CB8AC3E}">
        <p14:creationId xmlns:p14="http://schemas.microsoft.com/office/powerpoint/2010/main" val="910544694"/>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5F481F-8E0D-43A6-9E77-D1CF04334EDF}"/>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14ECAA4-8AC6-4925-9D4A-A859EA3867F5}"/>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38FDFEC6-03CB-476D-A406-9749F94F05C6}"/>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F97B59FC-C441-4FBC-AB45-B08F4CCBF0F3}"/>
              </a:ext>
            </a:extLst>
          </p:cNvPr>
          <p:cNvSpPr txBox="1">
            <a:spLocks noGrp="1"/>
          </p:cNvSpPr>
          <p:nvPr>
            <p:ph type="dt" sz="half" idx="7"/>
          </p:nvPr>
        </p:nvSpPr>
        <p:spPr/>
        <p:txBody>
          <a:bodyPr/>
          <a:lstStyle>
            <a:lvl1pPr>
              <a:defRPr/>
            </a:lvl1pPr>
          </a:lstStyle>
          <a:p>
            <a:pPr lvl="0"/>
            <a:fld id="{C565C68A-D088-4CD8-B235-892217B1B21C}" type="datetime1">
              <a:rPr lang="es-ES"/>
              <a:pPr lvl="0"/>
              <a:t>18/06/2021</a:t>
            </a:fld>
            <a:endParaRPr lang="es-ES"/>
          </a:p>
        </p:txBody>
      </p:sp>
      <p:sp>
        <p:nvSpPr>
          <p:cNvPr id="6" name="Marcador de pie de página 5">
            <a:extLst>
              <a:ext uri="{FF2B5EF4-FFF2-40B4-BE49-F238E27FC236}">
                <a16:creationId xmlns:a16="http://schemas.microsoft.com/office/drawing/2014/main" id="{EAF0E1F9-57B3-4ECA-A095-3E3CD59A35C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9ACD07F5-3D5C-49B7-82C4-B476E5CD75DF}"/>
              </a:ext>
            </a:extLst>
          </p:cNvPr>
          <p:cNvSpPr txBox="1">
            <a:spLocks noGrp="1"/>
          </p:cNvSpPr>
          <p:nvPr>
            <p:ph type="sldNum" sz="quarter" idx="8"/>
          </p:nvPr>
        </p:nvSpPr>
        <p:spPr/>
        <p:txBody>
          <a:bodyPr/>
          <a:lstStyle>
            <a:lvl1pPr>
              <a:defRPr/>
            </a:lvl1pPr>
          </a:lstStyle>
          <a:p>
            <a:pPr lvl="0"/>
            <a:fld id="{264BE9F5-83E8-4459-B7FC-197233871154}" type="slidenum">
              <a:t>‹Nº›</a:t>
            </a:fld>
            <a:endParaRPr lang="es-ES"/>
          </a:p>
        </p:txBody>
      </p:sp>
    </p:spTree>
    <p:extLst>
      <p:ext uri="{BB962C8B-B14F-4D97-AF65-F5344CB8AC3E}">
        <p14:creationId xmlns:p14="http://schemas.microsoft.com/office/powerpoint/2010/main" val="13403027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1F2093-2B75-4C45-A252-183A7EBC9450}"/>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BAD8CE9F-A54C-498B-BBDC-09960092FA29}"/>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0B1001AC-5D99-408D-B71D-E00C1EFB144D}"/>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8AE37136-2E7A-492A-810C-8480C90EE3E0}"/>
              </a:ext>
            </a:extLst>
          </p:cNvPr>
          <p:cNvSpPr txBox="1">
            <a:spLocks noGrp="1"/>
          </p:cNvSpPr>
          <p:nvPr>
            <p:ph type="dt" sz="half" idx="7"/>
          </p:nvPr>
        </p:nvSpPr>
        <p:spPr/>
        <p:txBody>
          <a:bodyPr/>
          <a:lstStyle>
            <a:lvl1pPr>
              <a:defRPr/>
            </a:lvl1pPr>
          </a:lstStyle>
          <a:p>
            <a:pPr lvl="0"/>
            <a:fld id="{8ABFE589-C069-4422-BE50-77C981AB6CF3}" type="datetime1">
              <a:rPr lang="es-ES"/>
              <a:pPr lvl="0"/>
              <a:t>18/06/2021</a:t>
            </a:fld>
            <a:endParaRPr lang="es-ES"/>
          </a:p>
        </p:txBody>
      </p:sp>
      <p:sp>
        <p:nvSpPr>
          <p:cNvPr id="6" name="Marcador de pie de página 5">
            <a:extLst>
              <a:ext uri="{FF2B5EF4-FFF2-40B4-BE49-F238E27FC236}">
                <a16:creationId xmlns:a16="http://schemas.microsoft.com/office/drawing/2014/main" id="{43922AC0-925E-42D0-8CEB-86F75A45DDF7}"/>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E8F5DE8-6C07-4C8B-9D1D-A9AC18369B83}"/>
              </a:ext>
            </a:extLst>
          </p:cNvPr>
          <p:cNvSpPr txBox="1">
            <a:spLocks noGrp="1"/>
          </p:cNvSpPr>
          <p:nvPr>
            <p:ph type="sldNum" sz="quarter" idx="8"/>
          </p:nvPr>
        </p:nvSpPr>
        <p:spPr/>
        <p:txBody>
          <a:bodyPr/>
          <a:lstStyle>
            <a:lvl1pPr>
              <a:defRPr/>
            </a:lvl1pPr>
          </a:lstStyle>
          <a:p>
            <a:pPr lvl="0"/>
            <a:fld id="{1F2AC830-24E4-4130-B7A2-95F7655B15A8}" type="slidenum">
              <a:t>‹Nº›</a:t>
            </a:fld>
            <a:endParaRPr lang="es-ES"/>
          </a:p>
        </p:txBody>
      </p:sp>
    </p:spTree>
    <p:extLst>
      <p:ext uri="{BB962C8B-B14F-4D97-AF65-F5344CB8AC3E}">
        <p14:creationId xmlns:p14="http://schemas.microsoft.com/office/powerpoint/2010/main" val="29601862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C6587A0-797F-4CE3-A8C6-5AABA6259AA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AA1FF7B3-6009-4F1D-A01C-E29055D5E85E}"/>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44B1C32-0BAF-418E-9843-0037842512F8}"/>
              </a:ext>
            </a:extLst>
          </p:cNvPr>
          <p:cNvSpPr txBox="1">
            <a:spLocks noGrp="1"/>
          </p:cNvSpPr>
          <p:nvPr>
            <p:ph type="dt" sz="half" idx="7"/>
          </p:nvPr>
        </p:nvSpPr>
        <p:spPr/>
        <p:txBody>
          <a:bodyPr/>
          <a:lstStyle>
            <a:lvl1pPr>
              <a:defRPr/>
            </a:lvl1pPr>
          </a:lstStyle>
          <a:p>
            <a:pPr lvl="0"/>
            <a:fld id="{FA4AC9A0-7AE9-4D9F-BD30-48F9B06950D6}" type="datetime1">
              <a:rPr lang="es-ES"/>
              <a:pPr lvl="0"/>
              <a:t>18/06/2021</a:t>
            </a:fld>
            <a:endParaRPr lang="es-ES"/>
          </a:p>
        </p:txBody>
      </p:sp>
      <p:sp>
        <p:nvSpPr>
          <p:cNvPr id="5" name="Marcador de pie de página 4">
            <a:extLst>
              <a:ext uri="{FF2B5EF4-FFF2-40B4-BE49-F238E27FC236}">
                <a16:creationId xmlns:a16="http://schemas.microsoft.com/office/drawing/2014/main" id="{8F83DD86-E4F0-4231-B59B-26A0669675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3DBEB55-BBAB-403A-AAB4-FD5423B0673B}"/>
              </a:ext>
            </a:extLst>
          </p:cNvPr>
          <p:cNvSpPr txBox="1">
            <a:spLocks noGrp="1"/>
          </p:cNvSpPr>
          <p:nvPr>
            <p:ph type="sldNum" sz="quarter" idx="8"/>
          </p:nvPr>
        </p:nvSpPr>
        <p:spPr/>
        <p:txBody>
          <a:bodyPr/>
          <a:lstStyle>
            <a:lvl1pPr>
              <a:defRPr/>
            </a:lvl1pPr>
          </a:lstStyle>
          <a:p>
            <a:pPr lvl="0"/>
            <a:fld id="{4B69923D-B2D0-4D29-948E-DB2E6B4B23AC}" type="slidenum">
              <a:t>‹Nº›</a:t>
            </a:fld>
            <a:endParaRPr lang="es-ES"/>
          </a:p>
        </p:txBody>
      </p:sp>
    </p:spTree>
    <p:extLst>
      <p:ext uri="{BB962C8B-B14F-4D97-AF65-F5344CB8AC3E}">
        <p14:creationId xmlns:p14="http://schemas.microsoft.com/office/powerpoint/2010/main" val="2506435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65AFA829-4AD4-4CC6-BAED-CE06FC28A6C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7EB14EA-2BB4-42D3-966B-FE49082E3F9A}"/>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CFED64B-9272-4AF4-B8B8-6FB4306BEB84}"/>
              </a:ext>
            </a:extLst>
          </p:cNvPr>
          <p:cNvSpPr txBox="1">
            <a:spLocks noGrp="1"/>
          </p:cNvSpPr>
          <p:nvPr>
            <p:ph type="dt" sz="half" idx="7"/>
          </p:nvPr>
        </p:nvSpPr>
        <p:spPr/>
        <p:txBody>
          <a:bodyPr/>
          <a:lstStyle>
            <a:lvl1pPr>
              <a:defRPr/>
            </a:lvl1pPr>
          </a:lstStyle>
          <a:p>
            <a:pPr lvl="0"/>
            <a:fld id="{2F1A8079-979D-4F86-ACF3-FAFD39F142E6}" type="datetime1">
              <a:rPr lang="es-ES"/>
              <a:pPr lvl="0"/>
              <a:t>18/06/2021</a:t>
            </a:fld>
            <a:endParaRPr lang="es-ES"/>
          </a:p>
        </p:txBody>
      </p:sp>
      <p:sp>
        <p:nvSpPr>
          <p:cNvPr id="5" name="Marcador de pie de página 4">
            <a:extLst>
              <a:ext uri="{FF2B5EF4-FFF2-40B4-BE49-F238E27FC236}">
                <a16:creationId xmlns:a16="http://schemas.microsoft.com/office/drawing/2014/main" id="{ADA9566D-FFF4-493D-975B-E3971C764235}"/>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26358871-9AF2-454A-92A8-4657214A647A}"/>
              </a:ext>
            </a:extLst>
          </p:cNvPr>
          <p:cNvSpPr txBox="1">
            <a:spLocks noGrp="1"/>
          </p:cNvSpPr>
          <p:nvPr>
            <p:ph type="sldNum" sz="quarter" idx="8"/>
          </p:nvPr>
        </p:nvSpPr>
        <p:spPr/>
        <p:txBody>
          <a:bodyPr/>
          <a:lstStyle>
            <a:lvl1pPr>
              <a:defRPr/>
            </a:lvl1pPr>
          </a:lstStyle>
          <a:p>
            <a:pPr lvl="0"/>
            <a:fld id="{EBA3EA1C-6945-4999-A0DA-99364D238F17}" type="slidenum">
              <a:t>‹Nº›</a:t>
            </a:fld>
            <a:endParaRPr lang="es-ES"/>
          </a:p>
        </p:txBody>
      </p:sp>
    </p:spTree>
    <p:extLst>
      <p:ext uri="{BB962C8B-B14F-4D97-AF65-F5344CB8AC3E}">
        <p14:creationId xmlns:p14="http://schemas.microsoft.com/office/powerpoint/2010/main" val="17062572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1CFF6D2-BC35-4F01-8047-89846B3830B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34A689B3-D3A1-467E-9D5D-3EE393B627A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293681B5-44E8-4B94-9E21-6718E1C791DC}"/>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18F31CE-0A12-4003-877A-4AE27B60798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D9FB2A2C-9463-43CC-AE19-DFA913C5D46A}"/>
              </a:ext>
            </a:extLst>
          </p:cNvPr>
          <p:cNvSpPr txBox="1">
            <a:spLocks noGrp="1"/>
          </p:cNvSpPr>
          <p:nvPr>
            <p:ph type="sldNum" sz="quarter" idx="8"/>
          </p:nvPr>
        </p:nvSpPr>
        <p:spPr/>
        <p:txBody>
          <a:bodyPr/>
          <a:lstStyle>
            <a:lvl1pPr>
              <a:defRPr sz="1400"/>
            </a:lvl1pPr>
          </a:lstStyle>
          <a:p>
            <a:pPr lvl="0"/>
            <a:fld id="{21901631-FD51-4EDC-8CF4-7EB88566EC71}" type="slidenum">
              <a:t>‹Nº›</a:t>
            </a:fld>
            <a:endParaRPr lang="es-ES"/>
          </a:p>
        </p:txBody>
      </p:sp>
    </p:spTree>
    <p:extLst>
      <p:ext uri="{BB962C8B-B14F-4D97-AF65-F5344CB8AC3E}">
        <p14:creationId xmlns:p14="http://schemas.microsoft.com/office/powerpoint/2010/main" val="94158317"/>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7036CE8-ED20-410E-87FF-9BFC24B93A17}"/>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E87ADFDF-6127-4AB1-8400-20270A62CF3E}"/>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18247247-39F7-471D-83F5-236CDBFDB07C}"/>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318676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E2999D55-20AA-4D5B-AC35-808538D18AA2}"/>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A9CB99A-19EA-4538-A343-7E84629F7BD5}"/>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47F30F6A-6714-49EE-9171-D499CA3198B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F760250-0F2B-458C-9D5A-01B59AE2566A}" type="datetime1">
              <a:rPr lang="es-ES"/>
              <a:pPr lvl="0"/>
              <a:t>18/06/2021</a:t>
            </a:fld>
            <a:endParaRPr lang="es-ES"/>
          </a:p>
        </p:txBody>
      </p:sp>
      <p:sp>
        <p:nvSpPr>
          <p:cNvPr id="5" name="Marcador de pie de página 4">
            <a:extLst>
              <a:ext uri="{FF2B5EF4-FFF2-40B4-BE49-F238E27FC236}">
                <a16:creationId xmlns:a16="http://schemas.microsoft.com/office/drawing/2014/main" id="{8BF2D30B-7A3E-4565-BF89-247003F3F08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BED70C78-BF7A-4381-846A-FB1A420F0E3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32368819-0F19-4990-8B16-0D2918EB2384}"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80B93007-0433-443D-8D64-35E48F2B4945}"/>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E0EAD0A9-0736-466B-9E1D-CA85CB3D1373}"/>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9D64F442-136F-46FB-B3F4-B34A465D017D}"/>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19F48383-2304-427E-AB19-3176A2224361}"/>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CC87C701-439F-4A4C-89EE-7BF2B900A186}"/>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D2D43249-3EB9-46E3-BB38-DF8CD804CCDB}"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9C61691-25B8-4B65-947D-0DFB0DB51D2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603452411"/>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image" Target="../media/image66.jpg"/><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12.xml"/></Relationships>
</file>

<file path=ppt/slides/_rels/slide82.xml.rels><?xml version="1.0" encoding="UTF-8" standalone="yes"?>
<Relationships xmlns="http://schemas.openxmlformats.org/package/2006/relationships"><Relationship Id="rId8" Type="http://schemas.openxmlformats.org/officeDocument/2006/relationships/image" Target="../media/image84.png"/><Relationship Id="rId13" Type="http://schemas.openxmlformats.org/officeDocument/2006/relationships/hyperlink" Target="https://vk.com/mispps" TargetMode="External"/><Relationship Id="rId3" Type="http://schemas.openxmlformats.org/officeDocument/2006/relationships/image" Target="../media/image81.png"/><Relationship Id="rId7" Type="http://schemas.openxmlformats.org/officeDocument/2006/relationships/hyperlink" Target="https://www.facebook.com/mispps" TargetMode="External"/><Relationship Id="rId12" Type="http://schemas.openxmlformats.org/officeDocument/2006/relationships/image" Target="../media/image86.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83.png"/><Relationship Id="rId11" Type="http://schemas.openxmlformats.org/officeDocument/2006/relationships/hyperlink" Target="https://plus.google.com/+Mispps/" TargetMode="External"/><Relationship Id="rId5" Type="http://schemas.openxmlformats.org/officeDocument/2006/relationships/image" Target="../media/image82.png"/><Relationship Id="rId10" Type="http://schemas.openxmlformats.org/officeDocument/2006/relationships/image" Target="../media/image85.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7.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7424035-2EE2-4A3A-9ED5-02D319596B47}"/>
              </a:ext>
            </a:extLst>
          </p:cNvPr>
          <p:cNvSpPr txBox="1"/>
          <p:nvPr/>
        </p:nvSpPr>
        <p:spPr>
          <a:xfrm>
            <a:off x="0" y="2663299"/>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ISLA DE MAINAU</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BODENSEE · ALEMANIA</a:t>
            </a:r>
            <a:endParaRPr lang="es-ES" sz="2800" b="0" i="0" u="none" strike="noStrike" kern="1200" cap="none" spc="0" baseline="0">
              <a:solidFill>
                <a:srgbClr val="FFFFFF"/>
              </a:solidFill>
              <a:uFillTx/>
              <a:latin typeface="Calibri"/>
            </a:endParaRPr>
          </a:p>
        </p:txBody>
      </p:sp>
      <p:pic>
        <p:nvPicPr>
          <p:cNvPr id="3" name="10 - Andre Rieu - Schlafe mein Prinzchen">
            <a:extLst>
              <a:ext uri="{FF2B5EF4-FFF2-40B4-BE49-F238E27FC236}">
                <a16:creationId xmlns:a16="http://schemas.microsoft.com/office/drawing/2014/main" id="{B4A33975-35BE-47E8-BE15-D6A83C190D89}"/>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903546" y="561389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10E1075-3645-4871-9D22-F6AB2EBD7938}"/>
              </a:ext>
            </a:extLst>
          </p:cNvPr>
          <p:cNvPicPr>
            <a:picLocks noChangeAspect="1"/>
          </p:cNvPicPr>
          <p:nvPr/>
        </p:nvPicPr>
        <p:blipFill>
          <a:blip r:embed="rId3"/>
          <a:stretch>
            <a:fillRect/>
          </a:stretch>
        </p:blipFill>
        <p:spPr>
          <a:xfrm>
            <a:off x="0" y="0"/>
            <a:ext cx="12191996" cy="692458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361F60A7-BF41-4223-8F6A-310DA055F7ED}"/>
              </a:ext>
            </a:extLst>
          </p:cNvPr>
          <p:cNvSpPr txBox="1"/>
          <p:nvPr/>
        </p:nvSpPr>
        <p:spPr>
          <a:xfrm>
            <a:off x="1402671" y="1961964"/>
            <a:ext cx="9392570"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Mainau es una isla de Alemania, localizada en el Lago de Constanza y más precisamente en la parte noroccidental conocida como lago de Überlingen (Überlinger See). La isla está conectada por el sur con la tierra firme mediante un puente. Se encuentra comprendida en el territorio comunal de la ciudad de Constanza. Ésta es un importante destino turístico gracias a su suave clima, merced al cual alberga una vegetación muy rica en especies, incluso subtropicales y tropicales. La entrada a la isla se hace previo pago, pero su cuidada vegetación, los millones de flores que la decoran, sus invernaderos de palmas y de mariposas, en el cual estas sobrevuelan libremente a los visitantes y son de gran variedad y grandes tamaños. Su espacio con variados tipos de columpios complejos, y su pequeña zona con diferentes animales, junto a otros detalles, son de un interés objetivo. De acuerdo con todo lo anterior, el lugar también es denominado La isla de las flores. En su palacio barroco se reúnen todos los años los premiados con el Nobel.</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987268A-549D-44C0-AA27-903724F5E279}"/>
              </a:ext>
            </a:extLst>
          </p:cNvPr>
          <p:cNvPicPr>
            <a:picLocks noChangeAspect="1"/>
          </p:cNvPicPr>
          <p:nvPr/>
        </p:nvPicPr>
        <p:blipFill>
          <a:blip r:embed="rId3"/>
          <a:stretch>
            <a:fillRect/>
          </a:stretch>
        </p:blipFill>
        <p:spPr>
          <a:xfrm>
            <a:off x="36713" y="0"/>
            <a:ext cx="12208748"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7A2D820-EC67-4545-85EB-54611C60AE0C}"/>
              </a:ext>
            </a:extLst>
          </p:cNvPr>
          <p:cNvPicPr>
            <a:picLocks noChangeAspect="1"/>
          </p:cNvPicPr>
          <p:nvPr/>
        </p:nvPicPr>
        <p:blipFill>
          <a:blip r:embed="rId2"/>
          <a:stretch>
            <a:fillRect/>
          </a:stretch>
        </p:blipFill>
        <p:spPr>
          <a:xfrm>
            <a:off x="907560" y="0"/>
            <a:ext cx="10562389" cy="6878592"/>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AB41EC8-F0A2-4A23-A470-6C20463A326D}"/>
              </a:ext>
            </a:extLst>
          </p:cNvPr>
          <p:cNvPicPr>
            <a:picLocks noChangeAspect="1"/>
          </p:cNvPicPr>
          <p:nvPr/>
        </p:nvPicPr>
        <p:blipFill>
          <a:blip r:embed="rId2"/>
          <a:stretch>
            <a:fillRect/>
          </a:stretch>
        </p:blipFill>
        <p:spPr>
          <a:xfrm>
            <a:off x="1465929" y="0"/>
            <a:ext cx="9260137"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981DE83-A662-4042-9B72-8AEAB92C0C6E}"/>
              </a:ext>
            </a:extLst>
          </p:cNvPr>
          <p:cNvPicPr>
            <a:picLocks noChangeAspect="1"/>
          </p:cNvPicPr>
          <p:nvPr/>
        </p:nvPicPr>
        <p:blipFill>
          <a:blip r:embed="rId2"/>
          <a:stretch>
            <a:fillRect/>
          </a:stretch>
        </p:blipFill>
        <p:spPr>
          <a:xfrm>
            <a:off x="962488" y="0"/>
            <a:ext cx="10244315"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01CACA8-93C9-42C3-A3A5-E466B1E41A28}"/>
              </a:ext>
            </a:extLst>
          </p:cNvPr>
          <p:cNvPicPr>
            <a:picLocks noChangeAspect="1"/>
          </p:cNvPicPr>
          <p:nvPr/>
        </p:nvPicPr>
        <p:blipFill>
          <a:blip r:embed="rId2"/>
          <a:stretch>
            <a:fillRect/>
          </a:stretch>
        </p:blipFill>
        <p:spPr>
          <a:xfrm>
            <a:off x="980977" y="0"/>
            <a:ext cx="10351693"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591ADF-6D8F-4332-B02C-B0CCD4F27E95}"/>
              </a:ext>
            </a:extLst>
          </p:cNvPr>
          <p:cNvPicPr>
            <a:picLocks noChangeAspect="1"/>
          </p:cNvPicPr>
          <p:nvPr/>
        </p:nvPicPr>
        <p:blipFill>
          <a:blip r:embed="rId2"/>
          <a:stretch>
            <a:fillRect/>
          </a:stretch>
        </p:blipFill>
        <p:spPr>
          <a:xfrm>
            <a:off x="1418398" y="0"/>
            <a:ext cx="9355208"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32FC4A1-94CC-4027-A80B-C24D88C8B42F}"/>
              </a:ext>
            </a:extLst>
          </p:cNvPr>
          <p:cNvPicPr>
            <a:picLocks noChangeAspect="1"/>
          </p:cNvPicPr>
          <p:nvPr/>
        </p:nvPicPr>
        <p:blipFill>
          <a:blip r:embed="rId2"/>
          <a:stretch>
            <a:fillRect/>
          </a:stretch>
        </p:blipFill>
        <p:spPr>
          <a:xfrm>
            <a:off x="0" y="1344"/>
            <a:ext cx="12191996" cy="6861035"/>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4E3405-E234-4447-96A6-3BFA7B670690}"/>
              </a:ext>
            </a:extLst>
          </p:cNvPr>
          <p:cNvPicPr>
            <a:picLocks noChangeAspect="1"/>
          </p:cNvPicPr>
          <p:nvPr/>
        </p:nvPicPr>
        <p:blipFill>
          <a:blip r:embed="rId2"/>
          <a:stretch>
            <a:fillRect/>
          </a:stretch>
        </p:blipFill>
        <p:spPr>
          <a:xfrm>
            <a:off x="590364" y="46835"/>
            <a:ext cx="10906222" cy="6811164"/>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1C67EE-2353-4E2B-A9E9-9DC3FF0D9673}"/>
              </a:ext>
            </a:extLst>
          </p:cNvPr>
          <p:cNvPicPr>
            <a:picLocks noChangeAspect="1"/>
          </p:cNvPicPr>
          <p:nvPr/>
        </p:nvPicPr>
        <p:blipFill>
          <a:blip r:embed="rId2"/>
          <a:stretch>
            <a:fillRect/>
          </a:stretch>
        </p:blipFill>
        <p:spPr>
          <a:xfrm>
            <a:off x="0" y="0"/>
            <a:ext cx="12260064" cy="694131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B12C72A-A3CF-41FB-AA5F-4590D243F045}"/>
              </a:ext>
            </a:extLst>
          </p:cNvPr>
          <p:cNvPicPr>
            <a:picLocks noChangeAspect="1"/>
          </p:cNvPicPr>
          <p:nvPr/>
        </p:nvPicPr>
        <p:blipFill>
          <a:blip r:embed="rId2"/>
          <a:stretch>
            <a:fillRect/>
          </a:stretch>
        </p:blipFill>
        <p:spPr>
          <a:xfrm>
            <a:off x="0" y="-6656"/>
            <a:ext cx="12082506" cy="6864656"/>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442A6A-614F-4A5A-8EBD-A27CA0874F58}"/>
              </a:ext>
            </a:extLst>
          </p:cNvPr>
          <p:cNvPicPr>
            <a:picLocks noChangeAspect="1"/>
          </p:cNvPicPr>
          <p:nvPr/>
        </p:nvPicPr>
        <p:blipFill>
          <a:blip r:embed="rId2"/>
          <a:stretch>
            <a:fillRect/>
          </a:stretch>
        </p:blipFill>
        <p:spPr>
          <a:xfrm>
            <a:off x="146477" y="0"/>
            <a:ext cx="11944907" cy="678717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37252C-48C7-45BE-A547-FB5C8729EEFC}"/>
              </a:ext>
            </a:extLst>
          </p:cNvPr>
          <p:cNvPicPr>
            <a:picLocks noChangeAspect="1"/>
          </p:cNvPicPr>
          <p:nvPr/>
        </p:nvPicPr>
        <p:blipFill>
          <a:blip r:embed="rId2"/>
          <a:stretch>
            <a:fillRect/>
          </a:stretch>
        </p:blipFill>
        <p:spPr>
          <a:xfrm>
            <a:off x="922721" y="0"/>
            <a:ext cx="10293528"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21AE73-A492-448F-A744-12A254B2AE18}"/>
              </a:ext>
            </a:extLst>
          </p:cNvPr>
          <p:cNvPicPr>
            <a:picLocks noChangeAspect="1"/>
          </p:cNvPicPr>
          <p:nvPr/>
        </p:nvPicPr>
        <p:blipFill>
          <a:blip r:embed="rId2"/>
          <a:stretch>
            <a:fillRect/>
          </a:stretch>
        </p:blipFill>
        <p:spPr>
          <a:xfrm>
            <a:off x="0" y="0"/>
            <a:ext cx="12191996" cy="7088209"/>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C4F662-4AD3-49F7-BD04-13E356C7F7FD}"/>
              </a:ext>
            </a:extLst>
          </p:cNvPr>
          <p:cNvPicPr>
            <a:picLocks noChangeAspect="1"/>
          </p:cNvPicPr>
          <p:nvPr/>
        </p:nvPicPr>
        <p:blipFill>
          <a:blip r:embed="rId2"/>
          <a:stretch>
            <a:fillRect/>
          </a:stretch>
        </p:blipFill>
        <p:spPr>
          <a:xfrm>
            <a:off x="0" y="0"/>
            <a:ext cx="12191996" cy="6823966"/>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34D349-F012-4680-8012-8EA94091CEF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9EF8D4-8B9A-4719-9B86-AA8D8F20DDDC}"/>
              </a:ext>
            </a:extLst>
          </p:cNvPr>
          <p:cNvPicPr>
            <a:picLocks noChangeAspect="1"/>
          </p:cNvPicPr>
          <p:nvPr/>
        </p:nvPicPr>
        <p:blipFill>
          <a:blip r:embed="rId2"/>
          <a:stretch>
            <a:fillRect/>
          </a:stretch>
        </p:blipFill>
        <p:spPr>
          <a:xfrm>
            <a:off x="0" y="0"/>
            <a:ext cx="12336444"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58B962D-4A4E-4EAA-9AFA-A425AB1A4D1C}"/>
              </a:ext>
            </a:extLst>
          </p:cNvPr>
          <p:cNvPicPr>
            <a:picLocks noChangeAspect="1"/>
          </p:cNvPicPr>
          <p:nvPr/>
        </p:nvPicPr>
        <p:blipFill>
          <a:blip r:embed="rId2"/>
          <a:stretch>
            <a:fillRect/>
          </a:stretch>
        </p:blipFill>
        <p:spPr>
          <a:xfrm>
            <a:off x="0" y="29589"/>
            <a:ext cx="12126900" cy="6746854"/>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A3D50D-77DA-4A25-9052-CC38B39417F4}"/>
              </a:ext>
            </a:extLst>
          </p:cNvPr>
          <p:cNvPicPr>
            <a:picLocks noChangeAspect="1"/>
          </p:cNvPicPr>
          <p:nvPr/>
        </p:nvPicPr>
        <p:blipFill>
          <a:blip r:embed="rId2"/>
          <a:stretch>
            <a:fillRect/>
          </a:stretch>
        </p:blipFill>
        <p:spPr>
          <a:xfrm>
            <a:off x="28940" y="1984"/>
            <a:ext cx="12097886" cy="6856015"/>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AE3BA8-F0D0-454C-8378-EE2272B4FF03}"/>
              </a:ext>
            </a:extLst>
          </p:cNvPr>
          <p:cNvPicPr>
            <a:picLocks noChangeAspect="1"/>
          </p:cNvPicPr>
          <p:nvPr/>
        </p:nvPicPr>
        <p:blipFill>
          <a:blip r:embed="rId2"/>
          <a:stretch>
            <a:fillRect/>
          </a:stretch>
        </p:blipFill>
        <p:spPr>
          <a:xfrm>
            <a:off x="1402250" y="-17757"/>
            <a:ext cx="9453679" cy="6942335"/>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7D4108-90AD-415E-8167-0150CB2EBBF1}"/>
              </a:ext>
            </a:extLst>
          </p:cNvPr>
          <p:cNvPicPr>
            <a:picLocks noChangeAspect="1"/>
          </p:cNvPicPr>
          <p:nvPr/>
        </p:nvPicPr>
        <p:blipFill>
          <a:blip r:embed="rId2"/>
          <a:stretch>
            <a:fillRect/>
          </a:stretch>
        </p:blipFill>
        <p:spPr>
          <a:xfrm>
            <a:off x="1564318" y="0"/>
            <a:ext cx="9097758" cy="6823325"/>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A8D342-6F28-45AB-9517-3D89F5E4F00D}"/>
              </a:ext>
            </a:extLst>
          </p:cNvPr>
          <p:cNvPicPr>
            <a:picLocks noChangeAspect="1"/>
          </p:cNvPicPr>
          <p:nvPr/>
        </p:nvPicPr>
        <p:blipFill>
          <a:blip r:embed="rId2"/>
          <a:stretch>
            <a:fillRect/>
          </a:stretch>
        </p:blipFill>
        <p:spPr>
          <a:xfrm>
            <a:off x="40965" y="10588"/>
            <a:ext cx="12165689" cy="6847411"/>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4ABD476-C1F6-4D26-9F9D-D274AAD4B135}"/>
              </a:ext>
            </a:extLst>
          </p:cNvPr>
          <p:cNvPicPr>
            <a:picLocks noChangeAspect="1"/>
          </p:cNvPicPr>
          <p:nvPr/>
        </p:nvPicPr>
        <p:blipFill>
          <a:blip r:embed="rId2"/>
          <a:stretch>
            <a:fillRect/>
          </a:stretch>
        </p:blipFill>
        <p:spPr>
          <a:xfrm>
            <a:off x="0" y="0"/>
            <a:ext cx="12373898"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721AB1-AEDF-4A2C-A8A8-E848B75ED4F1}"/>
              </a:ext>
            </a:extLst>
          </p:cNvPr>
          <p:cNvPicPr>
            <a:picLocks noChangeAspect="1"/>
          </p:cNvPicPr>
          <p:nvPr/>
        </p:nvPicPr>
        <p:blipFill>
          <a:blip r:embed="rId2"/>
          <a:stretch>
            <a:fillRect/>
          </a:stretch>
        </p:blipFill>
        <p:spPr>
          <a:xfrm>
            <a:off x="29919" y="-9756"/>
            <a:ext cx="12096981" cy="6867756"/>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21004A-8E19-43B7-A90A-52B9D735DBEA}"/>
              </a:ext>
            </a:extLst>
          </p:cNvPr>
          <p:cNvPicPr>
            <a:picLocks noChangeAspect="1"/>
          </p:cNvPicPr>
          <p:nvPr/>
        </p:nvPicPr>
        <p:blipFill>
          <a:blip r:embed="rId2"/>
          <a:stretch>
            <a:fillRect/>
          </a:stretch>
        </p:blipFill>
        <p:spPr>
          <a:xfrm>
            <a:off x="0" y="0"/>
            <a:ext cx="12304449"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78A0378-5170-4F82-98B8-01B38643743D}"/>
              </a:ext>
            </a:extLst>
          </p:cNvPr>
          <p:cNvPicPr>
            <a:picLocks noChangeAspect="1"/>
          </p:cNvPicPr>
          <p:nvPr/>
        </p:nvPicPr>
        <p:blipFill>
          <a:blip r:embed="rId2"/>
          <a:stretch>
            <a:fillRect/>
          </a:stretch>
        </p:blipFill>
        <p:spPr>
          <a:xfrm>
            <a:off x="896642" y="0"/>
            <a:ext cx="10431264" cy="686857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359A19-AFDC-4A0A-BF1A-B1435A5DA519}"/>
              </a:ext>
            </a:extLst>
          </p:cNvPr>
          <p:cNvPicPr>
            <a:picLocks noChangeAspect="1"/>
          </p:cNvPicPr>
          <p:nvPr/>
        </p:nvPicPr>
        <p:blipFill>
          <a:blip r:embed="rId2"/>
          <a:stretch>
            <a:fillRect/>
          </a:stretch>
        </p:blipFill>
        <p:spPr>
          <a:xfrm>
            <a:off x="1522704" y="0"/>
            <a:ext cx="914400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1747CA-E051-4B80-B4B6-777690E12E80}"/>
              </a:ext>
            </a:extLst>
          </p:cNvPr>
          <p:cNvPicPr>
            <a:picLocks noChangeAspect="1"/>
          </p:cNvPicPr>
          <p:nvPr/>
        </p:nvPicPr>
        <p:blipFill>
          <a:blip r:embed="rId2"/>
          <a:stretch>
            <a:fillRect/>
          </a:stretch>
        </p:blipFill>
        <p:spPr>
          <a:xfrm>
            <a:off x="0" y="0"/>
            <a:ext cx="12191996" cy="6785003"/>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96D96B-0353-495C-A786-12CB7DBD60FE}"/>
              </a:ext>
            </a:extLst>
          </p:cNvPr>
          <p:cNvPicPr>
            <a:picLocks noChangeAspect="1"/>
          </p:cNvPicPr>
          <p:nvPr/>
        </p:nvPicPr>
        <p:blipFill>
          <a:blip r:embed="rId2"/>
          <a:stretch>
            <a:fillRect/>
          </a:stretch>
        </p:blipFill>
        <p:spPr>
          <a:xfrm>
            <a:off x="0" y="0"/>
            <a:ext cx="12191996" cy="6808421"/>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67231-A2C9-4D32-BF1D-122AC036C695}"/>
              </a:ext>
            </a:extLst>
          </p:cNvPr>
          <p:cNvPicPr>
            <a:picLocks noChangeAspect="1"/>
          </p:cNvPicPr>
          <p:nvPr/>
        </p:nvPicPr>
        <p:blipFill>
          <a:blip r:embed="rId2"/>
          <a:stretch>
            <a:fillRect/>
          </a:stretch>
        </p:blipFill>
        <p:spPr>
          <a:xfrm>
            <a:off x="1624614" y="63532"/>
            <a:ext cx="9064099" cy="6789676"/>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C80C163-7E45-41ED-8085-C7557496FCCE}"/>
              </a:ext>
            </a:extLst>
          </p:cNvPr>
          <p:cNvPicPr>
            <a:picLocks noChangeAspect="1"/>
          </p:cNvPicPr>
          <p:nvPr/>
        </p:nvPicPr>
        <p:blipFill>
          <a:blip r:embed="rId2"/>
          <a:stretch>
            <a:fillRect/>
          </a:stretch>
        </p:blipFill>
        <p:spPr>
          <a:xfrm>
            <a:off x="1493206" y="0"/>
            <a:ext cx="9275408" cy="6873508"/>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FA747B-8C4D-4CBB-AA92-47BC389ED59F}"/>
              </a:ext>
            </a:extLst>
          </p:cNvPr>
          <p:cNvPicPr>
            <a:picLocks noChangeAspect="1"/>
          </p:cNvPicPr>
          <p:nvPr/>
        </p:nvPicPr>
        <p:blipFill>
          <a:blip r:embed="rId2"/>
          <a:stretch>
            <a:fillRect/>
          </a:stretch>
        </p:blipFill>
        <p:spPr>
          <a:xfrm>
            <a:off x="1522658" y="0"/>
            <a:ext cx="9249439"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C11D75-F5BF-4595-A8CA-BB95544B985F}"/>
              </a:ext>
            </a:extLst>
          </p:cNvPr>
          <p:cNvPicPr>
            <a:picLocks noChangeAspect="1"/>
          </p:cNvPicPr>
          <p:nvPr/>
        </p:nvPicPr>
        <p:blipFill>
          <a:blip r:embed="rId2"/>
          <a:stretch>
            <a:fillRect/>
          </a:stretch>
        </p:blipFill>
        <p:spPr>
          <a:xfrm>
            <a:off x="0" y="0"/>
            <a:ext cx="12191996" cy="6876324"/>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11CBB5A-03B6-4F2F-987F-7332713B6518}"/>
              </a:ext>
            </a:extLst>
          </p:cNvPr>
          <p:cNvPicPr>
            <a:picLocks noChangeAspect="1"/>
          </p:cNvPicPr>
          <p:nvPr/>
        </p:nvPicPr>
        <p:blipFill>
          <a:blip r:embed="rId2"/>
          <a:stretch>
            <a:fillRect/>
          </a:stretch>
        </p:blipFill>
        <p:spPr>
          <a:xfrm>
            <a:off x="0" y="0"/>
            <a:ext cx="12191996" cy="6896057"/>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8F98BC4-DA15-4B50-8CE9-885AEE00F1FE}"/>
              </a:ext>
            </a:extLst>
          </p:cNvPr>
          <p:cNvPicPr>
            <a:picLocks noChangeAspect="1"/>
          </p:cNvPicPr>
          <p:nvPr/>
        </p:nvPicPr>
        <p:blipFill>
          <a:blip r:embed="rId2"/>
          <a:stretch>
            <a:fillRect/>
          </a:stretch>
        </p:blipFill>
        <p:spPr>
          <a:xfrm>
            <a:off x="3512759" y="0"/>
            <a:ext cx="5166478"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77BA336-1479-46D0-BA92-29473FE20614}"/>
              </a:ext>
            </a:extLst>
          </p:cNvPr>
          <p:cNvPicPr>
            <a:picLocks noChangeAspect="1"/>
          </p:cNvPicPr>
          <p:nvPr/>
        </p:nvPicPr>
        <p:blipFill>
          <a:blip r:embed="rId2"/>
          <a:stretch>
            <a:fillRect/>
          </a:stretch>
        </p:blipFill>
        <p:spPr>
          <a:xfrm>
            <a:off x="0" y="2679"/>
            <a:ext cx="12109143" cy="6867482"/>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F0AB6E-E874-40B1-9D74-8BC8D1D0645D}"/>
              </a:ext>
            </a:extLst>
          </p:cNvPr>
          <p:cNvPicPr>
            <a:picLocks noChangeAspect="1"/>
          </p:cNvPicPr>
          <p:nvPr/>
        </p:nvPicPr>
        <p:blipFill>
          <a:blip r:embed="rId2"/>
          <a:stretch>
            <a:fillRect/>
          </a:stretch>
        </p:blipFill>
        <p:spPr>
          <a:xfrm>
            <a:off x="0" y="0"/>
            <a:ext cx="12191996" cy="6924294"/>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7F4BB-CDCB-4C37-8ACE-BC2D927179D8}"/>
              </a:ext>
            </a:extLst>
          </p:cNvPr>
          <p:cNvPicPr>
            <a:picLocks noChangeAspect="1"/>
          </p:cNvPicPr>
          <p:nvPr/>
        </p:nvPicPr>
        <p:blipFill>
          <a:blip r:embed="rId2"/>
          <a:stretch>
            <a:fillRect/>
          </a:stretch>
        </p:blipFill>
        <p:spPr>
          <a:xfrm>
            <a:off x="1569622" y="0"/>
            <a:ext cx="9144000"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FFD41C-E76B-4A51-9C3C-7DFD1C580773}"/>
              </a:ext>
            </a:extLst>
          </p:cNvPr>
          <p:cNvPicPr>
            <a:picLocks noChangeAspect="1"/>
          </p:cNvPicPr>
          <p:nvPr/>
        </p:nvPicPr>
        <p:blipFill>
          <a:blip r:embed="rId2"/>
          <a:stretch>
            <a:fillRect/>
          </a:stretch>
        </p:blipFill>
        <p:spPr>
          <a:xfrm>
            <a:off x="1522704" y="0"/>
            <a:ext cx="9144000"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618C4B4-587E-409C-B6F7-C3B245B9A0C7}"/>
              </a:ext>
            </a:extLst>
          </p:cNvPr>
          <p:cNvPicPr>
            <a:picLocks noChangeAspect="1"/>
          </p:cNvPicPr>
          <p:nvPr/>
        </p:nvPicPr>
        <p:blipFill>
          <a:blip r:embed="rId2"/>
          <a:stretch>
            <a:fillRect/>
          </a:stretch>
        </p:blipFill>
        <p:spPr>
          <a:xfrm>
            <a:off x="0" y="0"/>
            <a:ext cx="12191996" cy="681964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AC0C3D-D43D-49BC-834F-9D7186B39272}"/>
              </a:ext>
            </a:extLst>
          </p:cNvPr>
          <p:cNvPicPr>
            <a:picLocks noChangeAspect="1"/>
          </p:cNvPicPr>
          <p:nvPr/>
        </p:nvPicPr>
        <p:blipFill>
          <a:blip r:embed="rId2"/>
          <a:stretch>
            <a:fillRect/>
          </a:stretch>
        </p:blipFill>
        <p:spPr>
          <a:xfrm>
            <a:off x="62142" y="0"/>
            <a:ext cx="1219791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048A56C-7485-4F82-AC08-77F5019AFCCF}"/>
              </a:ext>
            </a:extLst>
          </p:cNvPr>
          <p:cNvPicPr>
            <a:picLocks noChangeAspect="1"/>
          </p:cNvPicPr>
          <p:nvPr/>
        </p:nvPicPr>
        <p:blipFill>
          <a:blip r:embed="rId2"/>
          <a:stretch>
            <a:fillRect/>
          </a:stretch>
        </p:blipFill>
        <p:spPr>
          <a:xfrm>
            <a:off x="0" y="0"/>
            <a:ext cx="12191996" cy="6939198"/>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25BD639-9273-482C-A9E8-BECB254D0E53}"/>
              </a:ext>
            </a:extLst>
          </p:cNvPr>
          <p:cNvPicPr>
            <a:picLocks noChangeAspect="1"/>
          </p:cNvPicPr>
          <p:nvPr/>
        </p:nvPicPr>
        <p:blipFill>
          <a:blip r:embed="rId2"/>
          <a:stretch>
            <a:fillRect/>
          </a:stretch>
        </p:blipFill>
        <p:spPr>
          <a:xfrm>
            <a:off x="124285" y="0"/>
            <a:ext cx="11993727" cy="6813752"/>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C757C5C-DE00-4DBE-98B1-2D5E924A201B}"/>
              </a:ext>
            </a:extLst>
          </p:cNvPr>
          <p:cNvPicPr>
            <a:picLocks noChangeAspect="1"/>
          </p:cNvPicPr>
          <p:nvPr/>
        </p:nvPicPr>
        <p:blipFill>
          <a:blip r:embed="rId2"/>
          <a:stretch>
            <a:fillRect/>
          </a:stretch>
        </p:blipFill>
        <p:spPr>
          <a:xfrm>
            <a:off x="0" y="0"/>
            <a:ext cx="12191996" cy="6946422"/>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EA304-8E33-4AF9-9D1D-DB6F17E5400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EC662E-41C0-4C33-8D9E-A543B0983DDE}"/>
              </a:ext>
            </a:extLst>
          </p:cNvPr>
          <p:cNvPicPr>
            <a:picLocks noChangeAspect="1"/>
          </p:cNvPicPr>
          <p:nvPr/>
        </p:nvPicPr>
        <p:blipFill>
          <a:blip r:embed="rId2"/>
          <a:stretch>
            <a:fillRect/>
          </a:stretch>
        </p:blipFill>
        <p:spPr>
          <a:xfrm>
            <a:off x="3810003" y="0"/>
            <a:ext cx="4572000"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B7E315E-F652-47D5-AAEE-C96B424D4831}"/>
              </a:ext>
            </a:extLst>
          </p:cNvPr>
          <p:cNvPicPr>
            <a:picLocks noChangeAspect="1"/>
          </p:cNvPicPr>
          <p:nvPr/>
        </p:nvPicPr>
        <p:blipFill>
          <a:blip r:embed="rId2"/>
          <a:stretch>
            <a:fillRect/>
          </a:stretch>
        </p:blipFill>
        <p:spPr>
          <a:xfrm>
            <a:off x="0" y="0"/>
            <a:ext cx="12091385" cy="6858000"/>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6E4E1D4-D3DE-4189-B0BB-2F3699C9AA10}"/>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BCC13E-CFCF-4F7F-A4D5-B38C287E2400}"/>
              </a:ext>
            </a:extLst>
          </p:cNvPr>
          <p:cNvPicPr>
            <a:picLocks noChangeAspect="1"/>
          </p:cNvPicPr>
          <p:nvPr/>
        </p:nvPicPr>
        <p:blipFill>
          <a:blip r:embed="rId2"/>
          <a:stretch>
            <a:fillRect/>
          </a:stretch>
        </p:blipFill>
        <p:spPr>
          <a:xfrm>
            <a:off x="1579488" y="0"/>
            <a:ext cx="9144000"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43D51F-C88E-4D04-BD43-E692317D7A1E}"/>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4BE9FF-846E-437A-BD17-69D6C76CBDDB}"/>
              </a:ext>
            </a:extLst>
          </p:cNvPr>
          <p:cNvPicPr>
            <a:picLocks noChangeAspect="1"/>
          </p:cNvPicPr>
          <p:nvPr/>
        </p:nvPicPr>
        <p:blipFill>
          <a:blip r:embed="rId2"/>
          <a:stretch>
            <a:fillRect/>
          </a:stretch>
        </p:blipFill>
        <p:spPr>
          <a:xfrm>
            <a:off x="0" y="0"/>
            <a:ext cx="12191996" cy="6899404"/>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267050D-630B-42F1-A76E-6F230B9A1609}"/>
              </a:ext>
            </a:extLst>
          </p:cNvPr>
          <p:cNvPicPr>
            <a:picLocks noChangeAspect="1"/>
          </p:cNvPicPr>
          <p:nvPr/>
        </p:nvPicPr>
        <p:blipFill>
          <a:blip r:embed="rId2"/>
          <a:stretch>
            <a:fillRect/>
          </a:stretch>
        </p:blipFill>
        <p:spPr>
          <a:xfrm>
            <a:off x="-14932" y="0"/>
            <a:ext cx="12206938" cy="6870947"/>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DB834F-92FF-4191-AE89-1D32920B0BF9}"/>
              </a:ext>
            </a:extLst>
          </p:cNvPr>
          <p:cNvPicPr>
            <a:picLocks noChangeAspect="1"/>
          </p:cNvPicPr>
          <p:nvPr/>
        </p:nvPicPr>
        <p:blipFill>
          <a:blip r:embed="rId2"/>
          <a:stretch>
            <a:fillRect/>
          </a:stretch>
        </p:blipFill>
        <p:spPr>
          <a:xfrm>
            <a:off x="0" y="0"/>
            <a:ext cx="12191996" cy="689104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41F7A12-16BB-4CA4-9FD3-C013AE6E07BB}"/>
              </a:ext>
            </a:extLst>
          </p:cNvPr>
          <p:cNvPicPr>
            <a:picLocks noChangeAspect="1"/>
          </p:cNvPicPr>
          <p:nvPr/>
        </p:nvPicPr>
        <p:blipFill>
          <a:blip r:embed="rId2"/>
          <a:stretch>
            <a:fillRect/>
          </a:stretch>
        </p:blipFill>
        <p:spPr>
          <a:xfrm>
            <a:off x="0" y="0"/>
            <a:ext cx="12191996" cy="6822804"/>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211365F-4FCF-4415-9148-70E8810B67B6}"/>
              </a:ext>
            </a:extLst>
          </p:cNvPr>
          <p:cNvSpPr txBox="1"/>
          <p:nvPr/>
        </p:nvSpPr>
        <p:spPr>
          <a:xfrm>
            <a:off x="97657" y="3027285"/>
            <a:ext cx="11958221"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a:rPr>
              <a:t>LA CASA DE LAS MARIPOSAS</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91E52-9FC2-465C-8791-1D038209AE3B}"/>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B924BB6-0DD4-4F94-AFFF-AF730C152F32}"/>
              </a:ext>
            </a:extLst>
          </p:cNvPr>
          <p:cNvPicPr>
            <a:picLocks noChangeAspect="1"/>
          </p:cNvPicPr>
          <p:nvPr/>
        </p:nvPicPr>
        <p:blipFill>
          <a:blip r:embed="rId2"/>
          <a:stretch>
            <a:fillRect/>
          </a:stretch>
        </p:blipFill>
        <p:spPr>
          <a:xfrm>
            <a:off x="82442" y="0"/>
            <a:ext cx="12109554" cy="7128772"/>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B38AE2C-5BD8-48B8-99CC-7DA546767490}"/>
              </a:ext>
            </a:extLst>
          </p:cNvPr>
          <p:cNvPicPr>
            <a:picLocks noChangeAspect="1"/>
          </p:cNvPicPr>
          <p:nvPr/>
        </p:nvPicPr>
        <p:blipFill>
          <a:blip r:embed="rId2"/>
          <a:stretch>
            <a:fillRect/>
          </a:stretch>
        </p:blipFill>
        <p:spPr>
          <a:xfrm>
            <a:off x="0" y="62974"/>
            <a:ext cx="12191996" cy="7056918"/>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CDF66A-D015-42CF-B762-4CB6A4777754}"/>
              </a:ext>
            </a:extLst>
          </p:cNvPr>
          <p:cNvPicPr>
            <a:picLocks noChangeAspect="1"/>
          </p:cNvPicPr>
          <p:nvPr/>
        </p:nvPicPr>
        <p:blipFill>
          <a:blip r:embed="rId2"/>
          <a:stretch>
            <a:fillRect/>
          </a:stretch>
        </p:blipFill>
        <p:spPr>
          <a:xfrm>
            <a:off x="0" y="62974"/>
            <a:ext cx="12191996" cy="7154567"/>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6D1065-9600-4CFE-9FC5-4B723BD0A917}"/>
              </a:ext>
            </a:extLst>
          </p:cNvPr>
          <p:cNvPicPr>
            <a:picLocks noChangeAspect="1"/>
          </p:cNvPicPr>
          <p:nvPr/>
        </p:nvPicPr>
        <p:blipFill>
          <a:blip r:embed="rId2"/>
          <a:stretch>
            <a:fillRect/>
          </a:stretch>
        </p:blipFill>
        <p:spPr>
          <a:xfrm>
            <a:off x="0" y="62974"/>
            <a:ext cx="12082506" cy="7108051"/>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C082023-2C18-49BD-A8FB-44C3B795B165}"/>
              </a:ext>
            </a:extLst>
          </p:cNvPr>
          <p:cNvPicPr>
            <a:picLocks noChangeAspect="1"/>
          </p:cNvPicPr>
          <p:nvPr/>
        </p:nvPicPr>
        <p:blipFill>
          <a:blip r:embed="rId2"/>
          <a:stretch>
            <a:fillRect/>
          </a:stretch>
        </p:blipFill>
        <p:spPr>
          <a:xfrm>
            <a:off x="0" y="0"/>
            <a:ext cx="12191996" cy="7137650"/>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C82865-C0E6-4A89-A1DA-3239B0AECF6A}"/>
              </a:ext>
            </a:extLst>
          </p:cNvPr>
          <p:cNvPicPr>
            <a:picLocks noChangeAspect="1"/>
          </p:cNvPicPr>
          <p:nvPr/>
        </p:nvPicPr>
        <p:blipFill>
          <a:blip r:embed="rId2"/>
          <a:stretch>
            <a:fillRect/>
          </a:stretch>
        </p:blipFill>
        <p:spPr>
          <a:xfrm>
            <a:off x="0" y="0"/>
            <a:ext cx="12082506" cy="689795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4CEAEC-7366-45AB-8BE5-A62810B24CE4}"/>
              </a:ext>
            </a:extLst>
          </p:cNvPr>
          <p:cNvPicPr>
            <a:picLocks noChangeAspect="1"/>
          </p:cNvPicPr>
          <p:nvPr/>
        </p:nvPicPr>
        <p:blipFill>
          <a:blip r:embed="rId2"/>
          <a:stretch>
            <a:fillRect/>
          </a:stretch>
        </p:blipFill>
        <p:spPr>
          <a:xfrm>
            <a:off x="0" y="0"/>
            <a:ext cx="12191996" cy="6912745"/>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8F7DD4-E122-47F7-AF8D-D4BDC2504CE1}"/>
              </a:ext>
            </a:extLst>
          </p:cNvPr>
          <p:cNvPicPr>
            <a:picLocks noChangeAspect="1"/>
          </p:cNvPicPr>
          <p:nvPr/>
        </p:nvPicPr>
        <p:blipFill>
          <a:blip r:embed="rId2"/>
          <a:stretch>
            <a:fillRect/>
          </a:stretch>
        </p:blipFill>
        <p:spPr>
          <a:xfrm>
            <a:off x="1494915" y="-124285"/>
            <a:ext cx="9347143" cy="6924586"/>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8D52AC8-CA4D-461E-9C1E-03194A83A3D6}"/>
              </a:ext>
            </a:extLst>
          </p:cNvPr>
          <p:cNvPicPr>
            <a:picLocks noChangeAspect="1"/>
          </p:cNvPicPr>
          <p:nvPr/>
        </p:nvPicPr>
        <p:blipFill>
          <a:blip r:embed="rId2"/>
          <a:stretch>
            <a:fillRect/>
          </a:stretch>
        </p:blipFill>
        <p:spPr>
          <a:xfrm>
            <a:off x="0" y="257458"/>
            <a:ext cx="6059847" cy="5699464"/>
          </a:xfrm>
          <a:prstGeom prst="rect">
            <a:avLst/>
          </a:prstGeom>
          <a:noFill/>
          <a:ln cap="flat">
            <a:noFill/>
          </a:ln>
        </p:spPr>
      </p:pic>
      <p:pic>
        <p:nvPicPr>
          <p:cNvPr id="3" name="Imagen 4">
            <a:extLst>
              <a:ext uri="{FF2B5EF4-FFF2-40B4-BE49-F238E27FC236}">
                <a16:creationId xmlns:a16="http://schemas.microsoft.com/office/drawing/2014/main" id="{8187A503-1EA2-45D0-A040-7DC5BDDF5A94}"/>
              </a:ext>
            </a:extLst>
          </p:cNvPr>
          <p:cNvPicPr>
            <a:picLocks noChangeAspect="1"/>
          </p:cNvPicPr>
          <p:nvPr/>
        </p:nvPicPr>
        <p:blipFill>
          <a:blip r:embed="rId3"/>
          <a:stretch>
            <a:fillRect/>
          </a:stretch>
        </p:blipFill>
        <p:spPr>
          <a:xfrm>
            <a:off x="6305620" y="861136"/>
            <a:ext cx="5934419" cy="5770485"/>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7DF2FC-B153-4911-8D31-0BC95071064A}"/>
              </a:ext>
            </a:extLst>
          </p:cNvPr>
          <p:cNvPicPr>
            <a:picLocks noChangeAspect="1"/>
          </p:cNvPicPr>
          <p:nvPr/>
        </p:nvPicPr>
        <p:blipFill>
          <a:blip r:embed="rId2"/>
          <a:stretch>
            <a:fillRect/>
          </a:stretch>
        </p:blipFill>
        <p:spPr>
          <a:xfrm>
            <a:off x="-62142" y="0"/>
            <a:ext cx="12135770"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970DD1-52F7-4451-8AC0-3ACA6818E7B4}"/>
              </a:ext>
            </a:extLst>
          </p:cNvPr>
          <p:cNvPicPr>
            <a:picLocks noChangeAspect="1"/>
          </p:cNvPicPr>
          <p:nvPr/>
        </p:nvPicPr>
        <p:blipFill>
          <a:blip r:embed="rId2"/>
          <a:stretch>
            <a:fillRect/>
          </a:stretch>
        </p:blipFill>
        <p:spPr>
          <a:xfrm>
            <a:off x="0" y="0"/>
            <a:ext cx="12109143" cy="6885102"/>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F8505B3-C296-459B-B476-09FE49D4ED5E}"/>
              </a:ext>
            </a:extLst>
          </p:cNvPr>
          <p:cNvPicPr>
            <a:picLocks noChangeAspect="1"/>
          </p:cNvPicPr>
          <p:nvPr/>
        </p:nvPicPr>
        <p:blipFill>
          <a:blip r:embed="rId2"/>
          <a:stretch>
            <a:fillRect/>
          </a:stretch>
        </p:blipFill>
        <p:spPr>
          <a:xfrm>
            <a:off x="1441688" y="0"/>
            <a:ext cx="9308619" cy="6858000"/>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B3A1934-4047-4470-9766-428969AEFDA2}"/>
              </a:ext>
            </a:extLst>
          </p:cNvPr>
          <p:cNvPicPr>
            <a:picLocks noChangeAspect="1"/>
          </p:cNvPicPr>
          <p:nvPr/>
        </p:nvPicPr>
        <p:blipFill>
          <a:blip r:embed="rId2"/>
          <a:stretch>
            <a:fillRect/>
          </a:stretch>
        </p:blipFill>
        <p:spPr>
          <a:xfrm>
            <a:off x="17757" y="1004194"/>
            <a:ext cx="12191996" cy="4814453"/>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65D3EE0-4752-4227-8B1B-27256F675529}"/>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AB128EC-7A38-459A-BC3E-29C3E27C31F0}"/>
              </a:ext>
            </a:extLst>
          </p:cNvPr>
          <p:cNvPicPr>
            <a:picLocks noChangeAspect="1"/>
          </p:cNvPicPr>
          <p:nvPr/>
        </p:nvPicPr>
        <p:blipFill>
          <a:blip r:embed="rId2"/>
          <a:stretch>
            <a:fillRect/>
          </a:stretch>
        </p:blipFill>
        <p:spPr>
          <a:xfrm>
            <a:off x="1030089" y="0"/>
            <a:ext cx="10232995" cy="68580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06C6E31-2AD0-4D01-9F65-03A14FA9E039}"/>
              </a:ext>
            </a:extLst>
          </p:cNvPr>
          <p:cNvPicPr>
            <a:picLocks noChangeAspect="1"/>
          </p:cNvPicPr>
          <p:nvPr/>
        </p:nvPicPr>
        <p:blipFill>
          <a:blip r:embed="rId2"/>
          <a:stretch>
            <a:fillRect/>
          </a:stretch>
        </p:blipFill>
        <p:spPr>
          <a:xfrm>
            <a:off x="954103" y="0"/>
            <a:ext cx="10283790"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1215A29-368C-4001-8D60-8A800411F4FB}"/>
              </a:ext>
            </a:extLst>
          </p:cNvPr>
          <p:cNvPicPr>
            <a:picLocks noChangeAspect="1"/>
          </p:cNvPicPr>
          <p:nvPr/>
        </p:nvPicPr>
        <p:blipFill>
          <a:blip r:embed="rId2"/>
          <a:stretch>
            <a:fillRect/>
          </a:stretch>
        </p:blipFill>
        <p:spPr>
          <a:xfrm>
            <a:off x="1527331" y="0"/>
            <a:ext cx="9179140" cy="6884353"/>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1A5AB3-E0A3-4601-9380-8A2EF049F03A}"/>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F192AF0-8AAC-46B2-82BE-D16521BF818D}"/>
              </a:ext>
            </a:extLst>
          </p:cNvPr>
          <p:cNvPicPr>
            <a:picLocks noChangeAspect="1"/>
          </p:cNvPicPr>
          <p:nvPr/>
        </p:nvPicPr>
        <p:blipFill>
          <a:blip r:embed="rId2"/>
          <a:stretch>
            <a:fillRect/>
          </a:stretch>
        </p:blipFill>
        <p:spPr>
          <a:xfrm>
            <a:off x="0" y="740609"/>
            <a:ext cx="12197730" cy="5305083"/>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D977EDC-F456-479B-A544-B5E599010311}"/>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CA081-7EC3-4B29-802C-F00513BAA4C9}"/>
              </a:ext>
            </a:extLst>
          </p:cNvPr>
          <p:cNvPicPr>
            <a:picLocks noChangeAspect="1"/>
          </p:cNvPicPr>
          <p:nvPr/>
        </p:nvPicPr>
        <p:blipFill>
          <a:blip r:embed="rId2"/>
          <a:stretch>
            <a:fillRect/>
          </a:stretch>
        </p:blipFill>
        <p:spPr>
          <a:xfrm>
            <a:off x="914400" y="0"/>
            <a:ext cx="10342485" cy="6891046"/>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3AFB54-A4BB-4B87-9911-1AAE2ACF8E06}"/>
              </a:ext>
            </a:extLst>
          </p:cNvPr>
          <p:cNvPicPr>
            <a:picLocks noChangeAspect="1"/>
          </p:cNvPicPr>
          <p:nvPr/>
        </p:nvPicPr>
        <p:blipFill>
          <a:blip r:embed="rId2"/>
          <a:stretch>
            <a:fillRect/>
          </a:stretch>
        </p:blipFill>
        <p:spPr>
          <a:xfrm>
            <a:off x="1022966" y="76571"/>
            <a:ext cx="10172142" cy="6781428"/>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showMasterSp="0">
  <p:cSld name="Slide87">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E12A843B-1BCC-41C7-B27C-369C6012D8A0}"/>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38FDEC2F-D330-4D5C-8A1E-E1903EE53020}"/>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11805AE1-9260-4AD7-A406-6715F641F4E0}"/>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AA275B1A-3431-479C-B6DA-6631BA99EB49}"/>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8BE3FB4-9D6A-4628-8B56-1D34920F8929}"/>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AF1E2E88-8671-430A-A3F4-DDC4C8D3AF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A8F9DF58-FB8F-4058-B134-79205426387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518FD8F2-FA2E-44A6-8760-50CDF4E1376D}"/>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80FBFB99-CB6D-4E30-9E1F-13B5115071B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EE8F9C45-BD62-4BD3-81A7-676BE161CA9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D836C417-5F77-44AB-B022-E02803C3576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8638038-7266-4B1C-A52F-C933E3AC351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2764544-7985-4FEF-BA42-6E6CAAEB39B6}"/>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F8606A4C-8A67-4362-BAFA-C326F1F3A40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14122878"/>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110</TotalTime>
  <Words>243</Words>
  <Application>Microsoft Office PowerPoint</Application>
  <PresentationFormat>Panorámica</PresentationFormat>
  <Paragraphs>12</Paragraphs>
  <Slides>82</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82</vt:i4>
      </vt:variant>
    </vt:vector>
  </HeadingPairs>
  <TitlesOfParts>
    <vt:vector size="91"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2021-06-18T08:45:47Z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