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5"/>
  </p:notesMasterIdLst>
  <p:sldIdLst>
    <p:sldId id="289" r:id="rId3"/>
    <p:sldId id="256" r:id="rId4"/>
    <p:sldId id="384" r:id="rId5"/>
    <p:sldId id="385" r:id="rId6"/>
    <p:sldId id="284" r:id="rId7"/>
    <p:sldId id="288" r:id="rId8"/>
    <p:sldId id="356" r:id="rId9"/>
    <p:sldId id="312" r:id="rId10"/>
    <p:sldId id="330" r:id="rId11"/>
    <p:sldId id="278" r:id="rId12"/>
    <p:sldId id="300" r:id="rId13"/>
    <p:sldId id="316" r:id="rId14"/>
    <p:sldId id="311" r:id="rId15"/>
    <p:sldId id="315" r:id="rId16"/>
    <p:sldId id="314" r:id="rId17"/>
    <p:sldId id="275" r:id="rId18"/>
    <p:sldId id="297" r:id="rId19"/>
    <p:sldId id="260" r:id="rId20"/>
    <p:sldId id="353" r:id="rId21"/>
    <p:sldId id="267" r:id="rId22"/>
    <p:sldId id="388" r:id="rId23"/>
    <p:sldId id="373" r:id="rId24"/>
    <p:sldId id="276" r:id="rId25"/>
    <p:sldId id="272" r:id="rId26"/>
    <p:sldId id="374" r:id="rId27"/>
    <p:sldId id="299" r:id="rId28"/>
    <p:sldId id="383" r:id="rId29"/>
    <p:sldId id="380" r:id="rId30"/>
    <p:sldId id="376" r:id="rId31"/>
    <p:sldId id="387" r:id="rId32"/>
    <p:sldId id="378" r:id="rId33"/>
    <p:sldId id="389" r:id="rId3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cXpYONAD8424Jt1pvBGVtg" hashData="OUDUho5g2Ru8vd35IvYcpvif+z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64814"/>
    <a:srgbClr val="237327"/>
    <a:srgbClr val="133F11"/>
    <a:srgbClr val="00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 autoAdjust="0"/>
    <p:restoredTop sz="94712" autoAdjust="0"/>
  </p:normalViewPr>
  <p:slideViewPr>
    <p:cSldViewPr>
      <p:cViewPr varScale="1">
        <p:scale>
          <a:sx n="85" d="100"/>
          <a:sy n="85" d="100"/>
        </p:scale>
        <p:origin x="-93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DBD758-231E-4CC1-B663-C9D40743690E}" type="datetimeFigureOut">
              <a:rPr lang="es-ES" smtClean="0"/>
              <a:pPr/>
              <a:t>14/01/2016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18658E-7749-4342-8258-F1DE74E6EC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44E67-1756-4389-B1C1-F7E8ADBE92E6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782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81CEEB9-CA1C-4D1D-8BC1-AD836096B3AF}" type="slidenum">
              <a:rPr lang="es-ES" smtClean="0"/>
              <a:pPr/>
              <a:t>22</a:t>
            </a:fld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1E515-8AEF-48CF-B006-FAD0653F65D3}" type="datetimeFigureOut">
              <a:rPr lang="es-ES" smtClean="0"/>
              <a:pPr/>
              <a:t>14/01/2016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C21BA-4FEB-4E6D-8B93-C41FD11C5F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push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1E515-8AEF-48CF-B006-FAD0653F65D3}" type="datetimeFigureOut">
              <a:rPr lang="es-ES" smtClean="0"/>
              <a:pPr/>
              <a:t>14/01/2016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C21BA-4FEB-4E6D-8B93-C41FD11C5F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push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1E515-8AEF-48CF-B006-FAD0653F65D3}" type="datetimeFigureOut">
              <a:rPr lang="es-ES" smtClean="0"/>
              <a:pPr/>
              <a:t>14/01/2016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C21BA-4FEB-4E6D-8B93-C41FD11C5F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push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1E515-8AEF-48CF-B006-FAD0653F65D3}" type="datetimeFigureOut">
              <a:rPr lang="es-ES" smtClean="0"/>
              <a:pPr/>
              <a:t>14/01/2016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C21BA-4FEB-4E6D-8B93-C41FD11C5F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push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1E515-8AEF-48CF-B006-FAD0653F65D3}" type="datetimeFigureOut">
              <a:rPr lang="es-ES" smtClean="0"/>
              <a:pPr/>
              <a:t>14/01/2016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C21BA-4FEB-4E6D-8B93-C41FD11C5F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push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1E515-8AEF-48CF-B006-FAD0653F65D3}" type="datetimeFigureOut">
              <a:rPr lang="es-ES" smtClean="0"/>
              <a:pPr/>
              <a:t>14/01/2016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C21BA-4FEB-4E6D-8B93-C41FD11C5F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push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1E515-8AEF-48CF-B006-FAD0653F65D3}" type="datetimeFigureOut">
              <a:rPr lang="es-ES" smtClean="0"/>
              <a:pPr/>
              <a:t>14/01/2016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C21BA-4FEB-4E6D-8B93-C41FD11C5F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push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1E515-8AEF-48CF-B006-FAD0653F65D3}" type="datetimeFigureOut">
              <a:rPr lang="es-ES" smtClean="0"/>
              <a:pPr/>
              <a:t>14/01/2016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C21BA-4FEB-4E6D-8B93-C41FD11C5F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push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1E515-8AEF-48CF-B006-FAD0653F65D3}" type="datetimeFigureOut">
              <a:rPr lang="es-ES" smtClean="0"/>
              <a:pPr/>
              <a:t>14/01/2016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C21BA-4FEB-4E6D-8B93-C41FD11C5F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push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1E515-8AEF-48CF-B006-FAD0653F65D3}" type="datetimeFigureOut">
              <a:rPr lang="es-ES" smtClean="0"/>
              <a:pPr/>
              <a:t>14/01/2016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C21BA-4FEB-4E6D-8B93-C41FD11C5F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push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1E515-8AEF-48CF-B006-FAD0653F65D3}" type="datetimeFigureOut">
              <a:rPr lang="es-ES" smtClean="0"/>
              <a:pPr/>
              <a:t>14/01/2016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C21BA-4FEB-4E6D-8B93-C41FD11C5F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push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F1E515-8AEF-48CF-B006-FAD0653F65D3}" type="datetimeFigureOut">
              <a:rPr lang="es-ES" smtClean="0"/>
              <a:pPr/>
              <a:t>14/01/2016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5C21BA-4FEB-4E6D-8B93-C41FD11C5F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push dir="r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3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2.gif"/><Relationship Id="rId11" Type="http://schemas.openxmlformats.org/officeDocument/2006/relationships/image" Target="../media/image7.gif"/><Relationship Id="rId5" Type="http://schemas.openxmlformats.org/officeDocument/2006/relationships/image" Target="../media/image1.png"/><Relationship Id="rId10" Type="http://schemas.openxmlformats.org/officeDocument/2006/relationships/image" Target="../media/image6.gif"/><Relationship Id="rId4" Type="http://schemas.openxmlformats.org/officeDocument/2006/relationships/audio" Target="../media/audio2.wav"/><Relationship Id="rId9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8.png"/><Relationship Id="rId10" Type="http://schemas.openxmlformats.org/officeDocument/2006/relationships/image" Target="../media/image4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Los Wawanco - mi camion.wav">
            <a:hlinkClick r:id="" action="ppaction://media"/>
          </p:cNvPr>
          <p:cNvPicPr>
            <a:picLocks noRot="1" noChangeAspect="1"/>
          </p:cNvPicPr>
          <p:nvPr>
            <a:wavAudioFile r:embed="rId1" name="Los Wawanco - mi camion.wav"/>
          </p:nvPr>
        </p:nvPicPr>
        <p:blipFill>
          <a:blip r:embed="rId5"/>
          <a:srcRect/>
          <a:stretch>
            <a:fillRect/>
          </a:stretch>
        </p:blipFill>
        <p:spPr bwMode="auto">
          <a:xfrm flipV="1">
            <a:off x="500034" y="5429264"/>
            <a:ext cx="714412" cy="71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3" descr="illusion-013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7546" y="764704"/>
            <a:ext cx="1025524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0800000">
            <a:off x="0" y="6788151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5400000">
            <a:off x="-3394074" y="3394076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5400000">
            <a:off x="5680075" y="3394076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CARA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1521" y="5436354"/>
            <a:ext cx="891455" cy="106138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683568" y="6021290"/>
            <a:ext cx="3071835" cy="422817"/>
          </a:xfrm>
          <a:prstGeom prst="rect">
            <a:avLst/>
          </a:prstGeom>
          <a:ln>
            <a:noFill/>
          </a:ln>
        </p:spPr>
        <p:txBody>
          <a:bodyPr lIns="83448" tIns="41724" rIns="83448" bIns="41724">
            <a:spAutoFit/>
          </a:bodyPr>
          <a:lstStyle/>
          <a:p>
            <a:pPr algn="ctr">
              <a:defRPr/>
            </a:pPr>
            <a:r>
              <a:rPr lang="es-ES" sz="2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10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79512" y="188641"/>
            <a:ext cx="7810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Rectángulo"/>
          <p:cNvSpPr/>
          <p:nvPr/>
        </p:nvSpPr>
        <p:spPr>
          <a:xfrm>
            <a:off x="928662" y="1714488"/>
            <a:ext cx="6737972" cy="761371"/>
          </a:xfrm>
          <a:prstGeom prst="rect">
            <a:avLst/>
          </a:prstGeom>
        </p:spPr>
        <p:txBody>
          <a:bodyPr wrap="square" lIns="83448" tIns="41724" rIns="83448" bIns="41724">
            <a:spAutoFit/>
          </a:bodyPr>
          <a:lstStyle/>
          <a:p>
            <a:pPr algn="ctr"/>
            <a:endParaRPr lang="es-ES" sz="4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1000100" y="1357298"/>
            <a:ext cx="7143800" cy="3900692"/>
          </a:xfrm>
          <a:prstGeom prst="rect">
            <a:avLst/>
          </a:prstGeom>
        </p:spPr>
        <p:txBody>
          <a:bodyPr wrap="square" lIns="83448" tIns="41724" rIns="83448" bIns="41724">
            <a:spAutoFit/>
          </a:bodyPr>
          <a:lstStyle/>
          <a:p>
            <a:pPr algn="ctr"/>
            <a:r>
              <a:rPr lang="es-ES" sz="8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Rockwell Extra Bold" pitchFamily="18" charset="0"/>
              </a:rPr>
              <a:t>Isla de Goqui </a:t>
            </a:r>
          </a:p>
          <a:p>
            <a:pPr algn="ctr"/>
            <a:r>
              <a:rPr lang="es-E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Rockwell Extra Bold" pitchFamily="18" charset="0"/>
              </a:rPr>
              <a:t>(Pueblo pesquero </a:t>
            </a:r>
          </a:p>
          <a:p>
            <a:pPr algn="ctr"/>
            <a:r>
              <a:rPr lang="es-E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Rockwell Extra Bold" pitchFamily="18" charset="0"/>
              </a:rPr>
              <a:t>abandonado)</a:t>
            </a:r>
          </a:p>
        </p:txBody>
      </p:sp>
      <p:sp>
        <p:nvSpPr>
          <p:cNvPr id="14" name="13 CuadroTexto"/>
          <p:cNvSpPr txBox="1"/>
          <p:nvPr/>
        </p:nvSpPr>
        <p:spPr>
          <a:xfrm>
            <a:off x="1043610" y="332657"/>
            <a:ext cx="168590" cy="361262"/>
          </a:xfrm>
          <a:prstGeom prst="rect">
            <a:avLst/>
          </a:prstGeom>
          <a:noFill/>
        </p:spPr>
        <p:txBody>
          <a:bodyPr wrap="none" lIns="83448" tIns="41724" rIns="83448" bIns="41724" rtlCol="0">
            <a:spAutoFit/>
          </a:bodyPr>
          <a:lstStyle/>
          <a:p>
            <a:endParaRPr lang="es-ES" b="1" dirty="0">
              <a:solidFill>
                <a:srgbClr val="0000FF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0000">
    <p:push dir="r"/>
    <p:sndAc>
      <p:stSnd>
        <p:snd r:embed="rId4" name="space magic fl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2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500166" y="1357298"/>
            <a:ext cx="592935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8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237327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LA NATURALEZA HA RECONQUISTADO UN PUEBLO PESQUERO ABANDONADO DE CHINA</a:t>
            </a:r>
          </a:p>
        </p:txBody>
      </p:sp>
      <p:sp>
        <p:nvSpPr>
          <p:cNvPr id="5" name="2 Rectángulo"/>
          <p:cNvSpPr/>
          <p:nvPr/>
        </p:nvSpPr>
        <p:spPr>
          <a:xfrm flipH="1">
            <a:off x="2" y="0"/>
            <a:ext cx="9756575" cy="6715148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237327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6" name="2 Rectángulo"/>
          <p:cNvSpPr/>
          <p:nvPr/>
        </p:nvSpPr>
        <p:spPr>
          <a:xfrm>
            <a:off x="-422864" y="0"/>
            <a:ext cx="9566864" cy="6786573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237327">
              <a:alpha val="95000"/>
            </a:srgbClr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 advTm="7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14480" y="4929198"/>
            <a:ext cx="61436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Las casas abandonadas hace más de 20 años son lentamente cubiertas por la naturaleza.</a:t>
            </a:r>
            <a:endParaRPr lang="es-ES" sz="2800" b="1" i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2" name="Picture 2" descr="C:\Documents and Settings\Jose Luis\Escritorio\55ca29c70c5aa98794606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445198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push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Jose Luis\Escritorio\705px-China_Zhejiang_Zhoushan_svg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0"/>
            <a:ext cx="7715304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flipH="1">
            <a:off x="8316913" y="0"/>
            <a:ext cx="827087" cy="6858000"/>
          </a:xfrm>
          <a:prstGeom prst="rect">
            <a:avLst/>
          </a:pr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 flipH="1">
            <a:off x="0" y="0"/>
            <a:ext cx="714348" cy="6858000"/>
          </a:xfrm>
          <a:prstGeom prst="rect">
            <a:avLst/>
          </a:pr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slow" advTm="7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 descr="http://i.dailymail.co.uk/i/pix/2015/06/30/14/2A1A99FF00000578-3144528-This_abandoned_fishing_village_on_Shengshan_Island_Zhejiang_prov-a-18_14356716202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3050" cy="7000900"/>
          </a:xfrm>
          <a:prstGeom prst="rect">
            <a:avLst/>
          </a:prstGeom>
          <a:noFill/>
        </p:spPr>
      </p:pic>
      <p:sp>
        <p:nvSpPr>
          <p:cNvPr id="10" name="9 Triángulo isósceles"/>
          <p:cNvSpPr/>
          <p:nvPr/>
        </p:nvSpPr>
        <p:spPr>
          <a:xfrm rot="2648549">
            <a:off x="5518151" y="576263"/>
            <a:ext cx="2393950" cy="1825625"/>
          </a:xfrm>
          <a:prstGeom prst="triangle">
            <a:avLst>
              <a:gd name="adj" fmla="val 45812"/>
            </a:avLst>
          </a:prstGeom>
          <a:solidFill>
            <a:srgbClr val="237327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1" name="10 Triángulo isósceles"/>
          <p:cNvSpPr/>
          <p:nvPr/>
        </p:nvSpPr>
        <p:spPr>
          <a:xfrm rot="2863384">
            <a:off x="6007894" y="272256"/>
            <a:ext cx="2393950" cy="1824038"/>
          </a:xfrm>
          <a:prstGeom prst="triangle">
            <a:avLst>
              <a:gd name="adj" fmla="val 45812"/>
            </a:avLst>
          </a:prstGeom>
          <a:solidFill>
            <a:srgbClr val="237327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2" name="11 Triángulo isósceles"/>
          <p:cNvSpPr/>
          <p:nvPr/>
        </p:nvSpPr>
        <p:spPr>
          <a:xfrm rot="18679224">
            <a:off x="1350169" y="583406"/>
            <a:ext cx="2395538" cy="1825625"/>
          </a:xfrm>
          <a:prstGeom prst="triangle">
            <a:avLst>
              <a:gd name="adj" fmla="val 45812"/>
            </a:avLst>
          </a:prstGeom>
          <a:solidFill>
            <a:srgbClr val="237327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3" name="12 Triángulo isósceles"/>
          <p:cNvSpPr/>
          <p:nvPr/>
        </p:nvSpPr>
        <p:spPr>
          <a:xfrm rot="18679224">
            <a:off x="778669" y="226220"/>
            <a:ext cx="2395538" cy="1825625"/>
          </a:xfrm>
          <a:prstGeom prst="triangle">
            <a:avLst>
              <a:gd name="adj" fmla="val 45812"/>
            </a:avLst>
          </a:prstGeom>
          <a:solidFill>
            <a:srgbClr val="237327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4" name="13 Triángulo isósceles"/>
          <p:cNvSpPr/>
          <p:nvPr/>
        </p:nvSpPr>
        <p:spPr>
          <a:xfrm rot="13603833">
            <a:off x="1378746" y="4288633"/>
            <a:ext cx="2405061" cy="1882775"/>
          </a:xfrm>
          <a:prstGeom prst="triangle">
            <a:avLst>
              <a:gd name="adj" fmla="val 45812"/>
            </a:avLst>
          </a:prstGeom>
          <a:solidFill>
            <a:srgbClr val="237327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5" name="14 Triángulo isósceles"/>
          <p:cNvSpPr/>
          <p:nvPr/>
        </p:nvSpPr>
        <p:spPr>
          <a:xfrm rot="13603833">
            <a:off x="878683" y="4717258"/>
            <a:ext cx="2405061" cy="1882775"/>
          </a:xfrm>
          <a:prstGeom prst="triangle">
            <a:avLst>
              <a:gd name="adj" fmla="val 45812"/>
            </a:avLst>
          </a:prstGeom>
          <a:solidFill>
            <a:srgbClr val="237327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6" name="15 Triángulo isósceles"/>
          <p:cNvSpPr/>
          <p:nvPr/>
        </p:nvSpPr>
        <p:spPr>
          <a:xfrm rot="7995235">
            <a:off x="5359401" y="4437063"/>
            <a:ext cx="2395537" cy="1824038"/>
          </a:xfrm>
          <a:prstGeom prst="triangle">
            <a:avLst>
              <a:gd name="adj" fmla="val 45812"/>
            </a:avLst>
          </a:prstGeom>
          <a:solidFill>
            <a:srgbClr val="237327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7" name="16 Triángulo isósceles"/>
          <p:cNvSpPr/>
          <p:nvPr/>
        </p:nvSpPr>
        <p:spPr>
          <a:xfrm rot="7995235">
            <a:off x="5930902" y="4865689"/>
            <a:ext cx="2395537" cy="1824038"/>
          </a:xfrm>
          <a:prstGeom prst="triangle">
            <a:avLst>
              <a:gd name="adj" fmla="val 45812"/>
            </a:avLst>
          </a:prstGeom>
          <a:solidFill>
            <a:srgbClr val="237327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 advTm="9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Tang Yuhong Cultura Inquieta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0231" cy="6858000"/>
          </a:xfrm>
          <a:prstGeom prst="rect">
            <a:avLst/>
          </a:prstGeom>
          <a:noFill/>
        </p:spPr>
      </p:pic>
      <p:sp>
        <p:nvSpPr>
          <p:cNvPr id="8" name="7 Anillo"/>
          <p:cNvSpPr/>
          <p:nvPr/>
        </p:nvSpPr>
        <p:spPr>
          <a:xfrm>
            <a:off x="3643306" y="285728"/>
            <a:ext cx="928687" cy="2143146"/>
          </a:xfrm>
          <a:prstGeom prst="donut">
            <a:avLst>
              <a:gd name="adj" fmla="val 30635"/>
            </a:avLst>
          </a:prstGeom>
          <a:solidFill>
            <a:srgbClr val="237327">
              <a:alpha val="66667"/>
            </a:srgbClr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4786314" y="357166"/>
            <a:ext cx="928686" cy="2071708"/>
          </a:xfrm>
          <a:prstGeom prst="donut">
            <a:avLst>
              <a:gd name="adj" fmla="val 30635"/>
            </a:avLst>
          </a:prstGeom>
          <a:solidFill>
            <a:srgbClr val="237327">
              <a:alpha val="67000"/>
            </a:srgbClr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571736" y="214290"/>
            <a:ext cx="928686" cy="2143144"/>
          </a:xfrm>
          <a:prstGeom prst="donut">
            <a:avLst>
              <a:gd name="adj" fmla="val 30635"/>
            </a:avLst>
          </a:prstGeom>
          <a:solidFill>
            <a:srgbClr val="237327">
              <a:alpha val="67000"/>
            </a:srgbClr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857884" y="357166"/>
            <a:ext cx="928686" cy="2000268"/>
          </a:xfrm>
          <a:prstGeom prst="donut">
            <a:avLst>
              <a:gd name="adj" fmla="val 30635"/>
            </a:avLst>
          </a:prstGeom>
          <a:solidFill>
            <a:srgbClr val="237327">
              <a:alpha val="67000"/>
            </a:srgbClr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643306" y="2500306"/>
            <a:ext cx="928687" cy="2143146"/>
          </a:xfrm>
          <a:prstGeom prst="donut">
            <a:avLst>
              <a:gd name="adj" fmla="val 30635"/>
            </a:avLst>
          </a:prstGeom>
          <a:solidFill>
            <a:srgbClr val="237327">
              <a:alpha val="66667"/>
            </a:srgbClr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3714744" y="4714854"/>
            <a:ext cx="928687" cy="2143146"/>
          </a:xfrm>
          <a:prstGeom prst="donut">
            <a:avLst>
              <a:gd name="adj" fmla="val 30635"/>
            </a:avLst>
          </a:prstGeom>
          <a:solidFill>
            <a:srgbClr val="237327">
              <a:alpha val="66667"/>
            </a:srgbClr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643174" y="2500306"/>
            <a:ext cx="928686" cy="2143144"/>
          </a:xfrm>
          <a:prstGeom prst="donut">
            <a:avLst>
              <a:gd name="adj" fmla="val 30635"/>
            </a:avLst>
          </a:prstGeom>
          <a:solidFill>
            <a:srgbClr val="237327">
              <a:alpha val="67000"/>
            </a:srgbClr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2643174" y="4714856"/>
            <a:ext cx="928686" cy="2143144"/>
          </a:xfrm>
          <a:prstGeom prst="donut">
            <a:avLst>
              <a:gd name="adj" fmla="val 30635"/>
            </a:avLst>
          </a:prstGeom>
          <a:solidFill>
            <a:srgbClr val="237327">
              <a:alpha val="67000"/>
            </a:srgbClr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4786314" y="2571744"/>
            <a:ext cx="928686" cy="2071708"/>
          </a:xfrm>
          <a:prstGeom prst="donut">
            <a:avLst>
              <a:gd name="adj" fmla="val 30635"/>
            </a:avLst>
          </a:prstGeom>
          <a:solidFill>
            <a:srgbClr val="237327">
              <a:alpha val="67000"/>
            </a:srgbClr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4929190" y="4786292"/>
            <a:ext cx="928686" cy="2071708"/>
          </a:xfrm>
          <a:prstGeom prst="donut">
            <a:avLst>
              <a:gd name="adj" fmla="val 30635"/>
            </a:avLst>
          </a:prstGeom>
          <a:solidFill>
            <a:srgbClr val="237327">
              <a:alpha val="67000"/>
            </a:srgbClr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5929322" y="2643182"/>
            <a:ext cx="928686" cy="2000268"/>
          </a:xfrm>
          <a:prstGeom prst="donut">
            <a:avLst>
              <a:gd name="adj" fmla="val 30635"/>
            </a:avLst>
          </a:prstGeom>
          <a:solidFill>
            <a:srgbClr val="237327">
              <a:alpha val="67000"/>
            </a:srgbClr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6072198" y="4857732"/>
            <a:ext cx="928686" cy="2000268"/>
          </a:xfrm>
          <a:prstGeom prst="donut">
            <a:avLst>
              <a:gd name="adj" fmla="val 30635"/>
            </a:avLst>
          </a:prstGeom>
          <a:solidFill>
            <a:srgbClr val="237327">
              <a:alpha val="67000"/>
            </a:srgbClr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1428728" y="214290"/>
            <a:ext cx="928686" cy="2143144"/>
          </a:xfrm>
          <a:prstGeom prst="donut">
            <a:avLst>
              <a:gd name="adj" fmla="val 30635"/>
            </a:avLst>
          </a:prstGeom>
          <a:solidFill>
            <a:srgbClr val="237327">
              <a:alpha val="67000"/>
            </a:srgbClr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285720" y="142852"/>
            <a:ext cx="928686" cy="2143144"/>
          </a:xfrm>
          <a:prstGeom prst="donut">
            <a:avLst>
              <a:gd name="adj" fmla="val 30635"/>
            </a:avLst>
          </a:prstGeom>
          <a:solidFill>
            <a:srgbClr val="237327">
              <a:alpha val="67000"/>
            </a:srgbClr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1500166" y="2500306"/>
            <a:ext cx="928686" cy="2143144"/>
          </a:xfrm>
          <a:prstGeom prst="donut">
            <a:avLst>
              <a:gd name="adj" fmla="val 30635"/>
            </a:avLst>
          </a:prstGeom>
          <a:solidFill>
            <a:srgbClr val="237327">
              <a:alpha val="67000"/>
            </a:srgbClr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357158" y="2500306"/>
            <a:ext cx="928686" cy="2143144"/>
          </a:xfrm>
          <a:prstGeom prst="donut">
            <a:avLst>
              <a:gd name="adj" fmla="val 30635"/>
            </a:avLst>
          </a:prstGeom>
          <a:solidFill>
            <a:srgbClr val="237327">
              <a:alpha val="67000"/>
            </a:srgbClr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1500166" y="4714856"/>
            <a:ext cx="928686" cy="2143144"/>
          </a:xfrm>
          <a:prstGeom prst="donut">
            <a:avLst>
              <a:gd name="adj" fmla="val 30635"/>
            </a:avLst>
          </a:prstGeom>
          <a:solidFill>
            <a:srgbClr val="237327">
              <a:alpha val="67000"/>
            </a:srgbClr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285720" y="4714856"/>
            <a:ext cx="928686" cy="2143144"/>
          </a:xfrm>
          <a:prstGeom prst="donut">
            <a:avLst>
              <a:gd name="adj" fmla="val 30635"/>
            </a:avLst>
          </a:prstGeom>
          <a:solidFill>
            <a:srgbClr val="237327">
              <a:alpha val="67000"/>
            </a:srgbClr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6929454" y="357166"/>
            <a:ext cx="928686" cy="2000268"/>
          </a:xfrm>
          <a:prstGeom prst="donut">
            <a:avLst>
              <a:gd name="adj" fmla="val 30635"/>
            </a:avLst>
          </a:prstGeom>
          <a:solidFill>
            <a:srgbClr val="237327">
              <a:alpha val="67000"/>
            </a:srgbClr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8072462" y="285728"/>
            <a:ext cx="928686" cy="2000268"/>
          </a:xfrm>
          <a:prstGeom prst="donut">
            <a:avLst>
              <a:gd name="adj" fmla="val 30635"/>
            </a:avLst>
          </a:prstGeom>
          <a:solidFill>
            <a:srgbClr val="237327">
              <a:alpha val="67000"/>
            </a:srgbClr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7000892" y="2714620"/>
            <a:ext cx="928686" cy="2000268"/>
          </a:xfrm>
          <a:prstGeom prst="donut">
            <a:avLst>
              <a:gd name="adj" fmla="val 30635"/>
            </a:avLst>
          </a:prstGeom>
          <a:solidFill>
            <a:srgbClr val="237327">
              <a:alpha val="67000"/>
            </a:srgbClr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8072462" y="2714620"/>
            <a:ext cx="928686" cy="2000268"/>
          </a:xfrm>
          <a:prstGeom prst="donut">
            <a:avLst>
              <a:gd name="adj" fmla="val 30635"/>
            </a:avLst>
          </a:prstGeom>
          <a:solidFill>
            <a:srgbClr val="237327">
              <a:alpha val="67000"/>
            </a:srgbClr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7143768" y="4857732"/>
            <a:ext cx="928686" cy="2000268"/>
          </a:xfrm>
          <a:prstGeom prst="donut">
            <a:avLst>
              <a:gd name="adj" fmla="val 30635"/>
            </a:avLst>
          </a:prstGeom>
          <a:solidFill>
            <a:srgbClr val="237327">
              <a:alpha val="67000"/>
            </a:srgbClr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8215314" y="4857732"/>
            <a:ext cx="928686" cy="2000268"/>
          </a:xfrm>
          <a:prstGeom prst="donut">
            <a:avLst>
              <a:gd name="adj" fmla="val 30635"/>
            </a:avLst>
          </a:prstGeom>
          <a:solidFill>
            <a:srgbClr val="237327">
              <a:alpha val="67000"/>
            </a:srgbClr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0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Tang Yuhong Cultura Inquiet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10231" cy="6858000"/>
          </a:xfrm>
          <a:prstGeom prst="rect">
            <a:avLst/>
          </a:prstGeom>
          <a:noFill/>
        </p:spPr>
      </p:pic>
      <p:sp>
        <p:nvSpPr>
          <p:cNvPr id="5" name="4 Marco"/>
          <p:cNvSpPr/>
          <p:nvPr/>
        </p:nvSpPr>
        <p:spPr>
          <a:xfrm>
            <a:off x="0" y="3"/>
            <a:ext cx="9144000" cy="1071562"/>
          </a:xfrm>
          <a:prstGeom prst="frame">
            <a:avLst>
              <a:gd name="adj1" fmla="val 36030"/>
            </a:avLst>
          </a:prstGeom>
          <a:solidFill>
            <a:srgbClr val="1648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0" y="1143002"/>
            <a:ext cx="9144000" cy="1071562"/>
          </a:xfrm>
          <a:prstGeom prst="frame">
            <a:avLst>
              <a:gd name="adj1" fmla="val 36030"/>
            </a:avLst>
          </a:prstGeom>
          <a:solidFill>
            <a:srgbClr val="00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0" y="2348882"/>
            <a:ext cx="9144000" cy="1071562"/>
          </a:xfrm>
          <a:prstGeom prst="frame">
            <a:avLst>
              <a:gd name="adj1" fmla="val 36030"/>
            </a:avLst>
          </a:prstGeom>
          <a:solidFill>
            <a:srgbClr val="1648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0" y="3500439"/>
            <a:ext cx="9144000" cy="1071561"/>
          </a:xfrm>
          <a:prstGeom prst="frame">
            <a:avLst>
              <a:gd name="adj1" fmla="val 36030"/>
            </a:avLst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0" y="4643438"/>
            <a:ext cx="9144000" cy="1071561"/>
          </a:xfrm>
          <a:prstGeom prst="frame">
            <a:avLst>
              <a:gd name="adj1" fmla="val 36030"/>
            </a:avLst>
          </a:prstGeom>
          <a:solidFill>
            <a:srgbClr val="1648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0" y="5786439"/>
            <a:ext cx="9144000" cy="1071561"/>
          </a:xfrm>
          <a:prstGeom prst="frame">
            <a:avLst>
              <a:gd name="adj1" fmla="val 36030"/>
            </a:avLst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0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" descr="http://2.bp.blogspot.com/-8nlTsX4ik6k/VXWjegym_OI/AAAAAAABaJQ/bpmnMuumYko/s1600/Un%2Bpueblo%2Bpesquero%2Babandonado%2Ben%2Bla%2Bisla%2BGouqi%252C%2BChina%2B%25281%25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3738" cy="6858000"/>
          </a:xfrm>
          <a:prstGeom prst="rect">
            <a:avLst/>
          </a:prstGeom>
          <a:noFill/>
        </p:spPr>
      </p:pic>
      <p:sp>
        <p:nvSpPr>
          <p:cNvPr id="9" name="8 Elipse"/>
          <p:cNvSpPr/>
          <p:nvPr/>
        </p:nvSpPr>
        <p:spPr>
          <a:xfrm>
            <a:off x="5500694" y="571480"/>
            <a:ext cx="3286117" cy="1143001"/>
          </a:xfrm>
          <a:prstGeom prst="ellipse">
            <a:avLst/>
          </a:prstGeom>
          <a:solidFill>
            <a:srgbClr val="237327">
              <a:alpha val="67000"/>
            </a:srgbClr>
          </a:solidFill>
          <a:ln cap="rnd">
            <a:solidFill>
              <a:srgbClr val="FFC000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9 Elipse"/>
          <p:cNvSpPr/>
          <p:nvPr/>
        </p:nvSpPr>
        <p:spPr>
          <a:xfrm>
            <a:off x="4929190" y="2000251"/>
            <a:ext cx="3000396" cy="1142997"/>
          </a:xfrm>
          <a:prstGeom prst="ellipse">
            <a:avLst/>
          </a:prstGeom>
          <a:solidFill>
            <a:srgbClr val="237327">
              <a:alpha val="67000"/>
            </a:srgbClr>
          </a:solidFill>
          <a:ln cap="rnd">
            <a:solidFill>
              <a:srgbClr val="FFC000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3" name="12 Elipse"/>
          <p:cNvSpPr/>
          <p:nvPr/>
        </p:nvSpPr>
        <p:spPr>
          <a:xfrm>
            <a:off x="214282" y="428604"/>
            <a:ext cx="3429024" cy="928686"/>
          </a:xfrm>
          <a:prstGeom prst="ellipse">
            <a:avLst/>
          </a:prstGeom>
          <a:solidFill>
            <a:srgbClr val="237327">
              <a:alpha val="67000"/>
            </a:srgbClr>
          </a:solidFill>
          <a:ln cap="rnd">
            <a:solidFill>
              <a:srgbClr val="FFC000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5" name="14 Elipse"/>
          <p:cNvSpPr/>
          <p:nvPr/>
        </p:nvSpPr>
        <p:spPr>
          <a:xfrm>
            <a:off x="1285852" y="2071678"/>
            <a:ext cx="3071814" cy="1000121"/>
          </a:xfrm>
          <a:prstGeom prst="ellipse">
            <a:avLst/>
          </a:prstGeom>
          <a:solidFill>
            <a:srgbClr val="237327">
              <a:alpha val="67000"/>
            </a:srgbClr>
          </a:solidFill>
          <a:ln cap="rnd">
            <a:solidFill>
              <a:srgbClr val="FFC000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6" name="15 Elipse"/>
          <p:cNvSpPr/>
          <p:nvPr/>
        </p:nvSpPr>
        <p:spPr>
          <a:xfrm>
            <a:off x="285720" y="5286388"/>
            <a:ext cx="3286148" cy="1143000"/>
          </a:xfrm>
          <a:prstGeom prst="ellipse">
            <a:avLst/>
          </a:prstGeom>
          <a:solidFill>
            <a:srgbClr val="237327">
              <a:alpha val="67000"/>
            </a:srgbClr>
          </a:solidFill>
          <a:ln cap="rnd">
            <a:solidFill>
              <a:srgbClr val="FFC000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9" name="18 Elipse"/>
          <p:cNvSpPr/>
          <p:nvPr/>
        </p:nvSpPr>
        <p:spPr>
          <a:xfrm>
            <a:off x="1357290" y="3714752"/>
            <a:ext cx="2928941" cy="1214434"/>
          </a:xfrm>
          <a:prstGeom prst="ellipse">
            <a:avLst/>
          </a:prstGeom>
          <a:solidFill>
            <a:srgbClr val="237327">
              <a:alpha val="67000"/>
            </a:srgbClr>
          </a:solidFill>
          <a:ln cap="rnd">
            <a:solidFill>
              <a:srgbClr val="FFC000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0" name="19 Elipse"/>
          <p:cNvSpPr/>
          <p:nvPr/>
        </p:nvSpPr>
        <p:spPr>
          <a:xfrm>
            <a:off x="5929322" y="5286388"/>
            <a:ext cx="2928950" cy="1214446"/>
          </a:xfrm>
          <a:prstGeom prst="ellipse">
            <a:avLst/>
          </a:prstGeom>
          <a:solidFill>
            <a:srgbClr val="237327">
              <a:alpha val="67000"/>
            </a:srgbClr>
          </a:solidFill>
          <a:ln cap="rnd">
            <a:solidFill>
              <a:srgbClr val="FFC000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3" name="22 Elipse"/>
          <p:cNvSpPr/>
          <p:nvPr/>
        </p:nvSpPr>
        <p:spPr>
          <a:xfrm>
            <a:off x="5072066" y="3714752"/>
            <a:ext cx="3286148" cy="1285872"/>
          </a:xfrm>
          <a:prstGeom prst="ellipse">
            <a:avLst/>
          </a:prstGeom>
          <a:solidFill>
            <a:srgbClr val="237327">
              <a:alpha val="67000"/>
            </a:srgbClr>
          </a:solidFill>
          <a:ln cap="rnd">
            <a:solidFill>
              <a:srgbClr val="FFC000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 advTm="10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Tang Yuhong Cultura Inquieta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5" name="4 Marco"/>
          <p:cNvSpPr/>
          <p:nvPr/>
        </p:nvSpPr>
        <p:spPr>
          <a:xfrm>
            <a:off x="714377" y="428626"/>
            <a:ext cx="7929562" cy="6143625"/>
          </a:xfrm>
          <a:prstGeom prst="frame">
            <a:avLst>
              <a:gd name="adj1" fmla="val 8159"/>
            </a:avLst>
          </a:prstGeom>
          <a:solidFill>
            <a:srgbClr val="237327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285876" y="1000126"/>
            <a:ext cx="6786563" cy="5000625"/>
          </a:xfrm>
          <a:prstGeom prst="frame">
            <a:avLst>
              <a:gd name="adj1" fmla="val 10445"/>
            </a:avLst>
          </a:pr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928815" y="1571626"/>
            <a:ext cx="5500686" cy="3857625"/>
          </a:xfrm>
          <a:prstGeom prst="frame">
            <a:avLst>
              <a:gd name="adj1" fmla="val 12914"/>
            </a:avLst>
          </a:prstGeom>
          <a:solidFill>
            <a:srgbClr val="237327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500313" y="2143126"/>
            <a:ext cx="4286250" cy="2714625"/>
          </a:xfrm>
          <a:prstGeom prst="frame">
            <a:avLst>
              <a:gd name="adj1" fmla="val 17826"/>
            </a:avLst>
          </a:prstGeom>
          <a:solidFill>
            <a:srgbClr val="133F11">
              <a:alpha val="9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2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14282" y="4180344"/>
            <a:ext cx="892971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s-ES" sz="2400" i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¿Te imaginas que la naturaleza ocupara una casa? ¡Como de película! En China hay un pueblo abandonado que poco a poco se está pintando de verde. Después de ser deshabitado durante muchos años, la población decidió mudarse poco a poco a la isla principal y la madre naturaleza lo está poblando de nuevo.</a:t>
            </a:r>
          </a:p>
          <a:p>
            <a:pPr algn="ctr" fontAlgn="base"/>
            <a:r>
              <a:rPr lang="es-ES" sz="2400" b="1" i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El pueblo del que hablamos está en la isla de Goqui, </a:t>
            </a:r>
            <a:endParaRPr lang="es-ES" sz="2400" b="1" i="1" dirty="0" smtClean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 fontAlgn="base"/>
            <a:r>
              <a:rPr lang="es-ES" sz="2400" b="1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situada </a:t>
            </a:r>
            <a:r>
              <a:rPr lang="es-ES" sz="2400" b="1" i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en </a:t>
            </a:r>
            <a:r>
              <a:rPr lang="es-ES" sz="2400" b="1" i="1" dirty="0" err="1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Shengsi</a:t>
            </a:r>
            <a:endParaRPr lang="es-ES" sz="2400" i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Picture 2" descr="http://img02.lavanguardia.com/2015/06/14/La-naturaleza-ha-invadido-el-p_54432275253_51351706917_600_22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3198" cy="4000504"/>
          </a:xfrm>
          <a:prstGeom prst="rect">
            <a:avLst/>
          </a:prstGeom>
          <a:noFill/>
        </p:spPr>
      </p:pic>
      <p:sp>
        <p:nvSpPr>
          <p:cNvPr id="5" name="2 Rectángulo"/>
          <p:cNvSpPr/>
          <p:nvPr/>
        </p:nvSpPr>
        <p:spPr>
          <a:xfrm>
            <a:off x="-285784" y="71427"/>
            <a:ext cx="9566864" cy="6786573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237327">
              <a:alpha val="95000"/>
            </a:srgbClr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6" name="2 Rectángulo"/>
          <p:cNvSpPr/>
          <p:nvPr/>
        </p:nvSpPr>
        <p:spPr>
          <a:xfrm flipH="1">
            <a:off x="0" y="0"/>
            <a:ext cx="9756575" cy="6715148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237327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pic>
        <p:nvPicPr>
          <p:cNvPr id="7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5715016"/>
            <a:ext cx="1060723" cy="86676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8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" descr="Tang Yuhong Cultura Inquieta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0231" cy="6858000"/>
          </a:xfrm>
          <a:prstGeom prst="rect">
            <a:avLst/>
          </a:prstGeom>
          <a:noFill/>
        </p:spPr>
      </p:pic>
      <p:sp>
        <p:nvSpPr>
          <p:cNvPr id="7" name="6 Lágrima"/>
          <p:cNvSpPr/>
          <p:nvPr/>
        </p:nvSpPr>
        <p:spPr>
          <a:xfrm rot="5400000">
            <a:off x="1816894" y="670719"/>
            <a:ext cx="1847850" cy="1776412"/>
          </a:xfrm>
          <a:prstGeom prst="teardrop">
            <a:avLst>
              <a:gd name="adj" fmla="val 176415"/>
            </a:avLst>
          </a:prstGeom>
          <a:solidFill>
            <a:srgbClr val="237327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Lágrima"/>
          <p:cNvSpPr/>
          <p:nvPr/>
        </p:nvSpPr>
        <p:spPr>
          <a:xfrm rot="192924">
            <a:off x="1773238" y="4491038"/>
            <a:ext cx="1847850" cy="1776412"/>
          </a:xfrm>
          <a:prstGeom prst="teardrop">
            <a:avLst>
              <a:gd name="adj" fmla="val 176415"/>
            </a:avLst>
          </a:prstGeom>
          <a:solidFill>
            <a:srgbClr val="237327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Lágrima"/>
          <p:cNvSpPr/>
          <p:nvPr/>
        </p:nvSpPr>
        <p:spPr>
          <a:xfrm rot="10800000">
            <a:off x="5929313" y="714376"/>
            <a:ext cx="1847850" cy="1776413"/>
          </a:xfrm>
          <a:prstGeom prst="teardrop">
            <a:avLst>
              <a:gd name="adj" fmla="val 176415"/>
            </a:avLst>
          </a:prstGeom>
          <a:solidFill>
            <a:srgbClr val="237327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Lágrima"/>
          <p:cNvSpPr/>
          <p:nvPr/>
        </p:nvSpPr>
        <p:spPr>
          <a:xfrm rot="15793212">
            <a:off x="5996782" y="4420393"/>
            <a:ext cx="1847850" cy="1776413"/>
          </a:xfrm>
          <a:prstGeom prst="teardrop">
            <a:avLst>
              <a:gd name="adj" fmla="val 176415"/>
            </a:avLst>
          </a:prstGeom>
          <a:solidFill>
            <a:srgbClr val="237327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Lágrima"/>
          <p:cNvSpPr/>
          <p:nvPr/>
        </p:nvSpPr>
        <p:spPr>
          <a:xfrm rot="7950759">
            <a:off x="4052094" y="661194"/>
            <a:ext cx="1422400" cy="1350962"/>
          </a:xfrm>
          <a:prstGeom prst="teardrop">
            <a:avLst>
              <a:gd name="adj" fmla="val 176415"/>
            </a:avLst>
          </a:prstGeom>
          <a:solidFill>
            <a:srgbClr val="237327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Lágrima"/>
          <p:cNvSpPr/>
          <p:nvPr/>
        </p:nvSpPr>
        <p:spPr>
          <a:xfrm rot="2632232">
            <a:off x="1698625" y="2805114"/>
            <a:ext cx="1420813" cy="1349375"/>
          </a:xfrm>
          <a:prstGeom prst="teardrop">
            <a:avLst>
              <a:gd name="adj" fmla="val 176415"/>
            </a:avLst>
          </a:prstGeom>
          <a:solidFill>
            <a:srgbClr val="237327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Lágrima"/>
          <p:cNvSpPr/>
          <p:nvPr/>
        </p:nvSpPr>
        <p:spPr>
          <a:xfrm rot="18921534">
            <a:off x="4054475" y="5019675"/>
            <a:ext cx="1420813" cy="1350963"/>
          </a:xfrm>
          <a:prstGeom prst="teardrop">
            <a:avLst>
              <a:gd name="adj" fmla="val 176415"/>
            </a:avLst>
          </a:prstGeom>
          <a:solidFill>
            <a:srgbClr val="237327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Lágrima"/>
          <p:cNvSpPr/>
          <p:nvPr/>
        </p:nvSpPr>
        <p:spPr>
          <a:xfrm rot="13236192">
            <a:off x="6338888" y="2727325"/>
            <a:ext cx="1422400" cy="1350963"/>
          </a:xfrm>
          <a:prstGeom prst="teardrop">
            <a:avLst>
              <a:gd name="adj" fmla="val 176415"/>
            </a:avLst>
          </a:prstGeom>
          <a:solidFill>
            <a:srgbClr val="237327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5" name="14 Lágrima"/>
          <p:cNvSpPr/>
          <p:nvPr/>
        </p:nvSpPr>
        <p:spPr>
          <a:xfrm rot="5141186">
            <a:off x="2031207" y="1027906"/>
            <a:ext cx="1847850" cy="1776413"/>
          </a:xfrm>
          <a:prstGeom prst="teardrop">
            <a:avLst>
              <a:gd name="adj" fmla="val 176415"/>
            </a:avLst>
          </a:prstGeom>
          <a:solidFill>
            <a:srgbClr val="237327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6" name="15 Lágrima"/>
          <p:cNvSpPr/>
          <p:nvPr/>
        </p:nvSpPr>
        <p:spPr>
          <a:xfrm rot="7950759">
            <a:off x="4054476" y="947737"/>
            <a:ext cx="1420812" cy="1350963"/>
          </a:xfrm>
          <a:prstGeom prst="teardrop">
            <a:avLst>
              <a:gd name="adj" fmla="val 176415"/>
            </a:avLst>
          </a:prstGeom>
          <a:solidFill>
            <a:srgbClr val="237327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7" name="16 Lágrima"/>
          <p:cNvSpPr/>
          <p:nvPr/>
        </p:nvSpPr>
        <p:spPr>
          <a:xfrm rot="10800000">
            <a:off x="5643563" y="1000126"/>
            <a:ext cx="1847850" cy="1776413"/>
          </a:xfrm>
          <a:prstGeom prst="teardrop">
            <a:avLst>
              <a:gd name="adj" fmla="val 176415"/>
            </a:avLst>
          </a:prstGeom>
          <a:solidFill>
            <a:srgbClr val="237327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" name="17 Lágrima"/>
          <p:cNvSpPr/>
          <p:nvPr/>
        </p:nvSpPr>
        <p:spPr>
          <a:xfrm rot="13174793">
            <a:off x="5981700" y="2727325"/>
            <a:ext cx="1422400" cy="1350963"/>
          </a:xfrm>
          <a:prstGeom prst="teardrop">
            <a:avLst>
              <a:gd name="adj" fmla="val 176415"/>
            </a:avLst>
          </a:prstGeom>
          <a:solidFill>
            <a:srgbClr val="237327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9" name="18 Lágrima"/>
          <p:cNvSpPr/>
          <p:nvPr/>
        </p:nvSpPr>
        <p:spPr>
          <a:xfrm rot="2632232">
            <a:off x="2124075" y="2708276"/>
            <a:ext cx="1420813" cy="1349375"/>
          </a:xfrm>
          <a:prstGeom prst="teardrop">
            <a:avLst>
              <a:gd name="adj" fmla="val 176415"/>
            </a:avLst>
          </a:prstGeom>
          <a:solidFill>
            <a:srgbClr val="237327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0" name="19 Lágrima"/>
          <p:cNvSpPr/>
          <p:nvPr/>
        </p:nvSpPr>
        <p:spPr>
          <a:xfrm rot="236303">
            <a:off x="2051050" y="4221163"/>
            <a:ext cx="1847850" cy="1776412"/>
          </a:xfrm>
          <a:prstGeom prst="teardrop">
            <a:avLst>
              <a:gd name="adj" fmla="val 176415"/>
            </a:avLst>
          </a:prstGeom>
          <a:solidFill>
            <a:srgbClr val="237327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/>
            <a:r>
              <a:rPr lang="es-ES">
                <a:solidFill>
                  <a:srgbClr val="FFFFFF"/>
                </a:solidFill>
                <a:latin typeface="Calibri" pitchFamily="34" charset="0"/>
                <a:cs typeface="Arial" charset="0"/>
              </a:rPr>
              <a:t>                                               </a:t>
            </a:r>
          </a:p>
        </p:txBody>
      </p:sp>
      <p:sp>
        <p:nvSpPr>
          <p:cNvPr id="21" name="20 Lágrima"/>
          <p:cNvSpPr/>
          <p:nvPr/>
        </p:nvSpPr>
        <p:spPr>
          <a:xfrm rot="18753406">
            <a:off x="4125913" y="4733926"/>
            <a:ext cx="1420813" cy="1350962"/>
          </a:xfrm>
          <a:prstGeom prst="teardrop">
            <a:avLst>
              <a:gd name="adj" fmla="val 176415"/>
            </a:avLst>
          </a:prstGeom>
          <a:solidFill>
            <a:srgbClr val="237327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2" name="21 Lágrima"/>
          <p:cNvSpPr/>
          <p:nvPr/>
        </p:nvSpPr>
        <p:spPr>
          <a:xfrm rot="15793212">
            <a:off x="5711032" y="4206082"/>
            <a:ext cx="1847850" cy="1776413"/>
          </a:xfrm>
          <a:prstGeom prst="teardrop">
            <a:avLst>
              <a:gd name="adj" fmla="val 176415"/>
            </a:avLst>
          </a:prstGeom>
          <a:solidFill>
            <a:srgbClr val="237327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4071934" y="3071810"/>
            <a:ext cx="1214446" cy="1143008"/>
          </a:xfrm>
          <a:prstGeom prst="ellipse">
            <a:avLst/>
          </a:prstGeom>
          <a:solidFill>
            <a:srgbClr val="237327">
              <a:alpha val="70000"/>
            </a:srgbClr>
          </a:solidFill>
          <a:ln>
            <a:noFill/>
          </a:ln>
          <a:scene3d>
            <a:camera prst="orthographicFront"/>
            <a:lightRig rig="flat" dir="t"/>
          </a:scene3d>
          <a:sp3d prstMaterial="powder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Tm="11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3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" dur="5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4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4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5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5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6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0" dur="5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7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7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1" dur="5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8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8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2" dur="5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10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11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11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8" dur="5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1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1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9" dur="3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13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13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0" dur="5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14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14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1" dur="5000" fill="hold"/>
                                        <p:tgtEl>
                                          <p:spTgt spid="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1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1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2" dur="3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6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16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17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3" dur="5000" fill="hold"/>
                                        <p:tgtEl>
                                          <p:spTgt spid="2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18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1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4" dur="3000" fill="hold"/>
                                        <p:tgtEl>
                                          <p:spTgt spid="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5000"/>
                            </p:stCondLst>
                            <p:childTnLst>
                              <p:par>
                                <p:cTn id="186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3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5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6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6" grpId="0" animBg="1"/>
      <p:bldP spid="6" grpId="1" animBg="1"/>
      <p:bldP spid="6" grpId="2" animBg="1"/>
      <p:bldP spid="6" grpId="3" animBg="1"/>
      <p:bldP spid="8" grpId="0" animBg="1"/>
      <p:bldP spid="8" grpId="1" animBg="1"/>
      <p:bldP spid="8" grpId="2" animBg="1"/>
      <p:bldP spid="8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Tang Yuhong Cultura Inquieta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10231" cy="6858000"/>
          </a:xfrm>
          <a:prstGeom prst="rect">
            <a:avLst/>
          </a:prstGeom>
          <a:noFill/>
        </p:spPr>
      </p:pic>
      <p:sp>
        <p:nvSpPr>
          <p:cNvPr id="5" name="4 Retraso"/>
          <p:cNvSpPr/>
          <p:nvPr/>
        </p:nvSpPr>
        <p:spPr>
          <a:xfrm>
            <a:off x="0" y="1"/>
            <a:ext cx="4500563" cy="6858000"/>
          </a:xfrm>
          <a:prstGeom prst="flowChartDelay">
            <a:avLst/>
          </a:prstGeom>
          <a:solidFill>
            <a:srgbClr val="237327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6" name="5 Retraso"/>
          <p:cNvSpPr/>
          <p:nvPr/>
        </p:nvSpPr>
        <p:spPr>
          <a:xfrm flipH="1">
            <a:off x="4500563" y="1"/>
            <a:ext cx="4643437" cy="6858000"/>
          </a:xfrm>
          <a:prstGeom prst="flowChartDelay">
            <a:avLst/>
          </a:prstGeom>
          <a:solidFill>
            <a:srgbClr val="237327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6 Retraso"/>
          <p:cNvSpPr/>
          <p:nvPr/>
        </p:nvSpPr>
        <p:spPr>
          <a:xfrm rot="5400000">
            <a:off x="2857500" y="-2857500"/>
            <a:ext cx="3429001" cy="9144000"/>
          </a:xfrm>
          <a:prstGeom prst="flowChartDelay">
            <a:avLst/>
          </a:prstGeom>
          <a:solidFill>
            <a:srgbClr val="237327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rgbClr val="FFC000"/>
              </a:solidFill>
            </a:endParaRPr>
          </a:p>
        </p:txBody>
      </p:sp>
      <p:sp>
        <p:nvSpPr>
          <p:cNvPr id="8" name="7 Retraso"/>
          <p:cNvSpPr/>
          <p:nvPr/>
        </p:nvSpPr>
        <p:spPr>
          <a:xfrm rot="5400000" flipH="1">
            <a:off x="2964658" y="678657"/>
            <a:ext cx="3214686" cy="9144000"/>
          </a:xfrm>
          <a:prstGeom prst="flowChartDelay">
            <a:avLst/>
          </a:prstGeom>
          <a:solidFill>
            <a:srgbClr val="237327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med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Tang Yuhong Cultura Inquieta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17327" cy="6858000"/>
          </a:xfrm>
          <a:prstGeom prst="rect">
            <a:avLst/>
          </a:prstGeom>
          <a:noFill/>
        </p:spPr>
      </p:pic>
      <p:sp>
        <p:nvSpPr>
          <p:cNvPr id="5" name="4 Sol"/>
          <p:cNvSpPr/>
          <p:nvPr/>
        </p:nvSpPr>
        <p:spPr>
          <a:xfrm>
            <a:off x="2195514" y="1052514"/>
            <a:ext cx="4752975" cy="4321175"/>
          </a:xfrm>
          <a:prstGeom prst="sun">
            <a:avLst/>
          </a:prstGeom>
          <a:solidFill>
            <a:srgbClr val="237327">
              <a:alpha val="6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6" name="5 Sol"/>
          <p:cNvSpPr/>
          <p:nvPr/>
        </p:nvSpPr>
        <p:spPr>
          <a:xfrm>
            <a:off x="2214546" y="1071546"/>
            <a:ext cx="4679950" cy="4321175"/>
          </a:xfrm>
          <a:prstGeom prst="sun">
            <a:avLst/>
          </a:prstGeom>
          <a:solidFill>
            <a:srgbClr val="164814">
              <a:alpha val="6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6 Sol"/>
          <p:cNvSpPr/>
          <p:nvPr/>
        </p:nvSpPr>
        <p:spPr>
          <a:xfrm>
            <a:off x="2214546" y="1071546"/>
            <a:ext cx="4679950" cy="4321175"/>
          </a:xfrm>
          <a:prstGeom prst="sun">
            <a:avLst/>
          </a:prstGeom>
          <a:solidFill>
            <a:srgbClr val="164814">
              <a:alpha val="6666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7 Sol"/>
          <p:cNvSpPr/>
          <p:nvPr/>
        </p:nvSpPr>
        <p:spPr>
          <a:xfrm>
            <a:off x="2214546" y="1071546"/>
            <a:ext cx="4660900" cy="4357687"/>
          </a:xfrm>
          <a:prstGeom prst="sun">
            <a:avLst>
              <a:gd name="adj" fmla="val 25064"/>
            </a:avLst>
          </a:prstGeom>
          <a:solidFill>
            <a:srgbClr val="237327">
              <a:alpha val="6666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 advTm="10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http://img02.lavanguardia.com/2015/06/14/Las-casas-se-han-tenido-de-ver_54432275421_51351706917_600_22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9198" y="0"/>
            <a:ext cx="9293198" cy="6858000"/>
          </a:xfrm>
          <a:prstGeom prst="rect">
            <a:avLst/>
          </a:prstGeom>
          <a:noFill/>
        </p:spPr>
      </p:pic>
      <p:sp>
        <p:nvSpPr>
          <p:cNvPr id="5" name="4 Arco de bloque"/>
          <p:cNvSpPr/>
          <p:nvPr/>
        </p:nvSpPr>
        <p:spPr>
          <a:xfrm rot="10800000">
            <a:off x="785786" y="-285776"/>
            <a:ext cx="7715304" cy="6664880"/>
          </a:xfrm>
          <a:prstGeom prst="blockArc">
            <a:avLst>
              <a:gd name="adj1" fmla="val 11224615"/>
              <a:gd name="adj2" fmla="val 21136415"/>
              <a:gd name="adj3" fmla="val 12319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Arco de bloque"/>
          <p:cNvSpPr/>
          <p:nvPr/>
        </p:nvSpPr>
        <p:spPr>
          <a:xfrm rot="10800000" flipV="1">
            <a:off x="8715405" y="7286653"/>
            <a:ext cx="142876" cy="214314"/>
          </a:xfrm>
          <a:prstGeom prst="blockArc">
            <a:avLst>
              <a:gd name="adj1" fmla="val 11224615"/>
              <a:gd name="adj2" fmla="val 21052531"/>
              <a:gd name="adj3" fmla="val 14220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Arco de bloque"/>
          <p:cNvSpPr/>
          <p:nvPr/>
        </p:nvSpPr>
        <p:spPr>
          <a:xfrm rot="5191175" flipH="1" flipV="1">
            <a:off x="12364143" y="-992632"/>
            <a:ext cx="120743" cy="1985264"/>
          </a:xfrm>
          <a:prstGeom prst="blockArc">
            <a:avLst>
              <a:gd name="adj1" fmla="val 11224615"/>
              <a:gd name="adj2" fmla="val 21052531"/>
              <a:gd name="adj3" fmla="val 14220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Arco de bloque"/>
          <p:cNvSpPr/>
          <p:nvPr/>
        </p:nvSpPr>
        <p:spPr>
          <a:xfrm rot="5567155">
            <a:off x="10727487" y="1949847"/>
            <a:ext cx="45719" cy="67666"/>
          </a:xfrm>
          <a:prstGeom prst="blockArc">
            <a:avLst>
              <a:gd name="adj1" fmla="val 17753830"/>
              <a:gd name="adj2" fmla="val 19875677"/>
              <a:gd name="adj3" fmla="val 12570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Lágrima"/>
          <p:cNvSpPr/>
          <p:nvPr/>
        </p:nvSpPr>
        <p:spPr>
          <a:xfrm rot="11076156">
            <a:off x="1277939" y="180976"/>
            <a:ext cx="6602411" cy="6078538"/>
          </a:xfrm>
          <a:prstGeom prst="teardrop">
            <a:avLst>
              <a:gd name="adj" fmla="val 121420"/>
            </a:avLst>
          </a:prstGeom>
          <a:solidFill>
            <a:srgbClr val="237327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9 Lágrima"/>
          <p:cNvSpPr/>
          <p:nvPr/>
        </p:nvSpPr>
        <p:spPr>
          <a:xfrm rot="5205782">
            <a:off x="1637507" y="-62705"/>
            <a:ext cx="5964238" cy="6445250"/>
          </a:xfrm>
          <a:prstGeom prst="teardrop">
            <a:avLst>
              <a:gd name="adj" fmla="val 121420"/>
            </a:avLst>
          </a:prstGeom>
          <a:solidFill>
            <a:srgbClr val="237327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1" name="10 Lágrima"/>
          <p:cNvSpPr/>
          <p:nvPr/>
        </p:nvSpPr>
        <p:spPr>
          <a:xfrm rot="627111">
            <a:off x="1436688" y="149226"/>
            <a:ext cx="6235700" cy="6089650"/>
          </a:xfrm>
          <a:prstGeom prst="teardrop">
            <a:avLst>
              <a:gd name="adj" fmla="val 121420"/>
            </a:avLst>
          </a:prstGeom>
          <a:solidFill>
            <a:srgbClr val="237327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2" name="11 Lágrima"/>
          <p:cNvSpPr/>
          <p:nvPr/>
        </p:nvSpPr>
        <p:spPr>
          <a:xfrm rot="15622486">
            <a:off x="1578770" y="13496"/>
            <a:ext cx="6138864" cy="6442074"/>
          </a:xfrm>
          <a:prstGeom prst="teardrop">
            <a:avLst>
              <a:gd name="adj" fmla="val 121420"/>
            </a:avLst>
          </a:prstGeom>
          <a:solidFill>
            <a:srgbClr val="237327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 advTm="11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2.bp.blogspot.com/-vnIHvUuuPQQ/VXWjf9g8weI/AAAAAAABaJw/GJ2sn_w2Wss/s1600/Un%2Bpueblo%2Bpesquero%2Babandonado%2Ben%2Bla%2Bisla%2BGouqi%252C%2BChina%2B%25286%25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1135" cy="6858000"/>
          </a:xfrm>
          <a:prstGeom prst="rect">
            <a:avLst/>
          </a:prstGeom>
          <a:noFill/>
        </p:spPr>
      </p:pic>
      <p:sp>
        <p:nvSpPr>
          <p:cNvPr id="5" name="4 Luna"/>
          <p:cNvSpPr/>
          <p:nvPr/>
        </p:nvSpPr>
        <p:spPr>
          <a:xfrm>
            <a:off x="1" y="1"/>
            <a:ext cx="4714875" cy="6858000"/>
          </a:xfrm>
          <a:prstGeom prst="moon">
            <a:avLst/>
          </a:prstGeom>
          <a:solidFill>
            <a:srgbClr val="237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6" name="5 Luna"/>
          <p:cNvSpPr/>
          <p:nvPr/>
        </p:nvSpPr>
        <p:spPr>
          <a:xfrm flipH="1">
            <a:off x="4867276" y="1"/>
            <a:ext cx="4276726" cy="6858000"/>
          </a:xfrm>
          <a:prstGeom prst="moon">
            <a:avLst/>
          </a:prstGeom>
          <a:solidFill>
            <a:srgbClr val="237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 advTm="11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s://s-media-cache-ak0.pinimg.com/236x/08/1b/a8/081ba84b92488f92971b87be6c9d23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714876" cy="6852553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929190" y="785794"/>
            <a:ext cx="40004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i="1" dirty="0" err="1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Shengsi</a:t>
            </a:r>
            <a:r>
              <a:rPr lang="es-ES" b="1" i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es un archipiélago conformado por 400 islas en la boca del río </a:t>
            </a:r>
            <a:r>
              <a:rPr lang="es-ES" b="1" i="1" dirty="0" err="1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Yangtze</a:t>
            </a:r>
            <a:r>
              <a:rPr lang="es-ES" b="1" i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, en China. </a:t>
            </a:r>
            <a:endParaRPr lang="es-ES" i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929190" y="2714620"/>
            <a:ext cx="392909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La población que una vez lo habitó se fue mudando poco a poco a la isla principal hasta dejar el pueblo deshabitado completamente. De las 400 islas únicamente 18 son habitables.</a:t>
            </a:r>
            <a:endParaRPr lang="es-ES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857752" y="5357826"/>
            <a:ext cx="42862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i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Lo maravilloso de este caso en especial es que no se convirtió en un pueblo </a:t>
            </a:r>
            <a:r>
              <a:rPr lang="es-ES" b="1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fantasma</a:t>
            </a:r>
            <a:endParaRPr lang="es-ES" i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2 Rectángulo"/>
          <p:cNvSpPr/>
          <p:nvPr/>
        </p:nvSpPr>
        <p:spPr>
          <a:xfrm>
            <a:off x="-422864" y="71427"/>
            <a:ext cx="9566864" cy="6786573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237327">
              <a:alpha val="95000"/>
            </a:srgbClr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2 Rectángulo"/>
          <p:cNvSpPr/>
          <p:nvPr/>
        </p:nvSpPr>
        <p:spPr>
          <a:xfrm flipH="1">
            <a:off x="0" y="142852"/>
            <a:ext cx="9756575" cy="6715148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237327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pic>
        <p:nvPicPr>
          <p:cNvPr id="9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5715016"/>
            <a:ext cx="1060723" cy="86676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8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Tang Yuhong Cultura Inquieta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10231" cy="6858000"/>
          </a:xfrm>
          <a:prstGeom prst="rect">
            <a:avLst/>
          </a:prstGeom>
          <a:noFill/>
        </p:spPr>
      </p:pic>
      <p:sp>
        <p:nvSpPr>
          <p:cNvPr id="10" name="9 Triángulo isósceles"/>
          <p:cNvSpPr/>
          <p:nvPr/>
        </p:nvSpPr>
        <p:spPr>
          <a:xfrm>
            <a:off x="4500563" y="1143000"/>
            <a:ext cx="714375" cy="4302125"/>
          </a:xfrm>
          <a:prstGeom prst="triangle">
            <a:avLst/>
          </a:prstGeom>
          <a:solidFill>
            <a:srgbClr val="164814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5929313" y="1143000"/>
            <a:ext cx="714375" cy="4302125"/>
          </a:xfrm>
          <a:prstGeom prst="triangle">
            <a:avLst/>
          </a:prstGeom>
          <a:solidFill>
            <a:srgbClr val="164814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5143500" y="1143000"/>
            <a:ext cx="785813" cy="4302125"/>
          </a:xfrm>
          <a:prstGeom prst="triangle">
            <a:avLst/>
          </a:prstGeom>
          <a:solidFill>
            <a:srgbClr val="164814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6643688" y="1143000"/>
            <a:ext cx="714375" cy="4302125"/>
          </a:xfrm>
          <a:prstGeom prst="triangle">
            <a:avLst/>
          </a:prstGeom>
          <a:solidFill>
            <a:srgbClr val="164814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8072438" y="1143000"/>
            <a:ext cx="714375" cy="4302125"/>
          </a:xfrm>
          <a:prstGeom prst="triangle">
            <a:avLst/>
          </a:prstGeom>
          <a:solidFill>
            <a:srgbClr val="164814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7286625" y="1143000"/>
            <a:ext cx="785813" cy="4302125"/>
          </a:xfrm>
          <a:prstGeom prst="triangle">
            <a:avLst/>
          </a:prstGeom>
          <a:solidFill>
            <a:srgbClr val="164814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>
            <a:off x="214313" y="1143000"/>
            <a:ext cx="714375" cy="4302125"/>
          </a:xfrm>
          <a:prstGeom prst="triangle">
            <a:avLst/>
          </a:prstGeom>
          <a:solidFill>
            <a:srgbClr val="164814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1643063" y="1143000"/>
            <a:ext cx="714375" cy="4302125"/>
          </a:xfrm>
          <a:prstGeom prst="triangle">
            <a:avLst/>
          </a:prstGeom>
          <a:solidFill>
            <a:srgbClr val="164814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>
            <a:off x="857250" y="1143000"/>
            <a:ext cx="785813" cy="4302125"/>
          </a:xfrm>
          <a:prstGeom prst="triangle">
            <a:avLst/>
          </a:prstGeom>
          <a:solidFill>
            <a:srgbClr val="164814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>
            <a:off x="2357438" y="1143000"/>
            <a:ext cx="714375" cy="4302125"/>
          </a:xfrm>
          <a:prstGeom prst="triangle">
            <a:avLst/>
          </a:prstGeom>
          <a:solidFill>
            <a:srgbClr val="164814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>
            <a:off x="3786188" y="1143000"/>
            <a:ext cx="714375" cy="4302125"/>
          </a:xfrm>
          <a:prstGeom prst="triangle">
            <a:avLst/>
          </a:prstGeom>
          <a:solidFill>
            <a:srgbClr val="164814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>
            <a:off x="3000375" y="1143000"/>
            <a:ext cx="785813" cy="4302125"/>
          </a:xfrm>
          <a:prstGeom prst="triangle">
            <a:avLst/>
          </a:prstGeom>
          <a:solidFill>
            <a:srgbClr val="164814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slow" advTm="11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000"/>
                            </p:stCondLst>
                            <p:childTnLst>
                              <p:par>
                                <p:cTn id="7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Tang Yuhong Cultura Inquieta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1023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Tang Yuhong Cultura Inquieta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210231" cy="6858000"/>
          </a:xfrm>
          <a:prstGeom prst="rect">
            <a:avLst/>
          </a:prstGeom>
          <a:noFill/>
        </p:spPr>
      </p:pic>
      <p:sp>
        <p:nvSpPr>
          <p:cNvPr id="5" name="4 Rombo"/>
          <p:cNvSpPr/>
          <p:nvPr/>
        </p:nvSpPr>
        <p:spPr>
          <a:xfrm>
            <a:off x="1" y="1"/>
            <a:ext cx="4714875" cy="6858000"/>
          </a:xfrm>
          <a:prstGeom prst="diamond">
            <a:avLst/>
          </a:pr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6" name="5 Rombo"/>
          <p:cNvSpPr/>
          <p:nvPr/>
        </p:nvSpPr>
        <p:spPr>
          <a:xfrm>
            <a:off x="4714875" y="0"/>
            <a:ext cx="4429125" cy="6858000"/>
          </a:xfrm>
          <a:prstGeom prst="diamond">
            <a:avLst/>
          </a:pr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6 Combinar"/>
          <p:cNvSpPr/>
          <p:nvPr/>
        </p:nvSpPr>
        <p:spPr>
          <a:xfrm>
            <a:off x="2285984" y="0"/>
            <a:ext cx="4714907" cy="3500438"/>
          </a:xfrm>
          <a:prstGeom prst="flowChartMerge">
            <a:avLst/>
          </a:prstGeom>
          <a:solidFill>
            <a:srgbClr val="237327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7 Combinar"/>
          <p:cNvSpPr/>
          <p:nvPr/>
        </p:nvSpPr>
        <p:spPr>
          <a:xfrm flipV="1">
            <a:off x="2357438" y="3357565"/>
            <a:ext cx="4643437" cy="3500438"/>
          </a:xfrm>
          <a:prstGeom prst="flowChartMerge">
            <a:avLst/>
          </a:prstGeom>
          <a:solidFill>
            <a:srgbClr val="237327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9" name="8 Triángulo rectángulo"/>
          <p:cNvSpPr/>
          <p:nvPr/>
        </p:nvSpPr>
        <p:spPr>
          <a:xfrm flipV="1">
            <a:off x="1" y="2"/>
            <a:ext cx="2500297" cy="3500436"/>
          </a:xfrm>
          <a:prstGeom prst="rtTriangle">
            <a:avLst/>
          </a:prstGeom>
          <a:solidFill>
            <a:srgbClr val="237327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9 Triángulo rectángulo"/>
          <p:cNvSpPr/>
          <p:nvPr/>
        </p:nvSpPr>
        <p:spPr>
          <a:xfrm>
            <a:off x="0" y="3438526"/>
            <a:ext cx="2357422" cy="3419474"/>
          </a:xfrm>
          <a:prstGeom prst="rtTriangle">
            <a:avLst/>
          </a:prstGeom>
          <a:solidFill>
            <a:srgbClr val="237327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1" name="10 Triángulo rectángulo"/>
          <p:cNvSpPr/>
          <p:nvPr/>
        </p:nvSpPr>
        <p:spPr>
          <a:xfrm flipH="1" flipV="1">
            <a:off x="6858016" y="2"/>
            <a:ext cx="2285984" cy="3428998"/>
          </a:xfrm>
          <a:prstGeom prst="rtTriangle">
            <a:avLst/>
          </a:prstGeom>
          <a:solidFill>
            <a:srgbClr val="237327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6929438" y="3438526"/>
            <a:ext cx="2214562" cy="3419474"/>
          </a:xfrm>
          <a:prstGeom prst="rtTriangle">
            <a:avLst/>
          </a:prstGeom>
          <a:solidFill>
            <a:srgbClr val="237327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 advTm="11000">
    <p:push dir="r"/>
    <p:sndAc>
      <p:stSnd loop="1">
        <p:snd r:embed="rId2" name="wav. (8-8)The_Brothers_Four-The_Green_Leaves_Of_Summer-(waldo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Tang Yuhong Cultura Inquieta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1023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Tang Yuhong Cultura Inquieta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0231" cy="6858000"/>
          </a:xfrm>
          <a:prstGeom prst="rect">
            <a:avLst/>
          </a:prstGeom>
          <a:noFill/>
        </p:spPr>
      </p:pic>
      <p:sp>
        <p:nvSpPr>
          <p:cNvPr id="6" name="5 Cheurón"/>
          <p:cNvSpPr/>
          <p:nvPr/>
        </p:nvSpPr>
        <p:spPr>
          <a:xfrm rot="5400000">
            <a:off x="3286125" y="-3286125"/>
            <a:ext cx="2571750" cy="9144000"/>
          </a:xfrm>
          <a:prstGeom prst="chevron">
            <a:avLst>
              <a:gd name="adj" fmla="val 92747"/>
            </a:avLst>
          </a:prstGeom>
          <a:solidFill>
            <a:srgbClr val="23732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2964656" y="-2964656"/>
            <a:ext cx="3214688" cy="9144000"/>
          </a:xfrm>
          <a:prstGeom prst="chevron">
            <a:avLst>
              <a:gd name="adj" fmla="val 93891"/>
            </a:avLst>
          </a:prstGeom>
          <a:solidFill>
            <a:srgbClr val="16481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 flipH="1">
            <a:off x="3500437" y="1214438"/>
            <a:ext cx="2143125" cy="9144000"/>
          </a:xfrm>
          <a:prstGeom prst="chevron">
            <a:avLst>
              <a:gd name="adj" fmla="val 91753"/>
            </a:avLst>
          </a:prstGeom>
          <a:solidFill>
            <a:srgbClr val="16481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 flipH="1">
            <a:off x="3250406" y="964407"/>
            <a:ext cx="2643187" cy="9144000"/>
          </a:xfrm>
          <a:prstGeom prst="chevron">
            <a:avLst>
              <a:gd name="adj" fmla="val 92474"/>
            </a:avLst>
          </a:prstGeom>
          <a:solidFill>
            <a:srgbClr val="23732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571875" y="-3571875"/>
            <a:ext cx="2000250" cy="9144000"/>
          </a:xfrm>
          <a:prstGeom prst="chevron">
            <a:avLst>
              <a:gd name="adj" fmla="val 90476"/>
            </a:avLst>
          </a:prstGeom>
          <a:solidFill>
            <a:srgbClr val="16481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 flipH="1">
            <a:off x="3750469" y="1464469"/>
            <a:ext cx="1643062" cy="9144000"/>
          </a:xfrm>
          <a:prstGeom prst="chevron">
            <a:avLst>
              <a:gd name="adj" fmla="val 87577"/>
            </a:avLst>
          </a:prstGeom>
          <a:solidFill>
            <a:srgbClr val="23732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 flipH="1">
            <a:off x="2821781" y="535782"/>
            <a:ext cx="3500437" cy="9144000"/>
          </a:xfrm>
          <a:prstGeom prst="chevron">
            <a:avLst>
              <a:gd name="adj" fmla="val 93136"/>
            </a:avLst>
          </a:prstGeom>
          <a:solidFill>
            <a:srgbClr val="16481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3786187" y="-3786187"/>
            <a:ext cx="1571625" cy="9144000"/>
          </a:xfrm>
          <a:prstGeom prst="chevron">
            <a:avLst>
              <a:gd name="adj" fmla="val 89241"/>
            </a:avLst>
          </a:prstGeom>
          <a:solidFill>
            <a:srgbClr val="23732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1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3000"/>
                            </p:stCondLst>
                            <p:childTnLst>
                              <p:par>
                                <p:cTn id="86" presetID="2" presetClass="exit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Tang Yuhong Cultura Inquieta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210231" cy="6858000"/>
          </a:xfrm>
          <a:prstGeom prst="rect">
            <a:avLst/>
          </a:prstGeom>
          <a:noFill/>
        </p:spPr>
      </p:pic>
      <p:sp>
        <p:nvSpPr>
          <p:cNvPr id="5" name="4 Cheurón"/>
          <p:cNvSpPr/>
          <p:nvPr/>
        </p:nvSpPr>
        <p:spPr>
          <a:xfrm rot="2441467">
            <a:off x="3424238" y="2327275"/>
            <a:ext cx="1438275" cy="1174750"/>
          </a:xfrm>
          <a:prstGeom prst="chevron">
            <a:avLst>
              <a:gd name="adj" fmla="val 72146"/>
            </a:avLst>
          </a:prstGeom>
          <a:solidFill>
            <a:srgbClr val="16481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8227759">
            <a:off x="4494213" y="2332038"/>
            <a:ext cx="1438275" cy="1176337"/>
          </a:xfrm>
          <a:prstGeom prst="chevron">
            <a:avLst>
              <a:gd name="adj" fmla="val 72146"/>
            </a:avLst>
          </a:prstGeom>
          <a:solidFill>
            <a:srgbClr val="16481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9380634">
            <a:off x="3422650" y="3243263"/>
            <a:ext cx="1439863" cy="1176337"/>
          </a:xfrm>
          <a:prstGeom prst="chevron">
            <a:avLst>
              <a:gd name="adj" fmla="val 72146"/>
            </a:avLst>
          </a:prstGeom>
          <a:solidFill>
            <a:srgbClr val="16481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3018612">
            <a:off x="4565650" y="3243263"/>
            <a:ext cx="1439863" cy="1174750"/>
          </a:xfrm>
          <a:prstGeom prst="chevron">
            <a:avLst>
              <a:gd name="adj" fmla="val 72146"/>
            </a:avLst>
          </a:prstGeom>
          <a:solidFill>
            <a:srgbClr val="16481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2441467">
            <a:off x="2781300" y="1827213"/>
            <a:ext cx="1438275" cy="1174750"/>
          </a:xfrm>
          <a:prstGeom prst="chevron">
            <a:avLst>
              <a:gd name="adj" fmla="val 72146"/>
            </a:avLst>
          </a:prstGeom>
          <a:solidFill>
            <a:srgbClr val="16481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8227759">
            <a:off x="5065713" y="1831975"/>
            <a:ext cx="1438275" cy="1176338"/>
          </a:xfrm>
          <a:prstGeom prst="chevron">
            <a:avLst>
              <a:gd name="adj" fmla="val 72146"/>
            </a:avLst>
          </a:prstGeom>
          <a:solidFill>
            <a:srgbClr val="16481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3018612">
            <a:off x="5208588" y="3743325"/>
            <a:ext cx="1439862" cy="1174750"/>
          </a:xfrm>
          <a:prstGeom prst="chevron">
            <a:avLst>
              <a:gd name="adj" fmla="val 72146"/>
            </a:avLst>
          </a:prstGeom>
          <a:solidFill>
            <a:srgbClr val="16481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9380634">
            <a:off x="2779713" y="3671888"/>
            <a:ext cx="1439862" cy="1176337"/>
          </a:xfrm>
          <a:prstGeom prst="chevron">
            <a:avLst>
              <a:gd name="adj" fmla="val 72146"/>
            </a:avLst>
          </a:prstGeom>
          <a:solidFill>
            <a:srgbClr val="16481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2441467">
            <a:off x="2209800" y="1327150"/>
            <a:ext cx="1438275" cy="1174750"/>
          </a:xfrm>
          <a:prstGeom prst="chevron">
            <a:avLst>
              <a:gd name="adj" fmla="val 72146"/>
            </a:avLst>
          </a:prstGeom>
          <a:solidFill>
            <a:srgbClr val="16481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8227759">
            <a:off x="5637213" y="1331913"/>
            <a:ext cx="1438275" cy="1176337"/>
          </a:xfrm>
          <a:prstGeom prst="chevron">
            <a:avLst>
              <a:gd name="adj" fmla="val 72146"/>
            </a:avLst>
          </a:prstGeom>
          <a:solidFill>
            <a:srgbClr val="164814"/>
          </a:soli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3018612">
            <a:off x="5851525" y="4243388"/>
            <a:ext cx="1439863" cy="1174750"/>
          </a:xfrm>
          <a:prstGeom prst="chevron">
            <a:avLst>
              <a:gd name="adj" fmla="val 72146"/>
            </a:avLst>
          </a:prstGeom>
          <a:solidFill>
            <a:srgbClr val="16481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9380634">
            <a:off x="2136775" y="4100513"/>
            <a:ext cx="1439863" cy="1176337"/>
          </a:xfrm>
          <a:prstGeom prst="chevron">
            <a:avLst>
              <a:gd name="adj" fmla="val 72146"/>
            </a:avLst>
          </a:prstGeom>
          <a:solidFill>
            <a:srgbClr val="16481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2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000"/>
                            </p:stCondLst>
                            <p:childTnLst>
                              <p:par>
                                <p:cTn id="12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static.notinerd.com/wp-content/uploads/2015/06/abandoned-village-zhoushan-china-coverimage-1-600x8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5137079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214942" y="285728"/>
            <a:ext cx="392905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i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Ahora podría ser más bien el hogar de toda la flora y la fauna que lo adorna, y además… ¿Por qué no? de algún amigable duendecillo. </a:t>
            </a:r>
            <a:endParaRPr lang="es-ES" i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5286380" y="1785926"/>
            <a:ext cx="38576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Lejos de ser tenebroso, este pueblo se ha convertido en un paraíso natural.</a:t>
            </a:r>
            <a:endParaRPr lang="es-ES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5429256" y="5286388"/>
            <a:ext cx="37147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Y en </a:t>
            </a:r>
            <a:r>
              <a:rPr lang="es-ES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este </a:t>
            </a:r>
            <a:r>
              <a:rPr lang="es-ES" b="1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pps</a:t>
            </a:r>
            <a:r>
              <a:rPr lang="es-ES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. has </a:t>
            </a:r>
            <a:r>
              <a:rPr lang="es-ES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podido ver las mejores tomas para poder apreciarlo y sentir que estás ahí desde la comodidad de tu hogar. </a:t>
            </a:r>
            <a:endParaRPr lang="es-ES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286380" y="3071810"/>
            <a:ext cx="385762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Las imágenes fueron tomadas por </a:t>
            </a:r>
            <a:r>
              <a:rPr lang="es-ES" b="1" i="1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Tang</a:t>
            </a:r>
            <a:r>
              <a:rPr lang="es-ES" b="1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s-ES" b="1" i="1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Yuhong</a:t>
            </a:r>
            <a:r>
              <a:rPr lang="es-ES" b="1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y quería mostrar al mundo la esencia tan especial que tiene este pueblo pesquero abandonado.</a:t>
            </a:r>
            <a:endParaRPr lang="es-ES" i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8" name="2 Rectángulo"/>
          <p:cNvSpPr/>
          <p:nvPr/>
        </p:nvSpPr>
        <p:spPr>
          <a:xfrm>
            <a:off x="-422864" y="0"/>
            <a:ext cx="9566864" cy="6786573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237327">
              <a:alpha val="95000"/>
            </a:srgbClr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9" name="2 Rectángulo"/>
          <p:cNvSpPr/>
          <p:nvPr/>
        </p:nvSpPr>
        <p:spPr>
          <a:xfrm flipH="1">
            <a:off x="0" y="0"/>
            <a:ext cx="9756575" cy="6715148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237327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pic>
        <p:nvPicPr>
          <p:cNvPr id="10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786454"/>
            <a:ext cx="1060723" cy="86676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7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www.gadoo.com.br/wp-content/uploads/2015/06/10-62.jpg"/>
          <p:cNvPicPr>
            <a:picLocks noChangeAspect="1" noChangeArrowheads="1"/>
          </p:cNvPicPr>
          <p:nvPr/>
        </p:nvPicPr>
        <p:blipFill>
          <a:blip r:embed="rId2"/>
          <a:srcRect t="34375" r="3090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lh3.googleusercontent.com/-b08z6rTeRXI/VXLWeLOJ6jI/AAAAAAABC7Q/7TE6Kbklxhg/gouqi-island-abandoned-village-3%25255B5%25255D.jpg?imgmax=8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2348" cy="6858000"/>
          </a:xfrm>
          <a:prstGeom prst="rect">
            <a:avLst/>
          </a:prstGeom>
          <a:noFill/>
        </p:spPr>
      </p:pic>
      <p:sp>
        <p:nvSpPr>
          <p:cNvPr id="4" name="3 Forma libre"/>
          <p:cNvSpPr/>
          <p:nvPr/>
        </p:nvSpPr>
        <p:spPr>
          <a:xfrm rot="18873084">
            <a:off x="2937090" y="1542056"/>
            <a:ext cx="3360737" cy="343535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15338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857250 w 9382154"/>
              <a:gd name="connsiteY5" fmla="*/ 857250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857250 w 9382154"/>
              <a:gd name="connsiteY10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477379"/>
              <a:gd name="connsiteY0" fmla="*/ 0 h 6858000"/>
              <a:gd name="connsiteX1" fmla="*/ 9144000 w 9477379"/>
              <a:gd name="connsiteY1" fmla="*/ 0 h 6858000"/>
              <a:gd name="connsiteX2" fmla="*/ 9144000 w 9477379"/>
              <a:gd name="connsiteY2" fmla="*/ 6858000 h 6858000"/>
              <a:gd name="connsiteX3" fmla="*/ 0 w 9477379"/>
              <a:gd name="connsiteY3" fmla="*/ 6858000 h 6858000"/>
              <a:gd name="connsiteX4" fmla="*/ 0 w 9477379"/>
              <a:gd name="connsiteY4" fmla="*/ 0 h 6858000"/>
              <a:gd name="connsiteX5" fmla="*/ 928662 w 9477379"/>
              <a:gd name="connsiteY5" fmla="*/ 1071546 h 6858000"/>
              <a:gd name="connsiteX6" fmla="*/ 857250 w 9477379"/>
              <a:gd name="connsiteY6" fmla="*/ 6000750 h 6858000"/>
              <a:gd name="connsiteX7" fmla="*/ 8286750 w 9477379"/>
              <a:gd name="connsiteY7" fmla="*/ 6000750 h 6858000"/>
              <a:gd name="connsiteX8" fmla="*/ 8001024 w 9477379"/>
              <a:gd name="connsiteY8" fmla="*/ 1214422 h 6858000"/>
              <a:gd name="connsiteX9" fmla="*/ 928662 w 9477379"/>
              <a:gd name="connsiteY9" fmla="*/ 1071546 h 6858000"/>
              <a:gd name="connsiteX0" fmla="*/ 0 w 9227372"/>
              <a:gd name="connsiteY0" fmla="*/ 0 h 6858000"/>
              <a:gd name="connsiteX1" fmla="*/ 9144000 w 9227372"/>
              <a:gd name="connsiteY1" fmla="*/ 0 h 6858000"/>
              <a:gd name="connsiteX2" fmla="*/ 9144000 w 9227372"/>
              <a:gd name="connsiteY2" fmla="*/ 6858000 h 6858000"/>
              <a:gd name="connsiteX3" fmla="*/ 0 w 9227372"/>
              <a:gd name="connsiteY3" fmla="*/ 6858000 h 6858000"/>
              <a:gd name="connsiteX4" fmla="*/ 0 w 9227372"/>
              <a:gd name="connsiteY4" fmla="*/ 0 h 6858000"/>
              <a:gd name="connsiteX5" fmla="*/ 928662 w 9227372"/>
              <a:gd name="connsiteY5" fmla="*/ 1071546 h 6858000"/>
              <a:gd name="connsiteX6" fmla="*/ 857250 w 9227372"/>
              <a:gd name="connsiteY6" fmla="*/ 6000750 h 6858000"/>
              <a:gd name="connsiteX7" fmla="*/ 8286750 w 9227372"/>
              <a:gd name="connsiteY7" fmla="*/ 6000750 h 6858000"/>
              <a:gd name="connsiteX8" fmla="*/ 8001024 w 9227372"/>
              <a:gd name="connsiteY8" fmla="*/ 1214422 h 6858000"/>
              <a:gd name="connsiteX9" fmla="*/ 928662 w 9227372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00100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000100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7929586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cubicBezTo>
                  <a:pt x="3849438" y="899499"/>
                  <a:pt x="5295209" y="959358"/>
                  <a:pt x="9144000" y="0"/>
                </a:cubicBezTo>
                <a:cubicBezTo>
                  <a:pt x="8186492" y="3110512"/>
                  <a:pt x="8246061" y="3821125"/>
                  <a:pt x="9144000" y="6858000"/>
                </a:cubicBezTo>
                <a:cubicBezTo>
                  <a:pt x="5291490" y="6015241"/>
                  <a:pt x="3869876" y="6043376"/>
                  <a:pt x="0" y="6858000"/>
                </a:cubicBezTo>
                <a:cubicBezTo>
                  <a:pt x="959708" y="3832993"/>
                  <a:pt x="1169623" y="3068310"/>
                  <a:pt x="0" y="0"/>
                </a:cubicBezTo>
                <a:close/>
                <a:moveTo>
                  <a:pt x="1214414" y="1000108"/>
                </a:moveTo>
                <a:cubicBezTo>
                  <a:pt x="1907478" y="3032253"/>
                  <a:pt x="1923427" y="3995660"/>
                  <a:pt x="1214414" y="5929330"/>
                </a:cubicBezTo>
                <a:cubicBezTo>
                  <a:pt x="3526527" y="5242454"/>
                  <a:pt x="5649940" y="5196892"/>
                  <a:pt x="8001024" y="5929330"/>
                </a:cubicBezTo>
                <a:cubicBezTo>
                  <a:pt x="7328057" y="3798679"/>
                  <a:pt x="7275424" y="3047310"/>
                  <a:pt x="8001024" y="928670"/>
                </a:cubicBezTo>
                <a:cubicBezTo>
                  <a:pt x="5757481" y="1689404"/>
                  <a:pt x="3561055" y="1658794"/>
                  <a:pt x="1214414" y="1000108"/>
                </a:cubicBezTo>
                <a:close/>
              </a:path>
            </a:pathLst>
          </a:cu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rot="18873084">
            <a:off x="2991644" y="1527969"/>
            <a:ext cx="3322638" cy="337185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15338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857250 w 9382154"/>
              <a:gd name="connsiteY5" fmla="*/ 857250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857250 w 9382154"/>
              <a:gd name="connsiteY10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477379"/>
              <a:gd name="connsiteY0" fmla="*/ 0 h 6858000"/>
              <a:gd name="connsiteX1" fmla="*/ 9144000 w 9477379"/>
              <a:gd name="connsiteY1" fmla="*/ 0 h 6858000"/>
              <a:gd name="connsiteX2" fmla="*/ 9144000 w 9477379"/>
              <a:gd name="connsiteY2" fmla="*/ 6858000 h 6858000"/>
              <a:gd name="connsiteX3" fmla="*/ 0 w 9477379"/>
              <a:gd name="connsiteY3" fmla="*/ 6858000 h 6858000"/>
              <a:gd name="connsiteX4" fmla="*/ 0 w 9477379"/>
              <a:gd name="connsiteY4" fmla="*/ 0 h 6858000"/>
              <a:gd name="connsiteX5" fmla="*/ 928662 w 9477379"/>
              <a:gd name="connsiteY5" fmla="*/ 1071546 h 6858000"/>
              <a:gd name="connsiteX6" fmla="*/ 857250 w 9477379"/>
              <a:gd name="connsiteY6" fmla="*/ 6000750 h 6858000"/>
              <a:gd name="connsiteX7" fmla="*/ 8286750 w 9477379"/>
              <a:gd name="connsiteY7" fmla="*/ 6000750 h 6858000"/>
              <a:gd name="connsiteX8" fmla="*/ 8001024 w 9477379"/>
              <a:gd name="connsiteY8" fmla="*/ 1214422 h 6858000"/>
              <a:gd name="connsiteX9" fmla="*/ 928662 w 9477379"/>
              <a:gd name="connsiteY9" fmla="*/ 1071546 h 6858000"/>
              <a:gd name="connsiteX0" fmla="*/ 0 w 9227372"/>
              <a:gd name="connsiteY0" fmla="*/ 0 h 6858000"/>
              <a:gd name="connsiteX1" fmla="*/ 9144000 w 9227372"/>
              <a:gd name="connsiteY1" fmla="*/ 0 h 6858000"/>
              <a:gd name="connsiteX2" fmla="*/ 9144000 w 9227372"/>
              <a:gd name="connsiteY2" fmla="*/ 6858000 h 6858000"/>
              <a:gd name="connsiteX3" fmla="*/ 0 w 9227372"/>
              <a:gd name="connsiteY3" fmla="*/ 6858000 h 6858000"/>
              <a:gd name="connsiteX4" fmla="*/ 0 w 9227372"/>
              <a:gd name="connsiteY4" fmla="*/ 0 h 6858000"/>
              <a:gd name="connsiteX5" fmla="*/ 928662 w 9227372"/>
              <a:gd name="connsiteY5" fmla="*/ 1071546 h 6858000"/>
              <a:gd name="connsiteX6" fmla="*/ 857250 w 9227372"/>
              <a:gd name="connsiteY6" fmla="*/ 6000750 h 6858000"/>
              <a:gd name="connsiteX7" fmla="*/ 8286750 w 9227372"/>
              <a:gd name="connsiteY7" fmla="*/ 6000750 h 6858000"/>
              <a:gd name="connsiteX8" fmla="*/ 8001024 w 9227372"/>
              <a:gd name="connsiteY8" fmla="*/ 1214422 h 6858000"/>
              <a:gd name="connsiteX9" fmla="*/ 928662 w 9227372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00100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000100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7929586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cubicBezTo>
                  <a:pt x="3849438" y="899499"/>
                  <a:pt x="5295209" y="959358"/>
                  <a:pt x="9144000" y="0"/>
                </a:cubicBezTo>
                <a:cubicBezTo>
                  <a:pt x="8186492" y="3110512"/>
                  <a:pt x="8246061" y="3821125"/>
                  <a:pt x="9144000" y="6858000"/>
                </a:cubicBezTo>
                <a:cubicBezTo>
                  <a:pt x="5291490" y="6015241"/>
                  <a:pt x="3869876" y="6043376"/>
                  <a:pt x="0" y="6858000"/>
                </a:cubicBezTo>
                <a:cubicBezTo>
                  <a:pt x="959708" y="3832993"/>
                  <a:pt x="1169623" y="3068310"/>
                  <a:pt x="0" y="0"/>
                </a:cubicBezTo>
                <a:close/>
                <a:moveTo>
                  <a:pt x="1214414" y="1000108"/>
                </a:moveTo>
                <a:cubicBezTo>
                  <a:pt x="1907478" y="3032253"/>
                  <a:pt x="1923427" y="3995660"/>
                  <a:pt x="1214414" y="5929330"/>
                </a:cubicBezTo>
                <a:cubicBezTo>
                  <a:pt x="3526527" y="5242454"/>
                  <a:pt x="5649940" y="5196892"/>
                  <a:pt x="8001024" y="5929330"/>
                </a:cubicBezTo>
                <a:cubicBezTo>
                  <a:pt x="7328057" y="3798679"/>
                  <a:pt x="7275424" y="3047310"/>
                  <a:pt x="8001024" y="928670"/>
                </a:cubicBezTo>
                <a:cubicBezTo>
                  <a:pt x="5757481" y="1689404"/>
                  <a:pt x="3561055" y="1658794"/>
                  <a:pt x="1214414" y="1000108"/>
                </a:cubicBezTo>
                <a:close/>
              </a:path>
            </a:pathLst>
          </a:cu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rot="18873084">
            <a:off x="2980830" y="1599440"/>
            <a:ext cx="3273425" cy="332105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15338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857250 w 9382154"/>
              <a:gd name="connsiteY5" fmla="*/ 857250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857250 w 9382154"/>
              <a:gd name="connsiteY10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477379"/>
              <a:gd name="connsiteY0" fmla="*/ 0 h 6858000"/>
              <a:gd name="connsiteX1" fmla="*/ 9144000 w 9477379"/>
              <a:gd name="connsiteY1" fmla="*/ 0 h 6858000"/>
              <a:gd name="connsiteX2" fmla="*/ 9144000 w 9477379"/>
              <a:gd name="connsiteY2" fmla="*/ 6858000 h 6858000"/>
              <a:gd name="connsiteX3" fmla="*/ 0 w 9477379"/>
              <a:gd name="connsiteY3" fmla="*/ 6858000 h 6858000"/>
              <a:gd name="connsiteX4" fmla="*/ 0 w 9477379"/>
              <a:gd name="connsiteY4" fmla="*/ 0 h 6858000"/>
              <a:gd name="connsiteX5" fmla="*/ 928662 w 9477379"/>
              <a:gd name="connsiteY5" fmla="*/ 1071546 h 6858000"/>
              <a:gd name="connsiteX6" fmla="*/ 857250 w 9477379"/>
              <a:gd name="connsiteY6" fmla="*/ 6000750 h 6858000"/>
              <a:gd name="connsiteX7" fmla="*/ 8286750 w 9477379"/>
              <a:gd name="connsiteY7" fmla="*/ 6000750 h 6858000"/>
              <a:gd name="connsiteX8" fmla="*/ 8001024 w 9477379"/>
              <a:gd name="connsiteY8" fmla="*/ 1214422 h 6858000"/>
              <a:gd name="connsiteX9" fmla="*/ 928662 w 9477379"/>
              <a:gd name="connsiteY9" fmla="*/ 1071546 h 6858000"/>
              <a:gd name="connsiteX0" fmla="*/ 0 w 9227372"/>
              <a:gd name="connsiteY0" fmla="*/ 0 h 6858000"/>
              <a:gd name="connsiteX1" fmla="*/ 9144000 w 9227372"/>
              <a:gd name="connsiteY1" fmla="*/ 0 h 6858000"/>
              <a:gd name="connsiteX2" fmla="*/ 9144000 w 9227372"/>
              <a:gd name="connsiteY2" fmla="*/ 6858000 h 6858000"/>
              <a:gd name="connsiteX3" fmla="*/ 0 w 9227372"/>
              <a:gd name="connsiteY3" fmla="*/ 6858000 h 6858000"/>
              <a:gd name="connsiteX4" fmla="*/ 0 w 9227372"/>
              <a:gd name="connsiteY4" fmla="*/ 0 h 6858000"/>
              <a:gd name="connsiteX5" fmla="*/ 928662 w 9227372"/>
              <a:gd name="connsiteY5" fmla="*/ 1071546 h 6858000"/>
              <a:gd name="connsiteX6" fmla="*/ 857250 w 9227372"/>
              <a:gd name="connsiteY6" fmla="*/ 6000750 h 6858000"/>
              <a:gd name="connsiteX7" fmla="*/ 8286750 w 9227372"/>
              <a:gd name="connsiteY7" fmla="*/ 6000750 h 6858000"/>
              <a:gd name="connsiteX8" fmla="*/ 8001024 w 9227372"/>
              <a:gd name="connsiteY8" fmla="*/ 1214422 h 6858000"/>
              <a:gd name="connsiteX9" fmla="*/ 928662 w 9227372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00100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000100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7929586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cubicBezTo>
                  <a:pt x="3849438" y="899499"/>
                  <a:pt x="5295209" y="959358"/>
                  <a:pt x="9144000" y="0"/>
                </a:cubicBezTo>
                <a:cubicBezTo>
                  <a:pt x="8186492" y="3110512"/>
                  <a:pt x="8246061" y="3821125"/>
                  <a:pt x="9144000" y="6858000"/>
                </a:cubicBezTo>
                <a:cubicBezTo>
                  <a:pt x="5291490" y="6015241"/>
                  <a:pt x="3869876" y="6043376"/>
                  <a:pt x="0" y="6858000"/>
                </a:cubicBezTo>
                <a:cubicBezTo>
                  <a:pt x="959708" y="3832993"/>
                  <a:pt x="1169623" y="3068310"/>
                  <a:pt x="0" y="0"/>
                </a:cubicBezTo>
                <a:close/>
                <a:moveTo>
                  <a:pt x="1214414" y="1000108"/>
                </a:moveTo>
                <a:cubicBezTo>
                  <a:pt x="1907478" y="3032253"/>
                  <a:pt x="1923427" y="3995660"/>
                  <a:pt x="1214414" y="5929330"/>
                </a:cubicBezTo>
                <a:cubicBezTo>
                  <a:pt x="3526527" y="5242454"/>
                  <a:pt x="5649940" y="5196892"/>
                  <a:pt x="8001024" y="5929330"/>
                </a:cubicBezTo>
                <a:cubicBezTo>
                  <a:pt x="7328057" y="3798679"/>
                  <a:pt x="7275424" y="3047310"/>
                  <a:pt x="8001024" y="928670"/>
                </a:cubicBezTo>
                <a:cubicBezTo>
                  <a:pt x="5757481" y="1689404"/>
                  <a:pt x="3561055" y="1658794"/>
                  <a:pt x="1214414" y="1000108"/>
                </a:cubicBezTo>
                <a:close/>
              </a:path>
            </a:pathLst>
          </a:cu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18873084">
            <a:off x="2979043" y="1670695"/>
            <a:ext cx="3270250" cy="33147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15338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857250 w 9382154"/>
              <a:gd name="connsiteY5" fmla="*/ 857250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857250 w 9382154"/>
              <a:gd name="connsiteY10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477379"/>
              <a:gd name="connsiteY0" fmla="*/ 0 h 6858000"/>
              <a:gd name="connsiteX1" fmla="*/ 9144000 w 9477379"/>
              <a:gd name="connsiteY1" fmla="*/ 0 h 6858000"/>
              <a:gd name="connsiteX2" fmla="*/ 9144000 w 9477379"/>
              <a:gd name="connsiteY2" fmla="*/ 6858000 h 6858000"/>
              <a:gd name="connsiteX3" fmla="*/ 0 w 9477379"/>
              <a:gd name="connsiteY3" fmla="*/ 6858000 h 6858000"/>
              <a:gd name="connsiteX4" fmla="*/ 0 w 9477379"/>
              <a:gd name="connsiteY4" fmla="*/ 0 h 6858000"/>
              <a:gd name="connsiteX5" fmla="*/ 928662 w 9477379"/>
              <a:gd name="connsiteY5" fmla="*/ 1071546 h 6858000"/>
              <a:gd name="connsiteX6" fmla="*/ 857250 w 9477379"/>
              <a:gd name="connsiteY6" fmla="*/ 6000750 h 6858000"/>
              <a:gd name="connsiteX7" fmla="*/ 8286750 w 9477379"/>
              <a:gd name="connsiteY7" fmla="*/ 6000750 h 6858000"/>
              <a:gd name="connsiteX8" fmla="*/ 8001024 w 9477379"/>
              <a:gd name="connsiteY8" fmla="*/ 1214422 h 6858000"/>
              <a:gd name="connsiteX9" fmla="*/ 928662 w 9477379"/>
              <a:gd name="connsiteY9" fmla="*/ 1071546 h 6858000"/>
              <a:gd name="connsiteX0" fmla="*/ 0 w 9227372"/>
              <a:gd name="connsiteY0" fmla="*/ 0 h 6858000"/>
              <a:gd name="connsiteX1" fmla="*/ 9144000 w 9227372"/>
              <a:gd name="connsiteY1" fmla="*/ 0 h 6858000"/>
              <a:gd name="connsiteX2" fmla="*/ 9144000 w 9227372"/>
              <a:gd name="connsiteY2" fmla="*/ 6858000 h 6858000"/>
              <a:gd name="connsiteX3" fmla="*/ 0 w 9227372"/>
              <a:gd name="connsiteY3" fmla="*/ 6858000 h 6858000"/>
              <a:gd name="connsiteX4" fmla="*/ 0 w 9227372"/>
              <a:gd name="connsiteY4" fmla="*/ 0 h 6858000"/>
              <a:gd name="connsiteX5" fmla="*/ 928662 w 9227372"/>
              <a:gd name="connsiteY5" fmla="*/ 1071546 h 6858000"/>
              <a:gd name="connsiteX6" fmla="*/ 857250 w 9227372"/>
              <a:gd name="connsiteY6" fmla="*/ 6000750 h 6858000"/>
              <a:gd name="connsiteX7" fmla="*/ 8286750 w 9227372"/>
              <a:gd name="connsiteY7" fmla="*/ 6000750 h 6858000"/>
              <a:gd name="connsiteX8" fmla="*/ 8001024 w 9227372"/>
              <a:gd name="connsiteY8" fmla="*/ 1214422 h 6858000"/>
              <a:gd name="connsiteX9" fmla="*/ 928662 w 9227372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00100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000100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7929586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cubicBezTo>
                  <a:pt x="3849438" y="899499"/>
                  <a:pt x="5295209" y="959358"/>
                  <a:pt x="9144000" y="0"/>
                </a:cubicBezTo>
                <a:cubicBezTo>
                  <a:pt x="8186492" y="3110512"/>
                  <a:pt x="8246061" y="3821125"/>
                  <a:pt x="9144000" y="6858000"/>
                </a:cubicBezTo>
                <a:cubicBezTo>
                  <a:pt x="5291490" y="6015241"/>
                  <a:pt x="3869876" y="6043376"/>
                  <a:pt x="0" y="6858000"/>
                </a:cubicBezTo>
                <a:cubicBezTo>
                  <a:pt x="959708" y="3832993"/>
                  <a:pt x="1169623" y="3068310"/>
                  <a:pt x="0" y="0"/>
                </a:cubicBezTo>
                <a:close/>
                <a:moveTo>
                  <a:pt x="1214414" y="1000108"/>
                </a:moveTo>
                <a:cubicBezTo>
                  <a:pt x="1907478" y="3032253"/>
                  <a:pt x="1923427" y="3995660"/>
                  <a:pt x="1214414" y="5929330"/>
                </a:cubicBezTo>
                <a:cubicBezTo>
                  <a:pt x="3526527" y="5242454"/>
                  <a:pt x="5649940" y="5196892"/>
                  <a:pt x="8001024" y="5929330"/>
                </a:cubicBezTo>
                <a:cubicBezTo>
                  <a:pt x="7328057" y="3798679"/>
                  <a:pt x="7275424" y="3047310"/>
                  <a:pt x="8001024" y="928670"/>
                </a:cubicBezTo>
                <a:cubicBezTo>
                  <a:pt x="5757481" y="1689404"/>
                  <a:pt x="3561055" y="1658794"/>
                  <a:pt x="1214414" y="1000108"/>
                </a:cubicBezTo>
                <a:close/>
              </a:path>
            </a:pathLst>
          </a:cu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0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" descr="http://2.bp.blogspot.com/-bJiOcqwFlKg/VXiQKGGBr_I/AAAAAAABlFQ/kBImx4aXeKM/s1600/Pueblo-fantasma-en-china-invadido-por-hiedra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5888" y="0"/>
            <a:ext cx="9229888" cy="6858000"/>
          </a:xfrm>
          <a:prstGeom prst="rect">
            <a:avLst/>
          </a:prstGeom>
          <a:noFill/>
        </p:spPr>
      </p:pic>
      <p:sp>
        <p:nvSpPr>
          <p:cNvPr id="4" name="3 Elipse"/>
          <p:cNvSpPr/>
          <p:nvPr/>
        </p:nvSpPr>
        <p:spPr>
          <a:xfrm>
            <a:off x="4714875" y="285750"/>
            <a:ext cx="1928813" cy="2000250"/>
          </a:xfrm>
          <a:prstGeom prst="ellipse">
            <a:avLst/>
          </a:pr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395288" y="2349500"/>
            <a:ext cx="1928812" cy="2000250"/>
          </a:xfrm>
          <a:prstGeom prst="ellipse">
            <a:avLst/>
          </a:pr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428625" y="4572000"/>
            <a:ext cx="1928813" cy="2000250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6715125" y="285750"/>
            <a:ext cx="1928813" cy="2000250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2428860" y="2428868"/>
            <a:ext cx="1928812" cy="2000250"/>
          </a:xfrm>
          <a:prstGeom prst="ellipse">
            <a:avLst/>
          </a:pr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4716463" y="2349500"/>
            <a:ext cx="1928812" cy="2000250"/>
          </a:xfrm>
          <a:prstGeom prst="ellipse">
            <a:avLst/>
          </a:pr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6715125" y="2428875"/>
            <a:ext cx="1928813" cy="2000250"/>
          </a:xfrm>
          <a:prstGeom prst="ellipse">
            <a:avLst/>
          </a:pr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2411413" y="4508500"/>
            <a:ext cx="1928812" cy="2000250"/>
          </a:xfrm>
          <a:prstGeom prst="ellipse">
            <a:avLst/>
          </a:pr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4714875" y="4500563"/>
            <a:ext cx="1928813" cy="2000250"/>
          </a:xfrm>
          <a:prstGeom prst="ellipse">
            <a:avLst/>
          </a:pr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6929438" y="4572000"/>
            <a:ext cx="1928812" cy="2000250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357188" y="285750"/>
            <a:ext cx="1928812" cy="2000250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2500298" y="357166"/>
            <a:ext cx="1928812" cy="2000250"/>
          </a:xfrm>
          <a:prstGeom prst="ellipse">
            <a:avLst/>
          </a:pr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6948488" y="4581525"/>
            <a:ext cx="1928812" cy="2000250"/>
          </a:xfrm>
          <a:prstGeom prst="ellipse">
            <a:avLst/>
          </a:pr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6732588" y="260350"/>
            <a:ext cx="1928812" cy="2000250"/>
          </a:xfrm>
          <a:prstGeom prst="ellipse">
            <a:avLst/>
          </a:pr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428625" y="4572000"/>
            <a:ext cx="1928813" cy="2000250"/>
          </a:xfrm>
          <a:prstGeom prst="ellipse">
            <a:avLst/>
          </a:pr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357188" y="285750"/>
            <a:ext cx="1928812" cy="2000250"/>
          </a:xfrm>
          <a:prstGeom prst="ellipse">
            <a:avLst/>
          </a:pr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Tm="5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6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6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7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8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8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9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9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0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0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1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1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1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2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2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2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3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1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5000"/>
                            </p:stCondLst>
                            <p:childTnLst>
                              <p:par>
                                <p:cTn id="159" presetID="2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60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6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78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84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Jose Luis\Escritorio\Tang_Yuhong_Cultura_Inquieta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Jose Luis\Escritorio\vilachin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1023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Jose Luis\Escritorio\Sin título 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09663" y="-296863"/>
            <a:ext cx="12039601" cy="8029576"/>
          </a:xfrm>
          <a:prstGeom prst="rect">
            <a:avLst/>
          </a:prstGeom>
          <a:noFill/>
        </p:spPr>
      </p:pic>
      <p:pic>
        <p:nvPicPr>
          <p:cNvPr id="3" name="Picture 2" descr="C:\Documents and Settings\Jose Luis\Escritorio\Tang_Yuhong_Cultura_Inquieta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http://www.muycurioso.net/sites/default/files/images/ciudades/2015/Junio%202015/Pueblo%20verde%20abandonado%20en%20China/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21" cy="6858000"/>
          </a:xfrm>
          <a:prstGeom prst="rect">
            <a:avLst/>
          </a:prstGeom>
          <a:noFill/>
        </p:spPr>
      </p:pic>
      <p:sp>
        <p:nvSpPr>
          <p:cNvPr id="2" name="1 Luna"/>
          <p:cNvSpPr/>
          <p:nvPr/>
        </p:nvSpPr>
        <p:spPr>
          <a:xfrm rot="13290098">
            <a:off x="1244600" y="908050"/>
            <a:ext cx="2749550" cy="2209800"/>
          </a:xfrm>
          <a:prstGeom prst="moon">
            <a:avLst>
              <a:gd name="adj" fmla="val 18393"/>
            </a:avLst>
          </a:prstGeom>
          <a:solidFill>
            <a:srgbClr val="164814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>
              <a:solidFill>
                <a:srgbClr val="FF0000"/>
              </a:solidFill>
            </a:endParaRPr>
          </a:p>
        </p:txBody>
      </p:sp>
      <p:sp>
        <p:nvSpPr>
          <p:cNvPr id="3" name="2 Luna"/>
          <p:cNvSpPr/>
          <p:nvPr/>
        </p:nvSpPr>
        <p:spPr>
          <a:xfrm rot="19620462">
            <a:off x="4994275" y="646113"/>
            <a:ext cx="2941638" cy="2422525"/>
          </a:xfrm>
          <a:prstGeom prst="moon">
            <a:avLst>
              <a:gd name="adj" fmla="val 17533"/>
            </a:avLst>
          </a:prstGeom>
          <a:solidFill>
            <a:srgbClr val="164814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4" name="3 Luna"/>
          <p:cNvSpPr/>
          <p:nvPr/>
        </p:nvSpPr>
        <p:spPr>
          <a:xfrm rot="8736296">
            <a:off x="1017588" y="3644900"/>
            <a:ext cx="3005137" cy="2284413"/>
          </a:xfrm>
          <a:prstGeom prst="moon">
            <a:avLst>
              <a:gd name="adj" fmla="val 18292"/>
            </a:avLst>
          </a:prstGeom>
          <a:solidFill>
            <a:srgbClr val="164814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5" name="4 Luna"/>
          <p:cNvSpPr/>
          <p:nvPr/>
        </p:nvSpPr>
        <p:spPr>
          <a:xfrm rot="2345729">
            <a:off x="4735513" y="3652838"/>
            <a:ext cx="2776537" cy="2220912"/>
          </a:xfrm>
          <a:prstGeom prst="moon">
            <a:avLst>
              <a:gd name="adj" fmla="val 17662"/>
            </a:avLst>
          </a:prstGeom>
          <a:solidFill>
            <a:srgbClr val="164814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7" name="6 Luna"/>
          <p:cNvSpPr/>
          <p:nvPr/>
        </p:nvSpPr>
        <p:spPr>
          <a:xfrm rot="13290098">
            <a:off x="1133475" y="730250"/>
            <a:ext cx="2282825" cy="1912938"/>
          </a:xfrm>
          <a:prstGeom prst="moon">
            <a:avLst>
              <a:gd name="adj" fmla="val 17560"/>
            </a:avLst>
          </a:prstGeom>
          <a:solidFill>
            <a:srgbClr val="164814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8" name="7 Luna"/>
          <p:cNvSpPr/>
          <p:nvPr/>
        </p:nvSpPr>
        <p:spPr>
          <a:xfrm rot="13290098">
            <a:off x="1172359" y="614279"/>
            <a:ext cx="1830388" cy="1644650"/>
          </a:xfrm>
          <a:prstGeom prst="moon">
            <a:avLst>
              <a:gd name="adj" fmla="val 17560"/>
            </a:avLst>
          </a:prstGeom>
          <a:solidFill>
            <a:srgbClr val="16481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>
              <a:solidFill>
                <a:srgbClr val="FF0000"/>
              </a:solidFill>
            </a:endParaRPr>
          </a:p>
        </p:txBody>
      </p:sp>
      <p:sp>
        <p:nvSpPr>
          <p:cNvPr id="10" name="9 Luna"/>
          <p:cNvSpPr/>
          <p:nvPr/>
        </p:nvSpPr>
        <p:spPr>
          <a:xfrm rot="19554271">
            <a:off x="5626100" y="690563"/>
            <a:ext cx="2282825" cy="1911350"/>
          </a:xfrm>
          <a:prstGeom prst="moon">
            <a:avLst>
              <a:gd name="adj" fmla="val 17560"/>
            </a:avLst>
          </a:prstGeom>
          <a:solidFill>
            <a:srgbClr val="164814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1" name="10 Luna"/>
          <p:cNvSpPr/>
          <p:nvPr/>
        </p:nvSpPr>
        <p:spPr>
          <a:xfrm rot="19404489">
            <a:off x="6167438" y="598488"/>
            <a:ext cx="1830387" cy="1644650"/>
          </a:xfrm>
          <a:prstGeom prst="moon">
            <a:avLst>
              <a:gd name="adj" fmla="val 17560"/>
            </a:avLst>
          </a:prstGeom>
          <a:solidFill>
            <a:srgbClr val="16481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2" name="11 Luna"/>
          <p:cNvSpPr/>
          <p:nvPr/>
        </p:nvSpPr>
        <p:spPr>
          <a:xfrm rot="8746212">
            <a:off x="1022350" y="3943350"/>
            <a:ext cx="2282825" cy="2041525"/>
          </a:xfrm>
          <a:prstGeom prst="moon">
            <a:avLst>
              <a:gd name="adj" fmla="val 14155"/>
            </a:avLst>
          </a:prstGeom>
          <a:solidFill>
            <a:srgbClr val="164814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3" name="12 Luna"/>
          <p:cNvSpPr/>
          <p:nvPr/>
        </p:nvSpPr>
        <p:spPr>
          <a:xfrm rot="8944796">
            <a:off x="1006475" y="4283075"/>
            <a:ext cx="1831975" cy="1644650"/>
          </a:xfrm>
          <a:prstGeom prst="moon">
            <a:avLst>
              <a:gd name="adj" fmla="val 17560"/>
            </a:avLst>
          </a:prstGeom>
          <a:solidFill>
            <a:srgbClr val="16481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4" name="13 Luna"/>
          <p:cNvSpPr/>
          <p:nvPr/>
        </p:nvSpPr>
        <p:spPr>
          <a:xfrm rot="2317560">
            <a:off x="5348288" y="4075113"/>
            <a:ext cx="2282825" cy="1912937"/>
          </a:xfrm>
          <a:prstGeom prst="moon">
            <a:avLst>
              <a:gd name="adj" fmla="val 17560"/>
            </a:avLst>
          </a:prstGeom>
          <a:solidFill>
            <a:srgbClr val="164814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5" name="14 Luna"/>
          <p:cNvSpPr/>
          <p:nvPr/>
        </p:nvSpPr>
        <p:spPr>
          <a:xfrm rot="2206474">
            <a:off x="5881688" y="4456113"/>
            <a:ext cx="1831975" cy="1644650"/>
          </a:xfrm>
          <a:prstGeom prst="moon">
            <a:avLst>
              <a:gd name="adj" fmla="val 17560"/>
            </a:avLst>
          </a:prstGeom>
          <a:solidFill>
            <a:srgbClr val="16481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  <p:transition spd="med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7" grpId="0" animBg="1"/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 flipH="1">
            <a:off x="0" y="0"/>
            <a:ext cx="900113" cy="6858000"/>
          </a:xfrm>
          <a:prstGeom prst="rect">
            <a:avLst/>
          </a:pr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900113" y="0"/>
            <a:ext cx="863600" cy="6858000"/>
          </a:xfrm>
          <a:prstGeom prst="rect">
            <a:avLst/>
          </a:prstGeom>
          <a:solidFill>
            <a:srgbClr val="237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 flipH="1">
            <a:off x="7451725" y="0"/>
            <a:ext cx="865188" cy="6858000"/>
          </a:xfrm>
          <a:prstGeom prst="rect">
            <a:avLst/>
          </a:prstGeom>
          <a:solidFill>
            <a:srgbClr val="237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 flipH="1">
            <a:off x="8316913" y="0"/>
            <a:ext cx="827087" cy="6858000"/>
          </a:xfrm>
          <a:prstGeom prst="rect">
            <a:avLst/>
          </a:pr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7" name="Picture 2" descr="C:\Documents and Settings\Jose Luis\Escritorio\55ca2c85da74842254885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0"/>
            <a:ext cx="5786478" cy="717050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trenf.com/wp-content/uploads/2015/06/goqui-island-abandoned-fishing-village-shengsi-zhoushan-china-tang-yuhong-5-720x4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5466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Hermosos Wallpapers De Paisajes - Www.10Pixeles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CCCCCC"/>
              </a:clrFrom>
              <a:clrTo>
                <a:srgbClr val="CCCCCC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9525" y="2051"/>
            <a:ext cx="9134475" cy="6855949"/>
          </a:xfrm>
          <a:prstGeom prst="flowChartExtract">
            <a:avLst/>
          </a:prstGeom>
          <a:solidFill>
            <a:srgbClr val="164814"/>
          </a:solidFill>
          <a:ln w="38100">
            <a:noFill/>
            <a:miter lim="800000"/>
            <a:headEnd/>
            <a:tailEnd/>
          </a:ln>
        </p:spPr>
      </p:pic>
      <p:pic>
        <p:nvPicPr>
          <p:cNvPr id="5" name="Picture 2" descr="C:\Documents and Settings\Ana María\Escritorio\Hermosos Wallpapers De Paisajes - Www.10Pixeles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808080"/>
              </a:clrFrom>
              <a:clrTo>
                <a:srgbClr val="808080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9525" y="0"/>
            <a:ext cx="9134475" cy="6858000"/>
          </a:xfrm>
          <a:prstGeom prst="flowChartMerge">
            <a:avLst/>
          </a:prstGeom>
          <a:solidFill>
            <a:srgbClr val="164814"/>
          </a:solidFill>
          <a:ln w="38100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ISLA DE GOQUI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iISLA DE GOQUI</Template>
  <TotalTime>8</TotalTime>
  <Words>223</Words>
  <Application>Microsoft Office PowerPoint</Application>
  <PresentationFormat>Presentación en pantalla (4:3)</PresentationFormat>
  <Paragraphs>21</Paragraphs>
  <Slides>32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4" baseType="lpstr">
      <vt:lpstr>iISLA DE GOQUI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2016-01-14T09:53:23Z</dcterms:created>
  <dcterms:modified xsi:type="dcterms:W3CDTF">2016-01-14T10:02:19Z</dcterms:modified>
</cp:coreProperties>
</file>