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8" r:id="rId3"/>
    <p:sldId id="260" r:id="rId4"/>
    <p:sldId id="309" r:id="rId5"/>
    <p:sldId id="256" r:id="rId6"/>
    <p:sldId id="271" r:id="rId7"/>
    <p:sldId id="310" r:id="rId8"/>
    <p:sldId id="264" r:id="rId9"/>
    <p:sldId id="312" r:id="rId10"/>
    <p:sldId id="299" r:id="rId11"/>
    <p:sldId id="257" r:id="rId12"/>
    <p:sldId id="294" r:id="rId13"/>
    <p:sldId id="304" r:id="rId14"/>
    <p:sldId id="296" r:id="rId15"/>
    <p:sldId id="269" r:id="rId16"/>
    <p:sldId id="311" r:id="rId17"/>
    <p:sldId id="272" r:id="rId18"/>
    <p:sldId id="298" r:id="rId19"/>
    <p:sldId id="282" r:id="rId20"/>
    <p:sldId id="266" r:id="rId21"/>
    <p:sldId id="285" r:id="rId22"/>
    <p:sldId id="284" r:id="rId23"/>
    <p:sldId id="295" r:id="rId24"/>
    <p:sldId id="262" r:id="rId25"/>
    <p:sldId id="263" r:id="rId26"/>
    <p:sldId id="261" r:id="rId27"/>
    <p:sldId id="270" r:id="rId28"/>
    <p:sldId id="314" r:id="rId29"/>
    <p:sldId id="268" r:id="rId30"/>
    <p:sldId id="307" r:id="rId31"/>
    <p:sldId id="288" r:id="rId32"/>
    <p:sldId id="283" r:id="rId33"/>
    <p:sldId id="297" r:id="rId34"/>
    <p:sldId id="303" r:id="rId35"/>
    <p:sldId id="313" r:id="rId36"/>
    <p:sldId id="302" r:id="rId37"/>
    <p:sldId id="267" r:id="rId38"/>
    <p:sldId id="318" r:id="rId39"/>
    <p:sldId id="265" r:id="rId40"/>
    <p:sldId id="306" r:id="rId41"/>
    <p:sldId id="316" r:id="rId42"/>
    <p:sldId id="320" r:id="rId43"/>
    <p:sldId id="287" r:id="rId44"/>
    <p:sldId id="290" r:id="rId45"/>
    <p:sldId id="289" r:id="rId46"/>
    <p:sldId id="286" r:id="rId47"/>
    <p:sldId id="317" r:id="rId48"/>
    <p:sldId id="319" r:id="rId49"/>
    <p:sldId id="278" r:id="rId50"/>
    <p:sldId id="315" r:id="rId51"/>
    <p:sldId id="293" r:id="rId52"/>
    <p:sldId id="280" r:id="rId53"/>
    <p:sldId id="258" r:id="rId54"/>
    <p:sldId id="279" r:id="rId55"/>
    <p:sldId id="277" r:id="rId56"/>
    <p:sldId id="276" r:id="rId57"/>
    <p:sldId id="275" r:id="rId58"/>
    <p:sldId id="305" r:id="rId59"/>
    <p:sldId id="301" r:id="rId60"/>
    <p:sldId id="322" r:id="rId61"/>
    <p:sldId id="323" r:id="rId62"/>
    <p:sldId id="292" r:id="rId63"/>
    <p:sldId id="300" r:id="rId64"/>
    <p:sldId id="291" r:id="rId65"/>
    <p:sldId id="324" r:id="rId6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Un6XGyH4RAAdWN4OHbM7Q" hashData="SU/88x9q6hPtPaYUSOG1fQSun2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747" autoAdjust="0"/>
    <p:restoredTop sz="92606" autoAdjust="0"/>
  </p:normalViewPr>
  <p:slideViewPr>
    <p:cSldViewPr>
      <p:cViewPr>
        <p:scale>
          <a:sx n="50" d="100"/>
          <a:sy n="50" d="100"/>
        </p:scale>
        <p:origin x="-432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FC2-D30D-434B-9918-53D65DDBD452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AB2BD-CA31-4C2B-AB09-9169DE2B55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FC2-D30D-434B-9918-53D65DDBD452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AB2BD-CA31-4C2B-AB09-9169DE2B55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FC2-D30D-434B-9918-53D65DDBD452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AB2BD-CA31-4C2B-AB09-9169DE2B55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FC2-D30D-434B-9918-53D65DDBD452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AB2BD-CA31-4C2B-AB09-9169DE2B55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FC2-D30D-434B-9918-53D65DDBD452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AB2BD-CA31-4C2B-AB09-9169DE2B55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FC2-D30D-434B-9918-53D65DDBD452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AB2BD-CA31-4C2B-AB09-9169DE2B55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FC2-D30D-434B-9918-53D65DDBD452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AB2BD-CA31-4C2B-AB09-9169DE2B55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FC2-D30D-434B-9918-53D65DDBD452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AB2BD-CA31-4C2B-AB09-9169DE2B55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FC2-D30D-434B-9918-53D65DDBD452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AB2BD-CA31-4C2B-AB09-9169DE2B55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FC2-D30D-434B-9918-53D65DDBD452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AB2BD-CA31-4C2B-AB09-9169DE2B55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74FC2-D30D-434B-9918-53D65DDBD452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AB2BD-CA31-4C2B-AB09-9169DE2B55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A94BE-9619-4DCC-A39C-34AF020ADE2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74FC2-D30D-434B-9918-53D65DDBD452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AB2BD-CA31-4C2B-AB09-9169DE2B55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0BDBF6B-6696-4D96-8182-102D0AF816C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ri 7 Sign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bevel">
            <a:avLst/>
          </a:prstGeom>
          <a:ln>
            <a:solidFill>
              <a:schemeClr val="bg1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pic>
        <p:nvPicPr>
          <p:cNvPr id="5" name="4 Imagen" descr="Capri 7 Signed.JPG"/>
          <p:cNvPicPr>
            <a:picLocks noChangeAspect="1"/>
          </p:cNvPicPr>
          <p:nvPr/>
        </p:nvPicPr>
        <p:blipFill>
          <a:blip r:embed="rId3"/>
          <a:srcRect r="1923" b="6077"/>
          <a:stretch>
            <a:fillRect/>
          </a:stretch>
        </p:blipFill>
        <p:spPr>
          <a:xfrm>
            <a:off x="857224" y="857232"/>
            <a:ext cx="7429552" cy="5214974"/>
          </a:xfrm>
          <a:prstGeom prst="rect">
            <a:avLst/>
          </a:prstGeom>
        </p:spPr>
      </p:pic>
      <p:pic>
        <p:nvPicPr>
          <p:cNvPr id="6" name="5 Imagen" descr="Capri 7 Signed.JPG"/>
          <p:cNvPicPr>
            <a:picLocks noChangeAspect="1"/>
          </p:cNvPicPr>
          <p:nvPr/>
        </p:nvPicPr>
        <p:blipFill>
          <a:blip r:embed="rId3"/>
          <a:srcRect r="1923" b="6077"/>
          <a:stretch>
            <a:fillRect/>
          </a:stretch>
        </p:blipFill>
        <p:spPr>
          <a:xfrm>
            <a:off x="928662" y="857232"/>
            <a:ext cx="7358115" cy="521497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428728" y="1000108"/>
            <a:ext cx="5357850" cy="36933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13800" b="1" dirty="0" err="1" smtClean="0">
                <a:ln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Capri</a:t>
            </a:r>
            <a:endParaRPr lang="es-ES" sz="13800" b="1" dirty="0" smtClean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  <a:p>
            <a:r>
              <a:rPr lang="es-ES" sz="96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    </a:t>
            </a:r>
            <a:endParaRPr lang="es-ES" sz="96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advTm="17000">
    <p:sndAc>
      <p:stSnd>
        <p:snd r:embed="rId2" name="capri c'est fini - hervé villar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ri2  mapa.jpg"/>
          <p:cNvPicPr>
            <a:picLocks noChangeAspect="1"/>
          </p:cNvPicPr>
          <p:nvPr/>
        </p:nvPicPr>
        <p:blipFill>
          <a:blip r:embed="rId2">
            <a:lum bright="-2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ndera-italian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r="1810" b="3125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00034" y="1643050"/>
            <a:ext cx="82868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Script MT Bold" pitchFamily="66" charset="0"/>
              </a:rPr>
              <a:t>La isla abunda en arboledas de olivos, acantilados, colinas, y grandes terrazas de jardines desde los que se puede ver todo el azul del mediterráneo. A la distancia, se logra también contemplar las magníficas ciudades de Nápoles y </a:t>
            </a:r>
            <a:r>
              <a:rPr lang="es-ES" sz="2800" b="1" dirty="0" err="1" smtClean="0">
                <a:solidFill>
                  <a:schemeClr val="bg1"/>
                </a:solidFill>
                <a:latin typeface="Script MT Bold" pitchFamily="66" charset="0"/>
              </a:rPr>
              <a:t>Mt.</a:t>
            </a:r>
            <a:r>
              <a:rPr lang="es-ES" sz="2800" b="1" dirty="0" smtClean="0">
                <a:solidFill>
                  <a:schemeClr val="bg1"/>
                </a:solidFill>
                <a:latin typeface="Script MT Bold" pitchFamily="66" charset="0"/>
              </a:rPr>
              <a:t> </a:t>
            </a:r>
            <a:r>
              <a:rPr lang="es-ES" sz="2800" b="1" dirty="0" err="1" smtClean="0">
                <a:solidFill>
                  <a:schemeClr val="bg1"/>
                </a:solidFill>
                <a:latin typeface="Script MT Bold" pitchFamily="66" charset="0"/>
              </a:rPr>
              <a:t>Vesuvio</a:t>
            </a:r>
            <a:r>
              <a:rPr lang="es-ES" sz="2800" b="1" dirty="0" smtClean="0">
                <a:solidFill>
                  <a:schemeClr val="bg1"/>
                </a:solidFill>
                <a:latin typeface="Script MT Bold" pitchFamily="66" charset="0"/>
              </a:rPr>
              <a:t>, rodeadas por blancos ferris y batiscafos que cruzan todos los puertos, así como la Marina </a:t>
            </a:r>
            <a:r>
              <a:rPr lang="es-ES" sz="2800" b="1" dirty="0" err="1" smtClean="0">
                <a:solidFill>
                  <a:schemeClr val="bg1"/>
                </a:solidFill>
                <a:latin typeface="Script MT Bold" pitchFamily="66" charset="0"/>
              </a:rPr>
              <a:t>Piccola</a:t>
            </a:r>
            <a:r>
              <a:rPr lang="es-ES" sz="2800" b="1" dirty="0" smtClean="0">
                <a:solidFill>
                  <a:schemeClr val="bg1"/>
                </a:solidFill>
                <a:latin typeface="Script MT Bold" pitchFamily="66" charset="0"/>
              </a:rPr>
              <a:t>, las Islas </a:t>
            </a:r>
            <a:r>
              <a:rPr lang="es-ES" sz="2800" b="1" dirty="0" err="1" smtClean="0">
                <a:solidFill>
                  <a:schemeClr val="bg1"/>
                </a:solidFill>
                <a:latin typeface="Script MT Bold" pitchFamily="66" charset="0"/>
              </a:rPr>
              <a:t>Faraglioni</a:t>
            </a:r>
            <a:r>
              <a:rPr lang="es-ES" sz="2800" b="1" dirty="0" smtClean="0">
                <a:solidFill>
                  <a:schemeClr val="bg1"/>
                </a:solidFill>
                <a:latin typeface="Script MT Bold" pitchFamily="66" charset="0"/>
              </a:rPr>
              <a:t> Y Punta de Tragara.</a:t>
            </a:r>
          </a:p>
          <a:p>
            <a:endParaRPr lang="es-ES" sz="2800" b="1" dirty="0" smtClean="0">
              <a:solidFill>
                <a:schemeClr val="bg1"/>
              </a:solidFill>
              <a:latin typeface="Script MT Bold" pitchFamily="66" charset="0"/>
            </a:endParaRPr>
          </a:p>
          <a:p>
            <a:endParaRPr lang="es-ES" sz="2800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z.201105241909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. Los Farallones, al fo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ndera-italian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r="1810" b="3125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85786" y="2143116"/>
            <a:ext cx="764386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Script MT Bold" pitchFamily="66" charset="0"/>
              </a:rPr>
              <a:t>A la isla se llega abordando un </a:t>
            </a:r>
            <a:r>
              <a:rPr lang="es-ES" sz="2800" b="1" dirty="0" err="1" smtClean="0">
                <a:solidFill>
                  <a:schemeClr val="bg1"/>
                </a:solidFill>
                <a:latin typeface="Script MT Bold" pitchFamily="66" charset="0"/>
              </a:rPr>
              <a:t>ferry</a:t>
            </a:r>
            <a:r>
              <a:rPr lang="es-ES" sz="2800" b="1" dirty="0" smtClean="0">
                <a:solidFill>
                  <a:schemeClr val="bg1"/>
                </a:solidFill>
                <a:latin typeface="Script MT Bold" pitchFamily="66" charset="0"/>
              </a:rPr>
              <a:t> en el puerto de Nápoles con destino al puerto de Marina Grande, ubicado junto a la ciudad de </a:t>
            </a:r>
            <a:r>
              <a:rPr lang="es-ES" sz="2800" b="1" dirty="0" err="1" smtClean="0">
                <a:solidFill>
                  <a:schemeClr val="bg1"/>
                </a:solidFill>
                <a:latin typeface="Script MT Bold" pitchFamily="66" charset="0"/>
              </a:rPr>
              <a:t>Capri</a:t>
            </a:r>
            <a:r>
              <a:rPr lang="es-ES" sz="2800" b="1" dirty="0" smtClean="0">
                <a:solidFill>
                  <a:schemeClr val="bg1"/>
                </a:solidFill>
                <a:latin typeface="Script MT Bold" pitchFamily="66" charset="0"/>
              </a:rPr>
              <a:t>. Una vez en él, se debe tomar un funicular para trasladarse hasta el centro de esta pintoresca ciudad.</a:t>
            </a:r>
          </a:p>
          <a:p>
            <a:endParaRPr lang="es-ES" sz="2800" b="1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62175316P10004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ndera-italian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r="1810" b="3125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00034" y="1142984"/>
            <a:ext cx="800105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Capri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 tiene dos lugares principales, el primero es la Ciudad de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Capri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, que se encuentra en la mitad este de la isla. Un funicular asciende del centro de la ciudad hasta el puerto de Marina Grande, desde donde zarpan los ferris y batiscafos. La otra parte es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Anacapri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, que se encuentra en la parte más alta de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Capri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, por lo que se debe llegar en autobús o taxi.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Anacapri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  tiene una elevación de 980 pies y es la que cuenta con más vida nocturna entre las dos</a:t>
            </a:r>
          </a:p>
          <a:p>
            <a:endParaRPr lang="es-ES" sz="2800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N95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. El muelle de Capr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zur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>
    <p:sndAc>
      <p:stSnd>
        <p:snd r:embed="rId2" name="Capri, C'est Fini solo musi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ri_coastli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9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ndera-italian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r="1810" b="3125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857225" y="1643050"/>
            <a:ext cx="757242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La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piazzetta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 central de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Capri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, aunque conserva su modesta arquitectura urbana, está llena de tiendas lujosas, restaurantes caros, y paparazzi a la caza de celebridades.</a:t>
            </a:r>
          </a:p>
          <a:p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El hecho de que casi todas las trayectorias sean cortas y fáciles de realizar sin ningún vehículo, ofrecen la posibilidad de explorar la isla a pie, atravesando los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los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 Jardines de Augusto, iglesias, antiquísimos chalet, ruinas, y toda clase de construcciones históricas.</a:t>
            </a:r>
          </a:p>
          <a:p>
            <a:endParaRPr lang="es-ES" sz="2800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 La Piazzet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rioMark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6522748_d068bd265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52400" y="15240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9-Capri-Anacapr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>
    <p:sndAc>
      <p:stSnd>
        <p:snd r:embed="rId2" name="capri se acabo españ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5946448_1911b000f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5947808_a604a6b06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_Piazzet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5105477_f2b8e7cc49 (1)PLAZOLETA DE CAPR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5098963_ec5885a34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5111671_129062fc4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 Villa San Michele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ndera-italian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r="1810" b="3125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857224" y="1214422"/>
            <a:ext cx="742955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La Gruta Azul, una de las muestras de belleza natural más impactantes de la región, con su cueva de acceso marítimo y sus paredes que reflejan las profundidades azules del mar. En épocas pasadas, los antiguos romanos tenían a la Gruta Azul como un lugar de poderes místicos y belleza inusitada, a mediados del siglo </a:t>
            </a:r>
            <a:r>
              <a:rPr lang="es-ES" sz="2800" dirty="0" smtClean="0">
                <a:solidFill>
                  <a:schemeClr val="bg1"/>
                </a:solidFill>
              </a:rPr>
              <a:t>XIX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 fue redescubierta por un pintor alemán y desde entonces miles de turistas han visitado el espectáculo natural de la gruta.</a:t>
            </a:r>
          </a:p>
          <a:p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 </a:t>
            </a:r>
          </a:p>
          <a:p>
            <a:endParaRPr lang="es-ES" sz="2800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. La Gruta Azú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6.04BlueGrott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5713589_cf149d87f8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>
    <p:sndAc>
      <p:stSnd>
        <p:snd r:embed="rId2" name="capri c'est fini - hervé villar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6520888_e430b0c7b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tel-caesar-augustus-a-capri_6821_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ri_court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ndera-italian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r="1810" b="3125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85786" y="2071678"/>
            <a:ext cx="785818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El segundo centro urbano de la isla es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Anacapri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, localidad enclavada en la montaña. Desde ella se puede llegar en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aerosilla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 hasta la cumbre del Monte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Solaro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 (589 m), el punto más alto de la Isla de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Capri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, desde el que se accede a unas vistas panorámicas imponentes</a:t>
            </a:r>
          </a:p>
          <a:p>
            <a:endParaRPr lang="es-ES" sz="2800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ri_Town_Bay_of_Naples_Campania_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. Capri por la noc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ndera-italian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r="1810" b="3125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1071538" y="1857364"/>
            <a:ext cx="68580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Punta Carena y Faro</a:t>
            </a:r>
            <a:b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</a:b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Atracadero y localidad balnearia, esta pintoresca ensenada situada al sudoeste de la isla, está engarzada en un paisaje de puro sello mediterráneo.</a:t>
            </a:r>
            <a:b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</a:b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El Faro, edificado hace más de un siglo, es el segundo de Italia, después del de Génova, por sus dimensiones y potencia.</a:t>
            </a:r>
          </a:p>
          <a:p>
            <a:endParaRPr lang="es-ES" sz="2800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15_capr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00px-Wyspa_Capri.JPG"/>
          <p:cNvPicPr>
            <a:picLocks noGrp="1" noChangeAspect="1"/>
          </p:cNvPicPr>
          <p:nvPr>
            <p:ph idx="1"/>
          </p:nvPr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938367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07229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707229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ndera-italiana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rcRect r="1810" b="3125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642911" y="1142984"/>
            <a:ext cx="764386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La Vía, Krupp es un camino único en el mundo, construido en una cresta rocosa, fue diseñado y construido por el ingeniero Alemán Emilio Mayer cortando la roca viva hasta  el mar, con un sinuoso camino de curvas tan estrechas como para aparecer superpuestas. Mirando hacia abajo o de pie, da un efecto tan increíble al punto que puede ser considerada una verdadera obra de arte, suavizada por la vegetación mediterránea que crece espontáneamente.</a:t>
            </a:r>
            <a:endParaRPr lang="es-ES" sz="28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 flipH="1" flipV="1">
            <a:off x="-928726" y="4929149"/>
            <a:ext cx="71438" cy="45719"/>
          </a:xfrm>
          <a:prstGeom prst="rect">
            <a:avLst/>
          </a:prstGeom>
          <a:blipFill dpi="0" rotWithShape="1">
            <a:blip r:embed="rId4" cstate="print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35000">
    <p:sndAc>
      <p:stSnd>
        <p:snd r:embed="rId2" name="Capri, C'est Fini solo musica.wav"/>
      </p:stSnd>
    </p:sndAc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a Vía, Krupp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5937886_95ca0d979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1143040" y="-1071594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5112997_8e84e64a0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5114289_e2e42f959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5945086_f0f61a76a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ndera-italian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r="1810" b="3125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14348" y="1643050"/>
            <a:ext cx="771530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Visitas imprescindibles:</a:t>
            </a:r>
          </a:p>
          <a:p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Arco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Naturale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/>
            </a:r>
            <a:b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</a:b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Este original arco es la parte sobreviviente de una vasta cueva que se adentraba en la montaña. Las olas del mar ampliaron su ingreso y se llevaron lo detritos. Después de la aparición de la isla en el período paleolítico, la cueva fue preservada de la acción erosiva de las olas, y el viento y la lluvia transformaron su superficie</a:t>
            </a:r>
          </a:p>
          <a:p>
            <a:endParaRPr lang="es-ES" sz="2800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7678720040_4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50000"/>
              <a:lum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>
    <p:sndAc>
      <p:stSnd>
        <p:snd r:embed="rId2" name="capri se acabo españ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ri 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ndera-italian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r="1810" b="3125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1071538" y="1857364"/>
            <a:ext cx="721523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Monte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Solaro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/>
            </a:r>
            <a:b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</a:b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La gran elevación del Monte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Solaro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 regala desde la cumbre (589 m) una vista espectacular sobre la isla, sobre los golfos de Nápoles y Salerno y hacia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Ischia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. La cima se alcanza en telesilla desde la plaza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Vittori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 o caminando desde vía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Capodimonte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-vía Monte </a:t>
            </a:r>
            <a:r>
              <a:rPr lang="es-ES" sz="2800" dirty="0" err="1" smtClean="0">
                <a:solidFill>
                  <a:schemeClr val="bg1"/>
                </a:solidFill>
                <a:latin typeface="Script MT Bold" pitchFamily="66" charset="0"/>
              </a:rPr>
              <a:t>Solaro</a:t>
            </a:r>
            <a:r>
              <a:rPr lang="es-ES" sz="2800" dirty="0" smtClean="0">
                <a:solidFill>
                  <a:schemeClr val="bg1"/>
                </a:solidFill>
                <a:latin typeface="Script MT Bold" pitchFamily="66" charset="0"/>
              </a:rPr>
              <a:t> y sucesivo sendero</a:t>
            </a:r>
          </a:p>
          <a:p>
            <a:endParaRPr lang="es-ES" sz="2800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nsalg_deskt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ri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ri5306_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ri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ri.harbour.from.above.ar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ri_57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ri__villa_san_gallery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ri_beac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5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40000">
    <p:sndAc>
      <p:stSnd>
        <p:snd r:embed="rId2" name="capri c'est fini - hervé villar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ri_vill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zzzarconaturalcapri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bright="-10000" contras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zzzfloresencapri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-142900"/>
            <a:ext cx="9144000" cy="7000900"/>
          </a:xfrm>
          <a:prstGeom prst="rect">
            <a:avLst/>
          </a:prstGeom>
          <a:blipFill dpi="0" rotWithShape="1">
            <a:blip r:embed="rId3">
              <a:alphaModFix amt="50000"/>
              <a:lum bright="-20000" contras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57488" y="0"/>
            <a:ext cx="7000924" cy="2500282"/>
          </a:xfrm>
        </p:spPr>
        <p:txBody>
          <a:bodyPr>
            <a:normAutofit/>
          </a:bodyPr>
          <a:lstStyle/>
          <a:p>
            <a:r>
              <a:rPr lang="es-ES" dirty="0" smtClean="0"/>
              <a:t>Casa  donde vivía Tiberio</a:t>
            </a:r>
            <a:endParaRPr lang="es-ES" dirty="0"/>
          </a:p>
        </p:txBody>
      </p:sp>
      <p:pic>
        <p:nvPicPr>
          <p:cNvPr id="4" name="3 Imagen" descr="tiberio ca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0115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blipFill dpi="0" rotWithShape="1">
            <a:blip r:embed="rId3">
              <a:alphaModFix amt="50000"/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312228" y="357166"/>
            <a:ext cx="48317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latin typeface="Script MT Bold" pitchFamily="66" charset="0"/>
              </a:rPr>
              <a:t>Casa  donde vivía Tiberio</a:t>
            </a:r>
            <a:endParaRPr lang="es-ES" sz="3600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a tiberiana_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  <a:lum bright="-20000" contras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3 Marcador de contenido" descr="zzzfloresencapr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-5500758" y="6429347"/>
            <a:ext cx="71438" cy="5357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_of_capri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42900"/>
            <a:ext cx="9144001" cy="70009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-142900"/>
            <a:ext cx="9144000" cy="7000900"/>
          </a:xfrm>
          <a:prstGeom prst="rect">
            <a:avLst/>
          </a:prstGeom>
          <a:blipFill dpi="0" rotWithShape="1">
            <a:blip r:embed="rId3">
              <a:alphaModFix amt="50000"/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-142900"/>
            <a:ext cx="9144000" cy="7000900"/>
          </a:xfrm>
          <a:prstGeom prst="rect">
            <a:avLst/>
          </a:prstGeom>
          <a:blipFill dpi="0" rotWithShape="1">
            <a:blip r:embed="rId3">
              <a:alphaModFix amt="50000"/>
              <a:lum bright="-20000" contras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-642974" y="5786454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000" dirty="0">
              <a:latin typeface="Script MT Bold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143240" y="5429264"/>
            <a:ext cx="2975495" cy="67710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Olmo-Jazmín</a:t>
            </a:r>
          </a:p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sla-de-capri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isla-de-capri-milespowerpoints.com</Template>
  <TotalTime>0</TotalTime>
  <Words>548</Words>
  <Application>Microsoft Office PowerPoint</Application>
  <PresentationFormat>Presentación en pantalla (4:3)</PresentationFormat>
  <Paragraphs>46</Paragraphs>
  <Slides>64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isla-de-capri-milespowerpoints.com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2012-05-12T21:42:24Z</dcterms:created>
  <dcterms:modified xsi:type="dcterms:W3CDTF">2012-05-12T21:43:40Z</dcterms:modified>
</cp:coreProperties>
</file>