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3" r:id="rId8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67" d="100"/>
          <a:sy n="67" d="100"/>
        </p:scale>
        <p:origin x="66" y="4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626F677F-9820-4581-93A9-122095D99F22}" type="datetimeFigureOut">
              <a:rPr lang="es-CO" smtClean="0"/>
              <a:t>01/02/2017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9E73930-7FFF-4A30-AE44-BB031491F99B}" type="slidenum">
              <a:rPr lang="es-CO" smtClean="0"/>
              <a:t>‹Nº›</a:t>
            </a:fld>
            <a:endParaRPr lang="es-CO"/>
          </a:p>
        </p:txBody>
      </p:sp>
    </p:spTree>
    <p:extLst>
      <p:ext uri="{BB962C8B-B14F-4D97-AF65-F5344CB8AC3E}">
        <p14:creationId xmlns:p14="http://schemas.microsoft.com/office/powerpoint/2010/main" val="1208266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26F677F-9820-4581-93A9-122095D99F22}" type="datetimeFigureOut">
              <a:rPr lang="es-CO" smtClean="0"/>
              <a:t>01/02/2017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9E73930-7FFF-4A30-AE44-BB031491F99B}" type="slidenum">
              <a:rPr lang="es-CO" smtClean="0"/>
              <a:t>‹Nº›</a:t>
            </a:fld>
            <a:endParaRPr lang="es-CO"/>
          </a:p>
        </p:txBody>
      </p:sp>
    </p:spTree>
    <p:extLst>
      <p:ext uri="{BB962C8B-B14F-4D97-AF65-F5344CB8AC3E}">
        <p14:creationId xmlns:p14="http://schemas.microsoft.com/office/powerpoint/2010/main" val="50050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626F677F-9820-4581-93A9-122095D99F22}" type="datetimeFigureOut">
              <a:rPr lang="es-CO" smtClean="0"/>
              <a:t>01/02/2017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9E73930-7FFF-4A30-AE44-BB031491F99B}" type="slidenum">
              <a:rPr lang="es-CO" smtClean="0"/>
              <a:t>‹Nº›</a:t>
            </a:fld>
            <a:endParaRPr lang="es-CO"/>
          </a:p>
        </p:txBody>
      </p:sp>
    </p:spTree>
    <p:extLst>
      <p:ext uri="{BB962C8B-B14F-4D97-AF65-F5344CB8AC3E}">
        <p14:creationId xmlns:p14="http://schemas.microsoft.com/office/powerpoint/2010/main" val="725884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626F677F-9820-4581-93A9-122095D99F22}" type="datetimeFigureOut">
              <a:rPr lang="es-CO" smtClean="0"/>
              <a:t>01/02/2017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9E73930-7FFF-4A30-AE44-BB031491F99B}" type="slidenum">
              <a:rPr lang="es-CO" smtClean="0"/>
              <a:t>‹Nº›</a:t>
            </a:fld>
            <a:endParaRPr lang="es-CO"/>
          </a:p>
        </p:txBody>
      </p:sp>
    </p:spTree>
    <p:extLst>
      <p:ext uri="{BB962C8B-B14F-4D97-AF65-F5344CB8AC3E}">
        <p14:creationId xmlns:p14="http://schemas.microsoft.com/office/powerpoint/2010/main" val="3461689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626F677F-9820-4581-93A9-122095D99F22}" type="datetimeFigureOut">
              <a:rPr lang="es-CO" smtClean="0"/>
              <a:t>01/02/2017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39E73930-7FFF-4A30-AE44-BB031491F99B}" type="slidenum">
              <a:rPr lang="es-CO" smtClean="0"/>
              <a:t>‹Nº›</a:t>
            </a:fld>
            <a:endParaRPr lang="es-CO"/>
          </a:p>
        </p:txBody>
      </p:sp>
    </p:spTree>
    <p:extLst>
      <p:ext uri="{BB962C8B-B14F-4D97-AF65-F5344CB8AC3E}">
        <p14:creationId xmlns:p14="http://schemas.microsoft.com/office/powerpoint/2010/main" val="13376517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626F677F-9820-4581-93A9-122095D99F22}" type="datetimeFigureOut">
              <a:rPr lang="es-CO" smtClean="0"/>
              <a:t>01/02/2017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39E73930-7FFF-4A30-AE44-BB031491F99B}" type="slidenum">
              <a:rPr lang="es-CO" smtClean="0"/>
              <a:t>‹Nº›</a:t>
            </a:fld>
            <a:endParaRPr lang="es-CO"/>
          </a:p>
        </p:txBody>
      </p:sp>
    </p:spTree>
    <p:extLst>
      <p:ext uri="{BB962C8B-B14F-4D97-AF65-F5344CB8AC3E}">
        <p14:creationId xmlns:p14="http://schemas.microsoft.com/office/powerpoint/2010/main" val="6462725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26F677F-9820-4581-93A9-122095D99F22}" type="datetimeFigureOut">
              <a:rPr lang="es-CO" smtClean="0"/>
              <a:t>01/02/2017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39E73930-7FFF-4A30-AE44-BB031491F99B}" type="slidenum">
              <a:rPr lang="es-CO" smtClean="0"/>
              <a:t>‹Nº›</a:t>
            </a:fld>
            <a:endParaRPr lang="es-CO"/>
          </a:p>
        </p:txBody>
      </p:sp>
    </p:spTree>
    <p:extLst>
      <p:ext uri="{BB962C8B-B14F-4D97-AF65-F5344CB8AC3E}">
        <p14:creationId xmlns:p14="http://schemas.microsoft.com/office/powerpoint/2010/main" val="16267356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26F677F-9820-4581-93A9-122095D99F22}" type="datetimeFigureOut">
              <a:rPr lang="es-CO" smtClean="0"/>
              <a:t>01/02/2017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9E73930-7FFF-4A30-AE44-BB031491F99B}" type="slidenum">
              <a:rPr lang="es-CO" smtClean="0"/>
              <a:t>‹Nº›</a:t>
            </a:fld>
            <a:endParaRPr lang="es-CO"/>
          </a:p>
        </p:txBody>
      </p:sp>
    </p:spTree>
    <p:extLst>
      <p:ext uri="{BB962C8B-B14F-4D97-AF65-F5344CB8AC3E}">
        <p14:creationId xmlns:p14="http://schemas.microsoft.com/office/powerpoint/2010/main" val="40242234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26F677F-9820-4581-93A9-122095D99F22}" type="datetimeFigureOut">
              <a:rPr lang="es-CO" smtClean="0"/>
              <a:t>01/02/2017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9E73930-7FFF-4A30-AE44-BB031491F99B}" type="slidenum">
              <a:rPr lang="es-CO" smtClean="0"/>
              <a:t>‹Nº›</a:t>
            </a:fld>
            <a:endParaRPr lang="es-CO"/>
          </a:p>
        </p:txBody>
      </p:sp>
    </p:spTree>
    <p:extLst>
      <p:ext uri="{BB962C8B-B14F-4D97-AF65-F5344CB8AC3E}">
        <p14:creationId xmlns:p14="http://schemas.microsoft.com/office/powerpoint/2010/main" val="36919819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26F677F-9820-4581-93A9-122095D99F22}" type="datetimeFigureOut">
              <a:rPr lang="es-CO" smtClean="0"/>
              <a:t>01/02/2017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9E73930-7FFF-4A30-AE44-BB031491F99B}" type="slidenum">
              <a:rPr lang="es-CO" smtClean="0"/>
              <a:t>‹Nº›</a:t>
            </a:fld>
            <a:endParaRPr lang="es-CO"/>
          </a:p>
        </p:txBody>
      </p:sp>
    </p:spTree>
    <p:extLst>
      <p:ext uri="{BB962C8B-B14F-4D97-AF65-F5344CB8AC3E}">
        <p14:creationId xmlns:p14="http://schemas.microsoft.com/office/powerpoint/2010/main" val="40107446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26F677F-9820-4581-93A9-122095D99F22}" type="datetimeFigureOut">
              <a:rPr lang="es-CO" smtClean="0"/>
              <a:t>01/02/2017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9E73930-7FFF-4A30-AE44-BB031491F99B}" type="slidenum">
              <a:rPr lang="es-CO" smtClean="0"/>
              <a:t>‹Nº›</a:t>
            </a:fld>
            <a:endParaRPr lang="es-CO"/>
          </a:p>
        </p:txBody>
      </p:sp>
    </p:spTree>
    <p:extLst>
      <p:ext uri="{BB962C8B-B14F-4D97-AF65-F5344CB8AC3E}">
        <p14:creationId xmlns:p14="http://schemas.microsoft.com/office/powerpoint/2010/main" val="31833616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6F677F-9820-4581-93A9-122095D99F22}" type="datetimeFigureOut">
              <a:rPr lang="es-CO" smtClean="0"/>
              <a:t>01/02/2017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E73930-7FFF-4A30-AE44-BB031491F99B}" type="slidenum">
              <a:rPr lang="es-CO" smtClean="0"/>
              <a:t>‹Nº›</a:t>
            </a:fld>
            <a:endParaRPr lang="es-CO"/>
          </a:p>
        </p:txBody>
      </p:sp>
    </p:spTree>
    <p:extLst>
      <p:ext uri="{BB962C8B-B14F-4D97-AF65-F5344CB8AC3E}">
        <p14:creationId xmlns:p14="http://schemas.microsoft.com/office/powerpoint/2010/main" val="25776964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8" Type="http://schemas.openxmlformats.org/officeDocument/2006/relationships/image" Target="../media/image91.png"/><Relationship Id="rId13" Type="http://schemas.openxmlformats.org/officeDocument/2006/relationships/hyperlink" Target="https://vk.com/mispps" TargetMode="External"/><Relationship Id="rId3" Type="http://schemas.openxmlformats.org/officeDocument/2006/relationships/image" Target="../media/image88.png"/><Relationship Id="rId7" Type="http://schemas.openxmlformats.org/officeDocument/2006/relationships/hyperlink" Target="https://www.facebook.com/mispps" TargetMode="External"/><Relationship Id="rId12" Type="http://schemas.openxmlformats.org/officeDocument/2006/relationships/image" Target="../media/image93.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90.png"/><Relationship Id="rId11" Type="http://schemas.openxmlformats.org/officeDocument/2006/relationships/hyperlink" Target="https://plus.google.com/+Mispps/" TargetMode="External"/><Relationship Id="rId5" Type="http://schemas.openxmlformats.org/officeDocument/2006/relationships/image" Target="../media/image89.png"/><Relationship Id="rId10" Type="http://schemas.openxmlformats.org/officeDocument/2006/relationships/image" Target="../media/image9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2591990" y="1213008"/>
            <a:ext cx="7008019" cy="4431983"/>
          </a:xfrm>
          <a:prstGeom prst="rect">
            <a:avLst/>
          </a:prstGeom>
        </p:spPr>
        <p:txBody>
          <a:bodyPr wrap="square">
            <a:spAutoFit/>
          </a:bodyPr>
          <a:lstStyle/>
          <a:p>
            <a:pPr algn="ctr"/>
            <a:r>
              <a:rPr lang="es-CO" b="1" i="1" dirty="0" smtClean="0">
                <a:solidFill>
                  <a:schemeClr val="bg1"/>
                </a:solidFill>
              </a:rPr>
              <a:t>Burano, </a:t>
            </a:r>
            <a:r>
              <a:rPr lang="es-CO" i="1" dirty="0">
                <a:solidFill>
                  <a:schemeClr val="bg1"/>
                </a:solidFill>
              </a:rPr>
              <a:t>es una de las islas del archipiélago de la Laguna Veneciana. Se encuentra situada al norte de Venecia, muy cerca de </a:t>
            </a:r>
            <a:r>
              <a:rPr lang="es-CO" i="1" dirty="0" err="1">
                <a:solidFill>
                  <a:schemeClr val="bg1"/>
                </a:solidFill>
              </a:rPr>
              <a:t>Torcello</a:t>
            </a:r>
            <a:r>
              <a:rPr lang="es-CO" i="1" dirty="0">
                <a:solidFill>
                  <a:schemeClr val="bg1"/>
                </a:solidFill>
              </a:rPr>
              <a:t>, y es conocida por la producción de encaje de </a:t>
            </a:r>
            <a:r>
              <a:rPr lang="es-CO" i="1" dirty="0" smtClean="0">
                <a:solidFill>
                  <a:schemeClr val="bg1"/>
                </a:solidFill>
              </a:rPr>
              <a:t>hilo, sus casas </a:t>
            </a:r>
            <a:r>
              <a:rPr lang="es-CO" i="1" dirty="0">
                <a:solidFill>
                  <a:schemeClr val="bg1"/>
                </a:solidFill>
              </a:rPr>
              <a:t>de </a:t>
            </a:r>
            <a:r>
              <a:rPr lang="es-CO" i="1" dirty="0" smtClean="0">
                <a:solidFill>
                  <a:schemeClr val="bg1"/>
                </a:solidFill>
              </a:rPr>
              <a:t>colores. La isla </a:t>
            </a:r>
            <a:r>
              <a:rPr lang="es-CO" i="1" dirty="0">
                <a:solidFill>
                  <a:schemeClr val="bg1"/>
                </a:solidFill>
              </a:rPr>
              <a:t>posee un inclinado campanario que se ve desde la lejanía</a:t>
            </a:r>
            <a:r>
              <a:rPr lang="es-CO" i="1" dirty="0" smtClean="0">
                <a:solidFill>
                  <a:schemeClr val="bg1"/>
                </a:solidFill>
              </a:rPr>
              <a:t>.</a:t>
            </a:r>
            <a:endParaRPr lang="es-CO" i="1" dirty="0">
              <a:solidFill>
                <a:schemeClr val="bg1"/>
              </a:solidFill>
            </a:endParaRPr>
          </a:p>
          <a:p>
            <a:pPr algn="ctr"/>
            <a:r>
              <a:rPr lang="es-CO" i="1" dirty="0">
                <a:solidFill>
                  <a:schemeClr val="bg1"/>
                </a:solidFill>
              </a:rPr>
              <a:t>Turísticamente hablando, Burano es famosa por sus casitas de colores. Los vecinos están obligados a pintar sus fachadas cada poco tiempo. Existe la leyenda de que las casas son de colores porque los marineros las pintaban así para poder llegar hasta ellas los días de niebla</a:t>
            </a:r>
            <a:r>
              <a:rPr lang="es-CO" i="1" dirty="0" smtClean="0">
                <a:solidFill>
                  <a:schemeClr val="bg1"/>
                </a:solidFill>
              </a:rPr>
              <a:t>. Para </a:t>
            </a:r>
            <a:r>
              <a:rPr lang="es-CO" i="1" dirty="0">
                <a:solidFill>
                  <a:schemeClr val="bg1"/>
                </a:solidFill>
              </a:rPr>
              <a:t>llegar a Burano desde Venecia hay dos </a:t>
            </a:r>
            <a:r>
              <a:rPr lang="es-CO" i="1" dirty="0" smtClean="0">
                <a:solidFill>
                  <a:schemeClr val="bg1"/>
                </a:solidFill>
              </a:rPr>
              <a:t>opciones:</a:t>
            </a:r>
          </a:p>
          <a:p>
            <a:pPr algn="ctr"/>
            <a:r>
              <a:rPr lang="es-CO" i="1" dirty="0" smtClean="0">
                <a:solidFill>
                  <a:schemeClr val="bg1"/>
                </a:solidFill>
              </a:rPr>
              <a:t>Transporte </a:t>
            </a:r>
            <a:r>
              <a:rPr lang="es-CO" i="1" dirty="0">
                <a:solidFill>
                  <a:schemeClr val="bg1"/>
                </a:solidFill>
              </a:rPr>
              <a:t>público: línea LN de </a:t>
            </a:r>
            <a:r>
              <a:rPr lang="es-CO" i="1" dirty="0" err="1">
                <a:solidFill>
                  <a:schemeClr val="bg1"/>
                </a:solidFill>
              </a:rPr>
              <a:t>vaporetto</a:t>
            </a:r>
            <a:r>
              <a:rPr lang="es-CO" i="1" dirty="0">
                <a:solidFill>
                  <a:schemeClr val="bg1"/>
                </a:solidFill>
              </a:rPr>
              <a:t> desde </a:t>
            </a:r>
            <a:r>
              <a:rPr lang="es-CO" i="1" dirty="0" err="1">
                <a:solidFill>
                  <a:schemeClr val="bg1"/>
                </a:solidFill>
              </a:rPr>
              <a:t>Fondamenta</a:t>
            </a:r>
            <a:r>
              <a:rPr lang="es-CO" i="1" dirty="0">
                <a:solidFill>
                  <a:schemeClr val="bg1"/>
                </a:solidFill>
              </a:rPr>
              <a:t> </a:t>
            </a:r>
            <a:r>
              <a:rPr lang="es-CO" i="1" dirty="0" err="1">
                <a:solidFill>
                  <a:schemeClr val="bg1"/>
                </a:solidFill>
              </a:rPr>
              <a:t>Nuove</a:t>
            </a:r>
            <a:r>
              <a:rPr lang="es-CO" i="1" dirty="0">
                <a:solidFill>
                  <a:schemeClr val="bg1"/>
                </a:solidFill>
              </a:rPr>
              <a:t> o San </a:t>
            </a:r>
            <a:r>
              <a:rPr lang="es-CO" i="1" dirty="0" err="1">
                <a:solidFill>
                  <a:schemeClr val="bg1"/>
                </a:solidFill>
              </a:rPr>
              <a:t>Zaccaria</a:t>
            </a:r>
            <a:r>
              <a:rPr lang="es-CO" i="1" dirty="0">
                <a:solidFill>
                  <a:schemeClr val="bg1"/>
                </a:solidFill>
              </a:rPr>
              <a:t>. Llegar desde </a:t>
            </a:r>
            <a:r>
              <a:rPr lang="es-CO" i="1" dirty="0" smtClean="0">
                <a:solidFill>
                  <a:schemeClr val="bg1"/>
                </a:solidFill>
              </a:rPr>
              <a:t>Venecia </a:t>
            </a:r>
            <a:r>
              <a:rPr lang="es-CO" i="1" dirty="0">
                <a:solidFill>
                  <a:schemeClr val="bg1"/>
                </a:solidFill>
              </a:rPr>
              <a:t>llevará unos 45 minutos.</a:t>
            </a:r>
          </a:p>
          <a:p>
            <a:pPr algn="ctr"/>
            <a:r>
              <a:rPr lang="es-CO" i="1" dirty="0">
                <a:solidFill>
                  <a:schemeClr val="bg1"/>
                </a:solidFill>
              </a:rPr>
              <a:t>Excursión en castellano: </a:t>
            </a:r>
            <a:r>
              <a:rPr lang="es-CO" i="1" dirty="0" smtClean="0">
                <a:solidFill>
                  <a:schemeClr val="bg1"/>
                </a:solidFill>
              </a:rPr>
              <a:t>con </a:t>
            </a:r>
            <a:r>
              <a:rPr lang="es-CO" i="1" dirty="0">
                <a:solidFill>
                  <a:schemeClr val="bg1"/>
                </a:solidFill>
              </a:rPr>
              <a:t>guía de habla </a:t>
            </a:r>
            <a:r>
              <a:rPr lang="es-CO" i="1" dirty="0" smtClean="0">
                <a:solidFill>
                  <a:schemeClr val="bg1"/>
                </a:solidFill>
              </a:rPr>
              <a:t>castellana, Muy recomendable</a:t>
            </a:r>
          </a:p>
          <a:p>
            <a:pPr algn="ctr"/>
            <a:endParaRPr lang="es-CO" b="1" i="1" dirty="0" smtClean="0">
              <a:solidFill>
                <a:schemeClr val="bg1"/>
              </a:solidFill>
            </a:endParaRPr>
          </a:p>
          <a:p>
            <a:pPr algn="ctr"/>
            <a:r>
              <a:rPr lang="es-CO" sz="1000" b="1" i="1" dirty="0" smtClean="0">
                <a:solidFill>
                  <a:schemeClr val="bg1"/>
                </a:solidFill>
              </a:rPr>
              <a:t>Creó</a:t>
            </a:r>
            <a:r>
              <a:rPr lang="es-CO" sz="1000" b="1" i="1" dirty="0">
                <a:solidFill>
                  <a:schemeClr val="bg1"/>
                </a:solidFill>
              </a:rPr>
              <a:t>: Jeremías </a:t>
            </a:r>
          </a:p>
          <a:p>
            <a:pPr algn="ctr"/>
            <a:r>
              <a:rPr lang="es-CO" sz="1000" b="1" i="1" dirty="0">
                <a:solidFill>
                  <a:schemeClr val="bg1"/>
                </a:solidFill>
              </a:rPr>
              <a:t>Para: mis </a:t>
            </a:r>
            <a:r>
              <a:rPr lang="es-CO" sz="1000" b="1" i="1" dirty="0" err="1">
                <a:solidFill>
                  <a:schemeClr val="bg1"/>
                </a:solidFill>
              </a:rPr>
              <a:t>pps</a:t>
            </a:r>
            <a:endParaRPr lang="es-CO" sz="1000" b="1" i="1" dirty="0">
              <a:solidFill>
                <a:schemeClr val="bg1"/>
              </a:solidFill>
            </a:endParaRPr>
          </a:p>
          <a:p>
            <a:pPr algn="ctr"/>
            <a:r>
              <a:rPr lang="es-CO" sz="1000" b="1" i="1" dirty="0">
                <a:solidFill>
                  <a:schemeClr val="bg1"/>
                </a:solidFill>
              </a:rPr>
              <a:t>Música: Por Ti Volaré</a:t>
            </a:r>
          </a:p>
          <a:p>
            <a:pPr algn="ctr"/>
            <a:endParaRPr lang="es-CO" i="1" dirty="0">
              <a:solidFill>
                <a:schemeClr val="bg1"/>
              </a:solidFill>
            </a:endParaRPr>
          </a:p>
        </p:txBody>
      </p:sp>
      <p:pic>
        <p:nvPicPr>
          <p:cNvPr id="5" name="MUSICA_ROMANTICA_INSTRUMENTAL_POR_TI_VOLARE_CON_T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pic>
        <p:nvPicPr>
          <p:cNvPr id="6" name="MUSICA_ROMANTICA_INSTRUMENTAL_POR_TI_VOLARE_CON_T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966962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1" presetClass="mediacall" presetSubtype="0" fill="hold" nodeType="clickEffect">
                                  <p:stCondLst>
                                    <p:cond delay="0"/>
                                  </p:stCondLst>
                                  <p:childTnLst>
                                    <p:cmd type="call" cmd="playFrom(0.0)">
                                      <p:cBhvr>
                                        <p:cTn id="11" dur="217343" fill="hold"/>
                                        <p:tgtEl>
                                          <p:spTgt spid="5"/>
                                        </p:tgtEl>
                                      </p:cBhvr>
                                    </p:cmd>
                                  </p:childTnLst>
                                </p:cTn>
                              </p:par>
                            </p:childTnLst>
                          </p:cTn>
                        </p:par>
                      </p:childTnLst>
                    </p:cTn>
                  </p:par>
                </p:childTnLst>
              </p:cTn>
              <p:nextCondLst>
                <p:cond evt="onClick" delay="0">
                  <p:tgtEl>
                    <p:spTgt spid="5"/>
                  </p:tgtEl>
                </p:cond>
              </p:nextCondLst>
            </p:seq>
            <p:audio>
              <p:cMediaNode vol="80000">
                <p:cTn id="12" fill="hold" display="0">
                  <p:stCondLst>
                    <p:cond delay="indefinite"/>
                  </p:stCondLst>
                  <p:endCondLst>
                    <p:cond evt="onStopAudio" delay="0">
                      <p:tgtEl>
                        <p:sldTgt/>
                      </p:tgtEl>
                    </p:cond>
                  </p:endCondLst>
                </p:cTn>
                <p:tgtEl>
                  <p:spTgt spid="5"/>
                </p:tgtEl>
              </p:cMediaNode>
            </p:audio>
            <p:audio>
              <p:cMediaNode vol="80000" numSld="999" showWhenStopped="0">
                <p:cTn id="13"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987729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989585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823402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Nube 2"/>
          <p:cNvSpPr/>
          <p:nvPr/>
        </p:nvSpPr>
        <p:spPr>
          <a:xfrm>
            <a:off x="7229474" y="900113"/>
            <a:ext cx="3000375" cy="442911"/>
          </a:xfrm>
          <a:prstGeom prst="cloud">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20404626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785314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3597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410057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260801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287733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963423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957284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975594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817276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806186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204351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488577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313088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8422450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653887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6677027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994593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0063574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1049710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val="69526138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6402512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5185821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0289854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6832709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5824333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4098367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0568274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0384720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7180915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9795164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8064019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301139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7162" y="0"/>
            <a:ext cx="12034838" cy="6858000"/>
          </a:xfrm>
          <a:prstGeom prst="rect">
            <a:avLst/>
          </a:prstGeom>
        </p:spPr>
      </p:pic>
    </p:spTree>
    <p:extLst>
      <p:ext uri="{BB962C8B-B14F-4D97-AF65-F5344CB8AC3E}">
        <p14:creationId xmlns:p14="http://schemas.microsoft.com/office/powerpoint/2010/main" val="217103526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7751288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6457654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6148783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9691997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4658991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4442463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8655265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7544246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5144181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848299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596962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5041868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7904677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7328848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1444541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1298044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3853321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4042757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0284133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310982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6102146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928688" y="6200775"/>
            <a:ext cx="4300537" cy="35718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Triángulo rectángulo 3"/>
          <p:cNvSpPr/>
          <p:nvPr/>
        </p:nvSpPr>
        <p:spPr>
          <a:xfrm>
            <a:off x="5229225" y="6200775"/>
            <a:ext cx="928688" cy="357188"/>
          </a:xfrm>
          <a:prstGeom prst="rtTriangl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404057655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82047575"/>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96464262"/>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4160945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95511303"/>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2890322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5463223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49805640"/>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15379797"/>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9424621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51482453"/>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57649546"/>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30862575"/>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56622643"/>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2403538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58459276"/>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1014412" y="6100762"/>
            <a:ext cx="1500187" cy="300038"/>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Triángulo rectángulo 3"/>
          <p:cNvSpPr/>
          <p:nvPr/>
        </p:nvSpPr>
        <p:spPr>
          <a:xfrm>
            <a:off x="2514599" y="6107906"/>
            <a:ext cx="685800" cy="300037"/>
          </a:xfrm>
          <a:prstGeom prst="rtTriangl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3041517634"/>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25178703"/>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38990272"/>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36192041"/>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99373070"/>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55336334"/>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62489768"/>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84442203"/>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60930803"/>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70182451"/>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17110148"/>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latin typeface="Kristen ITC" panose="03050502040202030202" pitchFamily="66" charset="0"/>
              </a:rPr>
              <a:t>¿Te ha gustado?</a:t>
            </a:r>
            <a:r>
              <a:rPr lang="es-ES" sz="4800">
                <a:latin typeface="Kristen ITC" panose="03050502040202030202" pitchFamily="66" charset="0"/>
              </a:rPr>
              <a:t> </a:t>
            </a:r>
            <a:br>
              <a:rPr lang="es-ES" sz="4800">
                <a:latin typeface="Kristen ITC" panose="03050502040202030202" pitchFamily="66" charset="0"/>
              </a:rPr>
            </a:br>
            <a:r>
              <a:rPr lang="es-ES" sz="4400">
                <a:latin typeface="Kristen ITC" panose="03050502040202030202" pitchFamily="66" charset="0"/>
              </a:rPr>
              <a:t>Puedes ver más entrando </a:t>
            </a:r>
            <a:br>
              <a:rPr lang="es-ES" sz="4400">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latin typeface="Kristen ITC" panose="03050502040202030202"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282</TotalTime>
  <Words>178</Words>
  <Application>Microsoft Office PowerPoint</Application>
  <PresentationFormat>Panorámica</PresentationFormat>
  <Paragraphs>10</Paragraphs>
  <Slides>87</Slides>
  <Notes>0</Notes>
  <HiddenSlides>0</HiddenSlides>
  <MMClips>2</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87</vt:i4>
      </vt:variant>
    </vt:vector>
  </HeadingPairs>
  <TitlesOfParts>
    <vt:vector size="92" baseType="lpstr">
      <vt:lpstr>Arial</vt:lpstr>
      <vt:lpstr>Calibri</vt:lpstr>
      <vt:lpstr>Calibri Light</vt:lpstr>
      <vt:lpstr>Kristen ITC</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13</cp:revision>
  <dcterms:created xsi:type="dcterms:W3CDTF">2017-01-04T21:35:18Z</dcterms:created>
  <dcterms:modified xsi:type="dcterms:W3CDTF">2017-02-01T17:38:08Z</dcterms:modified>
</cp:coreProperties>
</file>