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1"/>
  </p:notesMasterIdLst>
  <p:sldIdLst>
    <p:sldId id="385" r:id="rId4"/>
    <p:sldId id="457" r:id="rId5"/>
    <p:sldId id="453" r:id="rId6"/>
    <p:sldId id="421" r:id="rId7"/>
    <p:sldId id="414" r:id="rId8"/>
    <p:sldId id="412" r:id="rId9"/>
    <p:sldId id="454" r:id="rId10"/>
    <p:sldId id="390" r:id="rId11"/>
    <p:sldId id="409" r:id="rId12"/>
    <p:sldId id="465" r:id="rId13"/>
    <p:sldId id="415" r:id="rId14"/>
    <p:sldId id="416" r:id="rId15"/>
    <p:sldId id="455" r:id="rId16"/>
    <p:sldId id="393" r:id="rId17"/>
    <p:sldId id="445" r:id="rId18"/>
    <p:sldId id="446" r:id="rId19"/>
    <p:sldId id="458" r:id="rId20"/>
    <p:sldId id="417" r:id="rId21"/>
    <p:sldId id="329" r:id="rId22"/>
    <p:sldId id="456" r:id="rId23"/>
    <p:sldId id="419" r:id="rId24"/>
    <p:sldId id="420" r:id="rId25"/>
    <p:sldId id="444" r:id="rId26"/>
    <p:sldId id="324" r:id="rId27"/>
    <p:sldId id="423" r:id="rId28"/>
    <p:sldId id="413" r:id="rId29"/>
    <p:sldId id="424" r:id="rId30"/>
    <p:sldId id="325" r:id="rId31"/>
    <p:sldId id="462" r:id="rId32"/>
    <p:sldId id="427" r:id="rId33"/>
    <p:sldId id="468" r:id="rId34"/>
    <p:sldId id="432" r:id="rId35"/>
    <p:sldId id="433" r:id="rId36"/>
    <p:sldId id="436" r:id="rId37"/>
    <p:sldId id="408" r:id="rId38"/>
    <p:sldId id="438" r:id="rId39"/>
    <p:sldId id="322" r:id="rId40"/>
    <p:sldId id="443" r:id="rId41"/>
    <p:sldId id="435" r:id="rId42"/>
    <p:sldId id="447" r:id="rId43"/>
    <p:sldId id="448" r:id="rId44"/>
    <p:sldId id="328" r:id="rId45"/>
    <p:sldId id="422" r:id="rId46"/>
    <p:sldId id="449" r:id="rId47"/>
    <p:sldId id="451" r:id="rId48"/>
    <p:sldId id="473" r:id="rId49"/>
    <p:sldId id="343" r:id="rId50"/>
    <p:sldId id="466" r:id="rId51"/>
    <p:sldId id="472" r:id="rId52"/>
    <p:sldId id="336" r:id="rId53"/>
    <p:sldId id="471" r:id="rId54"/>
    <p:sldId id="469" r:id="rId55"/>
    <p:sldId id="460" r:id="rId56"/>
    <p:sldId id="470" r:id="rId57"/>
    <p:sldId id="474" r:id="rId58"/>
    <p:sldId id="386" r:id="rId59"/>
    <p:sldId id="475" r:id="rId60"/>
  </p:sldIdLst>
  <p:sldSz cx="11090275" cy="685800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iRHb29fFWNJV9er5hEJh4A" hashData="88M2W90K8c1veXUsbq8I+omvDR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7800"/>
    <a:srgbClr val="C09200"/>
    <a:srgbClr val="ACA800"/>
    <a:srgbClr val="DEA900"/>
    <a:srgbClr val="9446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60" d="100"/>
          <a:sy n="60" d="100"/>
        </p:scale>
        <p:origin x="-324" y="-294"/>
      </p:cViewPr>
      <p:guideLst>
        <p:guide orient="horz" pos="2160"/>
        <p:guide pos="3493"/>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14/07/2017</a:t>
            </a:fld>
            <a:endParaRPr lang="es-ES"/>
          </a:p>
        </p:txBody>
      </p:sp>
      <p:sp>
        <p:nvSpPr>
          <p:cNvPr id="4" name="3 Marcador de imagen de diapositiva"/>
          <p:cNvSpPr>
            <a:spLocks noGrp="1" noRot="1" noChangeAspect="1"/>
          </p:cNvSpPr>
          <p:nvPr>
            <p:ph type="sldImg" idx="2"/>
          </p:nvPr>
        </p:nvSpPr>
        <p:spPr>
          <a:xfrm>
            <a:off x="657225" y="685800"/>
            <a:ext cx="554355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57225" y="685800"/>
            <a:ext cx="554355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130426"/>
            <a:ext cx="942673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1" y="3886200"/>
            <a:ext cx="776319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14/07/2017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6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14/07/2017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6055" y="4406901"/>
            <a:ext cx="942673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6055" y="2906713"/>
            <a:ext cx="942673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14/07/2017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4514" y="1600201"/>
            <a:ext cx="48982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37556" y="1600201"/>
            <a:ext cx="48982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14/07/2017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4" y="1535113"/>
            <a:ext cx="49001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4514" y="2174875"/>
            <a:ext cx="49001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33706" y="1535113"/>
            <a:ext cx="490205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33706" y="2174875"/>
            <a:ext cx="490205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14/07/2017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14/07/2017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14/07/2017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6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4514" y="273050"/>
            <a:ext cx="3648624"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35989" y="273051"/>
            <a:ext cx="61997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4514" y="1435101"/>
            <a:ext cx="364862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14/07/2017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73772" y="4800600"/>
            <a:ext cx="665416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73772" y="612775"/>
            <a:ext cx="6654165"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2173772" y="5367338"/>
            <a:ext cx="665416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14/07/2017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14/07/2017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40449" y="274639"/>
            <a:ext cx="2495312"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4514" y="274639"/>
            <a:ext cx="730109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14/07/2017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130428"/>
            <a:ext cx="942673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1" y="3886200"/>
            <a:ext cx="776319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17999">
              <a:srgbClr val="99CCFF"/>
            </a:gs>
            <a:gs pos="36000">
              <a:srgbClr val="9966FF"/>
            </a:gs>
            <a:gs pos="61000">
              <a:srgbClr val="CC99FF"/>
            </a:gs>
            <a:gs pos="82001">
              <a:srgbClr val="99CCFF"/>
            </a:gs>
            <a:gs pos="100000">
              <a:srgbClr val="CCCCFF"/>
            </a:gs>
          </a:gsLst>
          <a:lin ang="2700000" scaled="0"/>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554514" y="274638"/>
            <a:ext cx="998124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554514" y="1600201"/>
            <a:ext cx="9981248"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554514" y="6356351"/>
            <a:ext cx="2587731"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14/07/2017</a:t>
            </a:fld>
            <a:endParaRPr lang="es-ES"/>
          </a:p>
        </p:txBody>
      </p:sp>
      <p:sp>
        <p:nvSpPr>
          <p:cNvPr id="5" name="4 Marcador de pie de página"/>
          <p:cNvSpPr>
            <a:spLocks noGrp="1"/>
          </p:cNvSpPr>
          <p:nvPr>
            <p:ph type="ftr" sz="quarter" idx="3"/>
          </p:nvPr>
        </p:nvSpPr>
        <p:spPr>
          <a:xfrm>
            <a:off x="3789178" y="6356351"/>
            <a:ext cx="351192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7948030" y="6356351"/>
            <a:ext cx="2587731"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6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17999">
              <a:srgbClr val="99CCFF"/>
            </a:gs>
            <a:gs pos="36000">
              <a:srgbClr val="9966FF"/>
            </a:gs>
            <a:gs pos="61000">
              <a:srgbClr val="CC99FF"/>
            </a:gs>
            <a:gs pos="82001">
              <a:srgbClr val="99CCFF"/>
            </a:gs>
            <a:gs pos="100000">
              <a:srgbClr val="CCCCFF"/>
            </a:gs>
          </a:gsLst>
          <a:lin ang="2700000" scaled="0"/>
          <a:tileRect/>
        </a:gra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762457" y="365126"/>
            <a:ext cx="9565362"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762457" y="1825625"/>
            <a:ext cx="9565362"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762456" y="6356351"/>
            <a:ext cx="2495312"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14/07/2017</a:t>
            </a:fld>
            <a:endParaRPr lang="es-ES"/>
          </a:p>
        </p:txBody>
      </p:sp>
      <p:sp>
        <p:nvSpPr>
          <p:cNvPr id="5" name="Marcador de pie de página 4"/>
          <p:cNvSpPr>
            <a:spLocks noGrp="1"/>
          </p:cNvSpPr>
          <p:nvPr>
            <p:ph type="ftr" sz="quarter" idx="3"/>
          </p:nvPr>
        </p:nvSpPr>
        <p:spPr>
          <a:xfrm>
            <a:off x="3673654" y="6356351"/>
            <a:ext cx="3742968"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7832507" y="6356351"/>
            <a:ext cx="249531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600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4514" y="6245225"/>
            <a:ext cx="258773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61.jpeg"/><Relationship Id="rId4" Type="http://schemas.openxmlformats.org/officeDocument/2006/relationships/image" Target="../media/image3.gif"/></Relationships>
</file>

<file path=ppt/slides/_rels/slide57.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0"/>
            <a:ext cx="11090275"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567060" y="764704"/>
            <a:ext cx="124380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11090275"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11090275"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86641" y="3386642"/>
            <a:ext cx="6858000" cy="84717"/>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7618916" y="3386642"/>
            <a:ext cx="6858000" cy="84717"/>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305056" y="5500702"/>
            <a:ext cx="964035" cy="997034"/>
          </a:xfrm>
          <a:prstGeom prst="rect">
            <a:avLst/>
          </a:prstGeom>
          <a:noFill/>
          <a:ln w="38100">
            <a:solidFill>
              <a:srgbClr val="1CDEF8"/>
            </a:solidFill>
            <a:miter lim="800000"/>
            <a:headEnd/>
            <a:tailEnd/>
          </a:ln>
        </p:spPr>
      </p:pic>
      <p:sp>
        <p:nvSpPr>
          <p:cNvPr id="15" name="14 Rectángulo"/>
          <p:cNvSpPr/>
          <p:nvPr/>
        </p:nvSpPr>
        <p:spPr>
          <a:xfrm>
            <a:off x="829064" y="6021289"/>
            <a:ext cx="3725665"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217721" y="188640"/>
            <a:ext cx="947294" cy="1066800"/>
          </a:xfrm>
          <a:prstGeom prst="rect">
            <a:avLst/>
          </a:prstGeom>
          <a:noFill/>
          <a:ln w="9525">
            <a:noFill/>
            <a:miter lim="800000"/>
            <a:headEnd/>
            <a:tailEnd/>
          </a:ln>
        </p:spPr>
      </p:pic>
      <p:sp>
        <p:nvSpPr>
          <p:cNvPr id="12" name="11 Rectángulo"/>
          <p:cNvSpPr/>
          <p:nvPr/>
        </p:nvSpPr>
        <p:spPr>
          <a:xfrm>
            <a:off x="1789745" y="1772817"/>
            <a:ext cx="8172131"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2736562" y="2071679"/>
            <a:ext cx="8353713"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ISLA</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(Cantabria)</a:t>
            </a:r>
          </a:p>
        </p:txBody>
      </p:sp>
      <p:sp>
        <p:nvSpPr>
          <p:cNvPr id="14" name="13 CuadroTexto"/>
          <p:cNvSpPr txBox="1"/>
          <p:nvPr/>
        </p:nvSpPr>
        <p:spPr>
          <a:xfrm>
            <a:off x="126573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6000">
    <p:split orient="vert"/>
    <p:sndAc>
      <p:stSnd>
        <p:snd r:embed="rId3" name="ray coniff - extraños en el parais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C:\Documents and Settings\Jose Luis\Escritorio\isla-01-600.jpg"/>
          <p:cNvPicPr>
            <a:picLocks noChangeAspect="1" noChangeArrowheads="1"/>
          </p:cNvPicPr>
          <p:nvPr/>
        </p:nvPicPr>
        <p:blipFill>
          <a:blip r:embed="rId2"/>
          <a:srcRect/>
          <a:stretch>
            <a:fillRect/>
          </a:stretch>
        </p:blipFill>
        <p:spPr bwMode="auto">
          <a:xfrm>
            <a:off x="0" y="0"/>
            <a:ext cx="11330244"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AutoShape 2" descr="Imagen relacionad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55652" name="AutoShape 4" descr="Resultado de imagen de isla cantabri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55654" name="Picture 6" descr="Imagen relacionada"/>
          <p:cNvPicPr>
            <a:picLocks noChangeAspect="1" noChangeArrowheads="1"/>
          </p:cNvPicPr>
          <p:nvPr/>
        </p:nvPicPr>
        <p:blipFill>
          <a:blip r:embed="rId2"/>
          <a:srcRect/>
          <a:stretch>
            <a:fillRect/>
          </a:stretch>
        </p:blipFill>
        <p:spPr bwMode="auto">
          <a:xfrm>
            <a:off x="-1" y="0"/>
            <a:ext cx="11135195"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01799" y="428604"/>
            <a:ext cx="8715436" cy="6247864"/>
          </a:xfrm>
          <a:prstGeom prst="rect">
            <a:avLst/>
          </a:prstGeom>
        </p:spPr>
        <p:txBody>
          <a:bodyPr wrap="square">
            <a:spAutoFit/>
          </a:bodyPr>
          <a:lstStyle/>
          <a:p>
            <a:r>
              <a:rPr lang="es-ES" sz="4000" b="1" dirty="0" smtClean="0">
                <a:solidFill>
                  <a:schemeClr val="bg1"/>
                </a:solidFill>
                <a:latin typeface="Berlin Sans FB" pitchFamily="34" charset="0"/>
              </a:rPr>
              <a:t>Isla</a:t>
            </a:r>
            <a:r>
              <a:rPr lang="es-ES" sz="4000" dirty="0" smtClean="0">
                <a:solidFill>
                  <a:schemeClr val="bg1"/>
                </a:solidFill>
                <a:latin typeface="Berlin Sans FB" pitchFamily="34" charset="0"/>
              </a:rPr>
              <a:t> </a:t>
            </a:r>
          </a:p>
          <a:p>
            <a:r>
              <a:rPr lang="es-ES" sz="2000" dirty="0" smtClean="0">
                <a:solidFill>
                  <a:schemeClr val="bg1"/>
                </a:solidFill>
                <a:latin typeface="Berlin Sans FB" pitchFamily="34" charset="0"/>
              </a:rPr>
              <a:t>es un pueblo </a:t>
            </a:r>
            <a:r>
              <a:rPr lang="es-ES" sz="2000" dirty="0" err="1" smtClean="0">
                <a:solidFill>
                  <a:schemeClr val="bg1"/>
                </a:solidFill>
                <a:latin typeface="Berlin Sans FB" pitchFamily="34" charset="0"/>
              </a:rPr>
              <a:t>pertenecienteal</a:t>
            </a:r>
            <a:r>
              <a:rPr lang="es-ES" sz="2000" dirty="0" smtClean="0">
                <a:solidFill>
                  <a:schemeClr val="bg1"/>
                </a:solidFill>
                <a:latin typeface="Berlin Sans FB" pitchFamily="34" charset="0"/>
              </a:rPr>
              <a:t> municipio de </a:t>
            </a:r>
            <a:r>
              <a:rPr lang="es-ES" sz="2000" dirty="0" err="1" smtClean="0">
                <a:solidFill>
                  <a:schemeClr val="bg1"/>
                </a:solidFill>
                <a:latin typeface="Berlin Sans FB" pitchFamily="34" charset="0"/>
              </a:rPr>
              <a:t>Arnuero</a:t>
            </a:r>
            <a:r>
              <a:rPr lang="es-ES" sz="2000" dirty="0" smtClean="0">
                <a:solidFill>
                  <a:schemeClr val="bg1"/>
                </a:solidFill>
                <a:latin typeface="Berlin Sans FB" pitchFamily="34" charset="0"/>
              </a:rPr>
              <a:t> (Cantabria, España) junto a otros pueblos como </a:t>
            </a:r>
            <a:r>
              <a:rPr lang="es-ES" sz="2000" dirty="0" err="1" smtClean="0">
                <a:solidFill>
                  <a:schemeClr val="bg1"/>
                </a:solidFill>
                <a:latin typeface="Berlin Sans FB" pitchFamily="34" charset="0"/>
              </a:rPr>
              <a:t>Soano</a:t>
            </a:r>
            <a:r>
              <a:rPr lang="es-ES" sz="2000" dirty="0" smtClean="0">
                <a:solidFill>
                  <a:schemeClr val="bg1"/>
                </a:solidFill>
                <a:latin typeface="Berlin Sans FB" pitchFamily="34" charset="0"/>
              </a:rPr>
              <a:t>, </a:t>
            </a:r>
            <a:r>
              <a:rPr lang="es-ES" sz="2000" u="sng" dirty="0" smtClean="0">
                <a:solidFill>
                  <a:schemeClr val="bg1"/>
                </a:solidFill>
                <a:latin typeface="Berlin Sans FB" pitchFamily="34" charset="0"/>
              </a:rPr>
              <a:t>Castillo Siete Villas</a:t>
            </a:r>
            <a:r>
              <a:rPr lang="es-ES" sz="2000" dirty="0" smtClean="0">
                <a:solidFill>
                  <a:schemeClr val="bg1"/>
                </a:solidFill>
                <a:latin typeface="Berlin Sans FB" pitchFamily="34" charset="0"/>
              </a:rPr>
              <a:t> y </a:t>
            </a:r>
            <a:r>
              <a:rPr lang="es-ES" sz="2000" dirty="0" err="1" smtClean="0">
                <a:solidFill>
                  <a:schemeClr val="bg1"/>
                </a:solidFill>
                <a:latin typeface="Berlin Sans FB" pitchFamily="34" charset="0"/>
              </a:rPr>
              <a:t>Arnuero</a:t>
            </a:r>
            <a:r>
              <a:rPr lang="es-ES" sz="2000" dirty="0" smtClean="0">
                <a:solidFill>
                  <a:schemeClr val="bg1"/>
                </a:solidFill>
                <a:latin typeface="Berlin Sans FB" pitchFamily="34" charset="0"/>
              </a:rPr>
              <a:t>. Se encuentra en la comarca de </a:t>
            </a:r>
            <a:r>
              <a:rPr lang="es-ES" sz="2000" dirty="0" err="1" smtClean="0">
                <a:solidFill>
                  <a:schemeClr val="bg1"/>
                </a:solidFill>
                <a:latin typeface="Berlin Sans FB" pitchFamily="34" charset="0"/>
              </a:rPr>
              <a:t>Trasmiera</a:t>
            </a:r>
            <a:r>
              <a:rPr lang="es-ES" sz="2000" dirty="0" smtClean="0">
                <a:solidFill>
                  <a:schemeClr val="bg1"/>
                </a:solidFill>
                <a:latin typeface="Berlin Sans FB" pitchFamily="34" charset="0"/>
              </a:rPr>
              <a:t>. Existe una división de población en dos grupos: Isla pueblo situado en una zona más elevada junto a la iglesia e </a:t>
            </a:r>
            <a:r>
              <a:rPr lang="es-ES" sz="2000" i="1" dirty="0" smtClean="0">
                <a:solidFill>
                  <a:schemeClr val="bg1"/>
                </a:solidFill>
                <a:latin typeface="Berlin Sans FB" pitchFamily="34" charset="0"/>
              </a:rPr>
              <a:t>Isla playa</a:t>
            </a:r>
            <a:r>
              <a:rPr lang="es-ES" sz="2000" dirty="0" smtClean="0">
                <a:solidFill>
                  <a:schemeClr val="bg1"/>
                </a:solidFill>
                <a:latin typeface="Berlin Sans FB" pitchFamily="34" charset="0"/>
              </a:rPr>
              <a:t> (principalmente el barrio de Quejo) situado siguiendo la línea de costa de la ría y las playas hasta el cabo de Quejo.</a:t>
            </a:r>
          </a:p>
          <a:p>
            <a:r>
              <a:rPr lang="es-ES" sz="2000" dirty="0" smtClean="0">
                <a:solidFill>
                  <a:schemeClr val="bg1"/>
                </a:solidFill>
                <a:latin typeface="Berlin Sans FB" pitchFamily="34" charset="0"/>
              </a:rPr>
              <a:t>En la Edad Media formó parte de la Junta de las Siete Villas, integrada en la Merindad de </a:t>
            </a:r>
            <a:r>
              <a:rPr lang="es-ES" sz="2000" dirty="0" err="1" smtClean="0">
                <a:solidFill>
                  <a:schemeClr val="bg1"/>
                </a:solidFill>
                <a:latin typeface="Berlin Sans FB" pitchFamily="34" charset="0"/>
              </a:rPr>
              <a:t>Trasmiera</a:t>
            </a:r>
            <a:r>
              <a:rPr lang="es-ES" sz="2000" dirty="0" smtClean="0">
                <a:solidFill>
                  <a:schemeClr val="bg1"/>
                </a:solidFill>
                <a:latin typeface="Berlin Sans FB" pitchFamily="34" charset="0"/>
              </a:rPr>
              <a:t>. En 1822 se constituyó como ayuntamiento con el nombre de </a:t>
            </a:r>
            <a:r>
              <a:rPr lang="es-ES" sz="2000" i="1" dirty="0" smtClean="0">
                <a:solidFill>
                  <a:schemeClr val="bg1"/>
                </a:solidFill>
                <a:latin typeface="Berlin Sans FB" pitchFamily="34" charset="0"/>
              </a:rPr>
              <a:t>Quejo</a:t>
            </a:r>
            <a:r>
              <a:rPr lang="es-ES" sz="2000" dirty="0" smtClean="0">
                <a:solidFill>
                  <a:schemeClr val="bg1"/>
                </a:solidFill>
                <a:latin typeface="Berlin Sans FB" pitchFamily="34" charset="0"/>
              </a:rPr>
              <a:t>. Tras la reforma de 1835, se fusionó con el ayuntamiento de Castillo, dando lugar al ayuntamiento de </a:t>
            </a:r>
            <a:r>
              <a:rPr lang="es-ES" sz="2000" dirty="0" err="1" smtClean="0">
                <a:solidFill>
                  <a:schemeClr val="bg1"/>
                </a:solidFill>
                <a:latin typeface="Berlin Sans FB" pitchFamily="34" charset="0"/>
              </a:rPr>
              <a:t>Arnuero</a:t>
            </a:r>
            <a:r>
              <a:rPr lang="es-ES" sz="2000" dirty="0" smtClean="0">
                <a:solidFill>
                  <a:schemeClr val="bg1"/>
                </a:solidFill>
                <a:latin typeface="Berlin Sans FB" pitchFamily="34" charset="0"/>
              </a:rPr>
              <a:t>.</a:t>
            </a:r>
          </a:p>
          <a:p>
            <a:r>
              <a:rPr lang="es-ES" sz="2000" dirty="0" smtClean="0">
                <a:solidFill>
                  <a:schemeClr val="bg1"/>
                </a:solidFill>
                <a:latin typeface="Berlin Sans FB" pitchFamily="34" charset="0"/>
              </a:rPr>
              <a:t>Está situada en el norte de Cantabria, delimita con el mar Cantábrico al norte, la ría de Joyel y la localidad de </a:t>
            </a:r>
            <a:r>
              <a:rPr lang="es-ES" sz="2000" dirty="0" err="1" smtClean="0">
                <a:solidFill>
                  <a:schemeClr val="bg1"/>
                </a:solidFill>
                <a:latin typeface="Berlin Sans FB" pitchFamily="34" charset="0"/>
              </a:rPr>
              <a:t>Noja</a:t>
            </a:r>
            <a:r>
              <a:rPr lang="es-ES" sz="2000" dirty="0" smtClean="0">
                <a:solidFill>
                  <a:schemeClr val="bg1"/>
                </a:solidFill>
                <a:latin typeface="Berlin Sans FB" pitchFamily="34" charset="0"/>
              </a:rPr>
              <a:t> al este; la ría de Ajo y el pueblo de Ajo al oeste; y el Monte Cincho y el pueblo de </a:t>
            </a:r>
            <a:r>
              <a:rPr lang="es-ES" sz="2000" dirty="0" err="1" smtClean="0">
                <a:solidFill>
                  <a:schemeClr val="bg1"/>
                </a:solidFill>
                <a:latin typeface="Berlin Sans FB" pitchFamily="34" charset="0"/>
              </a:rPr>
              <a:t>Arnuero</a:t>
            </a:r>
            <a:r>
              <a:rPr lang="es-ES" sz="2000" dirty="0" smtClean="0">
                <a:solidFill>
                  <a:schemeClr val="bg1"/>
                </a:solidFill>
                <a:latin typeface="Berlin Sans FB" pitchFamily="34" charset="0"/>
              </a:rPr>
              <a:t> al sur.</a:t>
            </a:r>
          </a:p>
          <a:p>
            <a:r>
              <a:rPr lang="es-ES" sz="2000" dirty="0" smtClean="0">
                <a:solidFill>
                  <a:schemeClr val="bg1"/>
                </a:solidFill>
                <a:latin typeface="Berlin Sans FB" pitchFamily="34" charset="0"/>
              </a:rPr>
              <a:t>La principal actividad económica del pueblo es el turismo. En el año 2008 contaba con 666 habitantes (INE). Sin embargo la afluencia de turistas hace que esta cifra se dispare en los meses de verano.</a:t>
            </a:r>
          </a:p>
          <a:p>
            <a:r>
              <a:rPr lang="es-ES" sz="2000" b="1" dirty="0" smtClean="0">
                <a:solidFill>
                  <a:schemeClr val="bg1"/>
                </a:solidFill>
                <a:latin typeface="Berlin Sans FB" pitchFamily="34" charset="0"/>
              </a:rPr>
              <a:t>Isla</a:t>
            </a:r>
            <a:r>
              <a:rPr lang="es-ES" sz="2000" dirty="0" smtClean="0">
                <a:solidFill>
                  <a:schemeClr val="bg1"/>
                </a:solidFill>
                <a:latin typeface="Berlin Sans FB" pitchFamily="34" charset="0"/>
              </a:rPr>
              <a:t> se encuentra a 2,4 kilómetros de </a:t>
            </a:r>
            <a:r>
              <a:rPr lang="es-ES" sz="2000" dirty="0" err="1" smtClean="0">
                <a:solidFill>
                  <a:schemeClr val="bg1"/>
                </a:solidFill>
                <a:latin typeface="Berlin Sans FB" pitchFamily="34" charset="0"/>
              </a:rPr>
              <a:t>Arnuero</a:t>
            </a:r>
            <a:r>
              <a:rPr lang="es-ES" sz="2000" dirty="0" smtClean="0">
                <a:solidFill>
                  <a:schemeClr val="bg1"/>
                </a:solidFill>
                <a:latin typeface="Berlin Sans FB" pitchFamily="34" charset="0"/>
              </a:rPr>
              <a:t>, y a una media de 50 metros sobre el nivel del mar.</a:t>
            </a:r>
            <a:endParaRPr lang="es-ES" sz="2000" dirty="0">
              <a:solidFill>
                <a:schemeClr val="bg1"/>
              </a:solidFill>
              <a:latin typeface="Berlin Sans FB" pitchFamily="34" charset="0"/>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169903" y="5595024"/>
            <a:ext cx="1874577" cy="1262976"/>
          </a:xfrm>
          <a:prstGeom prst="rect">
            <a:avLst/>
          </a:prstGeom>
          <a:noFill/>
        </p:spPr>
      </p:pic>
      <p:sp>
        <p:nvSpPr>
          <p:cNvPr id="4" name="2 Rectángulo"/>
          <p:cNvSpPr/>
          <p:nvPr/>
        </p:nvSpPr>
        <p:spPr>
          <a:xfrm>
            <a:off x="-512870" y="0"/>
            <a:ext cx="11603146"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3D4A8"/>
              </a:gs>
              <a:gs pos="25000">
                <a:srgbClr val="21D6E0"/>
              </a:gs>
              <a:gs pos="75000">
                <a:srgbClr val="0087E6"/>
              </a:gs>
              <a:gs pos="100000">
                <a:srgbClr val="005CB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flipH="1">
            <a:off x="0" y="0"/>
            <a:ext cx="1183323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3D4A8"/>
              </a:gs>
              <a:gs pos="25000">
                <a:srgbClr val="21D6E0"/>
              </a:gs>
              <a:gs pos="75000">
                <a:srgbClr val="0087E6"/>
              </a:gs>
              <a:gs pos="100000">
                <a:srgbClr val="005CB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Imagen relacionada"/>
          <p:cNvPicPr>
            <a:picLocks noChangeAspect="1" noChangeArrowheads="1"/>
          </p:cNvPicPr>
          <p:nvPr/>
        </p:nvPicPr>
        <p:blipFill>
          <a:blip r:embed="rId2"/>
          <a:srcRect/>
          <a:stretch>
            <a:fillRect/>
          </a:stretch>
        </p:blipFill>
        <p:spPr bwMode="auto">
          <a:xfrm>
            <a:off x="0" y="0"/>
            <a:ext cx="11090275"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Resultado de imagen de isla cantabria"/>
          <p:cNvPicPr>
            <a:picLocks noChangeAspect="1" noChangeArrowheads="1"/>
          </p:cNvPicPr>
          <p:nvPr/>
        </p:nvPicPr>
        <p:blipFill>
          <a:blip r:embed="rId2"/>
          <a:srcRect/>
          <a:stretch>
            <a:fillRect/>
          </a:stretch>
        </p:blipFill>
        <p:spPr bwMode="auto">
          <a:xfrm>
            <a:off x="0" y="0"/>
            <a:ext cx="11090272"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16245" y="1285860"/>
            <a:ext cx="7558914" cy="4401205"/>
          </a:xfrm>
          <a:prstGeom prst="rect">
            <a:avLst/>
          </a:prstGeom>
        </p:spPr>
        <p:txBody>
          <a:bodyPr wrap="square">
            <a:spAutoFit/>
          </a:bodyPr>
          <a:lstStyle/>
          <a:p>
            <a:r>
              <a:rPr lang="es-ES" sz="4000" dirty="0" smtClean="0">
                <a:solidFill>
                  <a:schemeClr val="bg1"/>
                </a:solidFill>
                <a:latin typeface="Berlin Sans FB" pitchFamily="34" charset="0"/>
              </a:rPr>
              <a:t>Isla </a:t>
            </a:r>
          </a:p>
          <a:p>
            <a:r>
              <a:rPr lang="es-ES" sz="2000" dirty="0" smtClean="0">
                <a:solidFill>
                  <a:schemeClr val="bg1"/>
                </a:solidFill>
                <a:latin typeface="Berlin Sans FB" pitchFamily="34" charset="0"/>
              </a:rPr>
              <a:t>se ha convertido en uno de los destinos vacacionales más apreciados por todos los públicos, especialmente los que aprecian el confort, la naturaleza, la buena mesa y en general, la calidad.</a:t>
            </a:r>
          </a:p>
          <a:p>
            <a:r>
              <a:rPr lang="es-ES" sz="2000" dirty="0" smtClean="0">
                <a:solidFill>
                  <a:schemeClr val="bg1"/>
                </a:solidFill>
                <a:latin typeface="Berlin Sans FB" pitchFamily="34" charset="0"/>
              </a:rPr>
              <a:t>La villa se Isla se ubica al norte del norte, en el septentrión, bajo la Osa Mayor. Lo que fue una ínsula aún hoy se entrevé en la pequeña península, una escarpada llanura de tierra verde adentrada y varada en el mar Cantábrico, con el Cabo de Quejo como proa.</a:t>
            </a:r>
          </a:p>
          <a:p>
            <a:r>
              <a:rPr lang="es-ES" sz="2000" dirty="0" smtClean="0">
                <a:solidFill>
                  <a:schemeClr val="bg1"/>
                </a:solidFill>
                <a:latin typeface="Berlin Sans FB" pitchFamily="34" charset="0"/>
              </a:rPr>
              <a:t>Isla es en realidad una península situada entre las rías de Castellano y Quejo y el Mar Cantábrico. Gracias a esta condición disfruta de un contorno costero muy rico en diferentes paisajes, desde amplias playas de arena dorada hasta recogidas calas e impresionantes acantilados sobre el Cantábrico.</a:t>
            </a:r>
            <a:endParaRPr lang="es-ES" sz="2000" dirty="0">
              <a:solidFill>
                <a:schemeClr val="bg1"/>
              </a:solidFill>
              <a:latin typeface="Berlin Sans FB" pitchFamily="34" charset="0"/>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286388"/>
            <a:ext cx="2332671" cy="1571612"/>
          </a:xfrm>
          <a:prstGeom prst="rect">
            <a:avLst/>
          </a:prstGeom>
          <a:noFill/>
        </p:spPr>
      </p:pic>
      <p:sp>
        <p:nvSpPr>
          <p:cNvPr id="4" name="2 Rectángulo"/>
          <p:cNvSpPr/>
          <p:nvPr/>
        </p:nvSpPr>
        <p:spPr>
          <a:xfrm flipH="1">
            <a:off x="0" y="0"/>
            <a:ext cx="1183323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3D4A8"/>
              </a:gs>
              <a:gs pos="25000">
                <a:srgbClr val="21D6E0"/>
              </a:gs>
              <a:gs pos="75000">
                <a:srgbClr val="0087E6"/>
              </a:gs>
              <a:gs pos="100000">
                <a:srgbClr val="005CB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2 Rectángulo"/>
          <p:cNvSpPr/>
          <p:nvPr/>
        </p:nvSpPr>
        <p:spPr>
          <a:xfrm>
            <a:off x="-512870" y="0"/>
            <a:ext cx="11603146"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3D4A8"/>
              </a:gs>
              <a:gs pos="25000">
                <a:srgbClr val="21D6E0"/>
              </a:gs>
              <a:gs pos="75000">
                <a:srgbClr val="0087E6"/>
              </a:gs>
              <a:gs pos="100000">
                <a:srgbClr val="005CB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5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Imagen relacionada"/>
          <p:cNvPicPr>
            <a:picLocks noChangeAspect="1" noChangeArrowheads="1"/>
          </p:cNvPicPr>
          <p:nvPr/>
        </p:nvPicPr>
        <p:blipFill>
          <a:blip r:embed="rId2" cstate="print"/>
          <a:srcRect/>
          <a:stretch>
            <a:fillRect/>
          </a:stretch>
        </p:blipFill>
        <p:spPr bwMode="auto">
          <a:xfrm>
            <a:off x="0" y="0"/>
            <a:ext cx="11090275"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Resultado de imagen de isla cantabria escudo"/>
          <p:cNvPicPr>
            <a:picLocks noChangeAspect="1" noChangeArrowheads="1"/>
          </p:cNvPicPr>
          <p:nvPr/>
        </p:nvPicPr>
        <p:blipFill>
          <a:blip r:embed="rId2"/>
          <a:srcRect/>
          <a:stretch>
            <a:fillRect/>
          </a:stretch>
        </p:blipFill>
        <p:spPr bwMode="auto">
          <a:xfrm>
            <a:off x="0" y="0"/>
            <a:ext cx="11162600" cy="7072338"/>
          </a:xfrm>
          <a:prstGeom prst="rect">
            <a:avLst/>
          </a:prstGeom>
          <a:noFill/>
        </p:spPr>
      </p:pic>
      <p:sp>
        <p:nvSpPr>
          <p:cNvPr id="3" name="1 Cheurón"/>
          <p:cNvSpPr/>
          <p:nvPr/>
        </p:nvSpPr>
        <p:spPr>
          <a:xfrm rot="5400000">
            <a:off x="-363935" y="363934"/>
            <a:ext cx="3500438"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rot="5400000">
            <a:off x="2408634" y="363934"/>
            <a:ext cx="3500438"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5400000">
            <a:off x="5181203" y="363934"/>
            <a:ext cx="3500438"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1 Cheurón"/>
          <p:cNvSpPr/>
          <p:nvPr/>
        </p:nvSpPr>
        <p:spPr>
          <a:xfrm rot="5400000">
            <a:off x="7953772" y="363934"/>
            <a:ext cx="3500438"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1 Cheurón"/>
          <p:cNvSpPr/>
          <p:nvPr/>
        </p:nvSpPr>
        <p:spPr>
          <a:xfrm rot="5400000" flipH="1" flipV="1">
            <a:off x="-363934" y="3721498"/>
            <a:ext cx="3500437"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1 Cheurón"/>
          <p:cNvSpPr/>
          <p:nvPr/>
        </p:nvSpPr>
        <p:spPr>
          <a:xfrm rot="5400000" flipH="1" flipV="1">
            <a:off x="2408636" y="3721498"/>
            <a:ext cx="3500437"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1 Cheurón"/>
          <p:cNvSpPr/>
          <p:nvPr/>
        </p:nvSpPr>
        <p:spPr>
          <a:xfrm rot="5400000" flipH="1" flipV="1">
            <a:off x="5181205" y="3721498"/>
            <a:ext cx="3500437"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1 Cheurón"/>
          <p:cNvSpPr/>
          <p:nvPr/>
        </p:nvSpPr>
        <p:spPr>
          <a:xfrm rot="5400000" flipH="1" flipV="1">
            <a:off x="7953773" y="3721498"/>
            <a:ext cx="3500437" cy="277256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tx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17" presetClass="entr" presetSubtype="4"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3000" fill="hold"/>
                                        <p:tgtEl>
                                          <p:spTgt spid="11"/>
                                        </p:tgtEl>
                                        <p:attrNameLst>
                                          <p:attrName>ppt_x</p:attrName>
                                        </p:attrNameLst>
                                      </p:cBhvr>
                                      <p:tavLst>
                                        <p:tav tm="0">
                                          <p:val>
                                            <p:strVal val="#ppt_x"/>
                                          </p:val>
                                        </p:tav>
                                        <p:tav tm="100000">
                                          <p:val>
                                            <p:strVal val="#ppt_x"/>
                                          </p:val>
                                        </p:tav>
                                      </p:tavLst>
                                    </p:anim>
                                    <p:anim calcmode="lin" valueType="num">
                                      <p:cBhvr>
                                        <p:cTn id="112" dur="3000" fill="hold"/>
                                        <p:tgtEl>
                                          <p:spTgt spid="11"/>
                                        </p:tgtEl>
                                        <p:attrNameLst>
                                          <p:attrName>ppt_y</p:attrName>
                                        </p:attrNameLst>
                                      </p:cBhvr>
                                      <p:tavLst>
                                        <p:tav tm="0">
                                          <p:val>
                                            <p:strVal val="#ppt_y+#ppt_h/2"/>
                                          </p:val>
                                        </p:tav>
                                        <p:tav tm="100000">
                                          <p:val>
                                            <p:strVal val="#ppt_y"/>
                                          </p:val>
                                        </p:tav>
                                      </p:tavLst>
                                    </p:anim>
                                    <p:anim calcmode="lin" valueType="num">
                                      <p:cBhvr>
                                        <p:cTn id="113" dur="3000" fill="hold"/>
                                        <p:tgtEl>
                                          <p:spTgt spid="11"/>
                                        </p:tgtEl>
                                        <p:attrNameLst>
                                          <p:attrName>ppt_w</p:attrName>
                                        </p:attrNameLst>
                                      </p:cBhvr>
                                      <p:tavLst>
                                        <p:tav tm="0">
                                          <p:val>
                                            <p:strVal val="#ppt_w"/>
                                          </p:val>
                                        </p:tav>
                                        <p:tav tm="100000">
                                          <p:val>
                                            <p:strVal val="#ppt_w"/>
                                          </p:val>
                                        </p:tav>
                                      </p:tavLst>
                                    </p:anim>
                                    <p:anim calcmode="lin" valueType="num">
                                      <p:cBhvr>
                                        <p:cTn id="114" dur="3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Resultado de imagen de isla cantabria escudo"/>
          <p:cNvPicPr>
            <a:picLocks noChangeAspect="1" noChangeArrowheads="1"/>
          </p:cNvPicPr>
          <p:nvPr/>
        </p:nvPicPr>
        <p:blipFill>
          <a:blip r:embed="rId2"/>
          <a:srcRect/>
          <a:stretch>
            <a:fillRect/>
          </a:stretch>
        </p:blipFill>
        <p:spPr bwMode="auto">
          <a:xfrm>
            <a:off x="0" y="0"/>
            <a:ext cx="11448327"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Imagen relacionada"/>
          <p:cNvPicPr>
            <a:picLocks noChangeAspect="1" noChangeArrowheads="1"/>
          </p:cNvPicPr>
          <p:nvPr/>
        </p:nvPicPr>
        <p:blipFill>
          <a:blip r:embed="rId2"/>
          <a:srcRect/>
          <a:stretch>
            <a:fillRect/>
          </a:stretch>
        </p:blipFill>
        <p:spPr bwMode="auto">
          <a:xfrm>
            <a:off x="0" y="0"/>
            <a:ext cx="11729304"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5" name="Picture 1" descr="C:\Documents and Settings\Jose Luis\Escritorio\imagen.jpg"/>
          <p:cNvPicPr>
            <a:picLocks noChangeAspect="1" noChangeArrowheads="1"/>
          </p:cNvPicPr>
          <p:nvPr/>
        </p:nvPicPr>
        <p:blipFill>
          <a:blip r:embed="rId2"/>
          <a:srcRect/>
          <a:stretch>
            <a:fillRect/>
          </a:stretch>
        </p:blipFill>
        <p:spPr bwMode="auto">
          <a:xfrm>
            <a:off x="-482681" y="0"/>
            <a:ext cx="11572956"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C:\Documents and Settings\Jose Luis\Escritorio\626b38aab43fabe7253f2b448a767ede.jpg"/>
          <p:cNvPicPr>
            <a:picLocks noChangeAspect="1" noChangeArrowheads="1"/>
          </p:cNvPicPr>
          <p:nvPr/>
        </p:nvPicPr>
        <p:blipFill>
          <a:blip r:embed="rId3"/>
          <a:srcRect/>
          <a:stretch>
            <a:fillRect/>
          </a:stretch>
        </p:blipFill>
        <p:spPr bwMode="auto">
          <a:xfrm>
            <a:off x="0" y="0"/>
            <a:ext cx="11268330" cy="6858000"/>
          </a:xfrm>
          <a:prstGeom prst="rect">
            <a:avLst/>
          </a:prstGeom>
          <a:noFill/>
        </p:spPr>
      </p:pic>
    </p:spTree>
  </p:cSld>
  <p:clrMapOvr>
    <a:masterClrMapping/>
  </p:clrMapOvr>
  <p:transition spd="med" advTm="6000">
    <p:split orient="vert"/>
    <p:sndAc>
      <p:stSnd>
        <p:snd r:embed="rId2" name="07 - cuando calienta el sol.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C:\Documents and Settings\Jose Luis\Escritorio\playa-sable-isla-con-turistas-1024x768.jpg"/>
          <p:cNvPicPr>
            <a:picLocks noChangeAspect="1" noChangeArrowheads="1"/>
          </p:cNvPicPr>
          <p:nvPr/>
        </p:nvPicPr>
        <p:blipFill>
          <a:blip r:embed="rId2"/>
          <a:srcRect/>
          <a:stretch>
            <a:fillRect/>
          </a:stretch>
        </p:blipFill>
        <p:spPr bwMode="auto">
          <a:xfrm>
            <a:off x="0" y="-457200"/>
            <a:ext cx="11829627" cy="7315200"/>
          </a:xfrm>
          <a:prstGeom prst="rect">
            <a:avLst/>
          </a:prstGeom>
          <a:noFill/>
        </p:spPr>
      </p:pic>
      <p:sp>
        <p:nvSpPr>
          <p:cNvPr id="2" name="1 Cheurón"/>
          <p:cNvSpPr/>
          <p:nvPr/>
        </p:nvSpPr>
        <p:spPr>
          <a:xfrm rot="5400000">
            <a:off x="3837277" y="-1757851"/>
            <a:ext cx="3500438" cy="701613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1 Cheurón"/>
          <p:cNvSpPr/>
          <p:nvPr/>
        </p:nvSpPr>
        <p:spPr>
          <a:xfrm rot="16200000">
            <a:off x="3839205" y="1599714"/>
            <a:ext cx="3500437" cy="7016139"/>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1 Cheurón"/>
          <p:cNvSpPr/>
          <p:nvPr/>
        </p:nvSpPr>
        <p:spPr>
          <a:xfrm>
            <a:off x="-40433" y="608013"/>
            <a:ext cx="5760783" cy="57848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1 Cheurón"/>
          <p:cNvSpPr/>
          <p:nvPr/>
        </p:nvSpPr>
        <p:spPr>
          <a:xfrm rot="10800000">
            <a:off x="5589423" y="642918"/>
            <a:ext cx="5500853" cy="57245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B0F0">
              <a:alpha val="9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plus(out)">
                                      <p:cBhvr>
                                        <p:cTn id="11" dur="2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fltVal val="0"/>
                                          </p:val>
                                        </p:tav>
                                        <p:tav tm="100000">
                                          <p:val>
                                            <p:strVal val="#ppt_w"/>
                                          </p:val>
                                        </p:tav>
                                      </p:tavLst>
                                    </p:anim>
                                    <p:anim calcmode="lin" valueType="num">
                                      <p:cBhvr>
                                        <p:cTn id="15" dur="2000" fill="hold"/>
                                        <p:tgtEl>
                                          <p:spTgt spid="5"/>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2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plus(out)">
                                      <p:cBhvr>
                                        <p:cTn id="32" dur="2000"/>
                                        <p:tgtEl>
                                          <p:spTgt spid="4"/>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2000" fill="hold"/>
                                        <p:tgtEl>
                                          <p:spTgt spid="7"/>
                                        </p:tgtEl>
                                        <p:attrNameLst>
                                          <p:attrName>ppt_w</p:attrName>
                                        </p:attrNameLst>
                                      </p:cBhvr>
                                      <p:tavLst>
                                        <p:tav tm="0">
                                          <p:val>
                                            <p:fltVal val="0"/>
                                          </p:val>
                                        </p:tav>
                                        <p:tav tm="100000">
                                          <p:val>
                                            <p:strVal val="#ppt_w"/>
                                          </p:val>
                                        </p:tav>
                                      </p:tavLst>
                                    </p:anim>
                                    <p:anim calcmode="lin" valueType="num">
                                      <p:cBhvr>
                                        <p:cTn id="36" dur="2000" fill="hold"/>
                                        <p:tgtEl>
                                          <p:spTgt spid="7"/>
                                        </p:tgtEl>
                                        <p:attrNameLst>
                                          <p:attrName>ppt_h</p:attrName>
                                        </p:attrNameLst>
                                      </p:cBhvr>
                                      <p:tavLst>
                                        <p:tav tm="0">
                                          <p:val>
                                            <p:fltVal val="0"/>
                                          </p:val>
                                        </p:tav>
                                        <p:tav tm="100000">
                                          <p:val>
                                            <p:strVal val="#ppt_h"/>
                                          </p:val>
                                        </p:tav>
                                      </p:tavLst>
                                    </p:anim>
                                  </p:childTnLst>
                                </p:cTn>
                              </p:par>
                            </p:childTnLst>
                          </p:cTn>
                        </p:par>
                        <p:par>
                          <p:cTn id="37" fill="hold">
                            <p:stCondLst>
                              <p:cond delay="2000"/>
                            </p:stCondLst>
                            <p:childTnLst>
                              <p:par>
                                <p:cTn id="38" presetID="17" presetClass="exit" presetSubtype="1" fill="hold" nodeType="afterEffect">
                                  <p:stCondLst>
                                    <p:cond delay="0"/>
                                  </p:stCondLst>
                                  <p:childTnLst>
                                    <p:anim calcmode="lin" valueType="num">
                                      <p:cBhvr>
                                        <p:cTn id="39" dur="3000"/>
                                        <p:tgtEl>
                                          <p:spTgt spid="2"/>
                                        </p:tgtEl>
                                        <p:attrNameLst>
                                          <p:attrName>ppt_x</p:attrName>
                                        </p:attrNameLst>
                                      </p:cBhvr>
                                      <p:tavLst>
                                        <p:tav tm="0">
                                          <p:val>
                                            <p:strVal val="ppt_x"/>
                                          </p:val>
                                        </p:tav>
                                        <p:tav tm="100000">
                                          <p:val>
                                            <p:strVal val="ppt_x"/>
                                          </p:val>
                                        </p:tav>
                                      </p:tavLst>
                                    </p:anim>
                                    <p:anim calcmode="lin" valueType="num">
                                      <p:cBhvr>
                                        <p:cTn id="40" dur="3000"/>
                                        <p:tgtEl>
                                          <p:spTgt spid="2"/>
                                        </p:tgtEl>
                                        <p:attrNameLst>
                                          <p:attrName>ppt_y</p:attrName>
                                        </p:attrNameLst>
                                      </p:cBhvr>
                                      <p:tavLst>
                                        <p:tav tm="0">
                                          <p:val>
                                            <p:strVal val="ppt_y"/>
                                          </p:val>
                                        </p:tav>
                                        <p:tav tm="100000">
                                          <p:val>
                                            <p:strVal val="ppt_y-ppt_h/2"/>
                                          </p:val>
                                        </p:tav>
                                      </p:tavLst>
                                    </p:anim>
                                    <p:anim calcmode="lin" valueType="num">
                                      <p:cBhvr>
                                        <p:cTn id="41" dur="3000"/>
                                        <p:tgtEl>
                                          <p:spTgt spid="2"/>
                                        </p:tgtEl>
                                        <p:attrNameLst>
                                          <p:attrName>ppt_w</p:attrName>
                                        </p:attrNameLst>
                                      </p:cBhvr>
                                      <p:tavLst>
                                        <p:tav tm="0">
                                          <p:val>
                                            <p:strVal val="ppt_w"/>
                                          </p:val>
                                        </p:tav>
                                        <p:tav tm="100000">
                                          <p:val>
                                            <p:strVal val="ppt_w"/>
                                          </p:val>
                                        </p:tav>
                                      </p:tavLst>
                                    </p:anim>
                                    <p:anim calcmode="lin" valueType="num">
                                      <p:cBhvr>
                                        <p:cTn id="42" dur="3000"/>
                                        <p:tgtEl>
                                          <p:spTgt spid="2"/>
                                        </p:tgtEl>
                                        <p:attrNameLst>
                                          <p:attrName>ppt_h</p:attrName>
                                        </p:attrNameLst>
                                      </p:cBhvr>
                                      <p:tavLst>
                                        <p:tav tm="0">
                                          <p:val>
                                            <p:strVal val="ppt_h"/>
                                          </p:val>
                                        </p:tav>
                                        <p:tav tm="100000">
                                          <p:val>
                                            <p:fltVal val="0"/>
                                          </p:val>
                                        </p:tav>
                                      </p:tavLst>
                                    </p:anim>
                                    <p:set>
                                      <p:cBhvr>
                                        <p:cTn id="43" dur="1" fill="hold">
                                          <p:stCondLst>
                                            <p:cond delay="2999"/>
                                          </p:stCondLst>
                                        </p:cTn>
                                        <p:tgtEl>
                                          <p:spTgt spid="2"/>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3"/>
                                        </p:tgtEl>
                                        <p:attrNameLst>
                                          <p:attrName>ppt_x</p:attrName>
                                        </p:attrNameLst>
                                      </p:cBhvr>
                                      <p:tavLst>
                                        <p:tav tm="0">
                                          <p:val>
                                            <p:strVal val="ppt_x"/>
                                          </p:val>
                                        </p:tav>
                                        <p:tav tm="100000">
                                          <p:val>
                                            <p:strVal val="ppt_x"/>
                                          </p:val>
                                        </p:tav>
                                      </p:tavLst>
                                    </p:anim>
                                    <p:anim calcmode="lin" valueType="num">
                                      <p:cBhvr>
                                        <p:cTn id="46" dur="3000"/>
                                        <p:tgtEl>
                                          <p:spTgt spid="3"/>
                                        </p:tgtEl>
                                        <p:attrNameLst>
                                          <p:attrName>ppt_y</p:attrName>
                                        </p:attrNameLst>
                                      </p:cBhvr>
                                      <p:tavLst>
                                        <p:tav tm="0">
                                          <p:val>
                                            <p:strVal val="ppt_y"/>
                                          </p:val>
                                        </p:tav>
                                        <p:tav tm="100000">
                                          <p:val>
                                            <p:strVal val="ppt_y+ppt_h/2"/>
                                          </p:val>
                                        </p:tav>
                                      </p:tavLst>
                                    </p:anim>
                                    <p:anim calcmode="lin" valueType="num">
                                      <p:cBhvr>
                                        <p:cTn id="47" dur="3000"/>
                                        <p:tgtEl>
                                          <p:spTgt spid="3"/>
                                        </p:tgtEl>
                                        <p:attrNameLst>
                                          <p:attrName>ppt_w</p:attrName>
                                        </p:attrNameLst>
                                      </p:cBhvr>
                                      <p:tavLst>
                                        <p:tav tm="0">
                                          <p:val>
                                            <p:strVal val="ppt_w"/>
                                          </p:val>
                                        </p:tav>
                                        <p:tav tm="100000">
                                          <p:val>
                                            <p:strVal val="ppt_w"/>
                                          </p:val>
                                        </p:tav>
                                      </p:tavLst>
                                    </p:anim>
                                    <p:anim calcmode="lin" valueType="num">
                                      <p:cBhvr>
                                        <p:cTn id="48" dur="3000"/>
                                        <p:tgtEl>
                                          <p:spTgt spid="3"/>
                                        </p:tgtEl>
                                        <p:attrNameLst>
                                          <p:attrName>ppt_h</p:attrName>
                                        </p:attrNameLst>
                                      </p:cBhvr>
                                      <p:tavLst>
                                        <p:tav tm="0">
                                          <p:val>
                                            <p:strVal val="ppt_h"/>
                                          </p:val>
                                        </p:tav>
                                        <p:tav tm="100000">
                                          <p:val>
                                            <p:fltVal val="0"/>
                                          </p:val>
                                        </p:tav>
                                      </p:tavLst>
                                    </p:anim>
                                    <p:set>
                                      <p:cBhvr>
                                        <p:cTn id="49" dur="1" fill="hold">
                                          <p:stCondLst>
                                            <p:cond delay="2999"/>
                                          </p:stCondLst>
                                        </p:cTn>
                                        <p:tgtEl>
                                          <p:spTgt spid="3"/>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3000"/>
                                        <p:tgtEl>
                                          <p:spTgt spid="4"/>
                                        </p:tgtEl>
                                        <p:attrNameLst>
                                          <p:attrName>ppt_x</p:attrName>
                                        </p:attrNameLst>
                                      </p:cBhvr>
                                      <p:tavLst>
                                        <p:tav tm="0">
                                          <p:val>
                                            <p:strVal val="ppt_x"/>
                                          </p:val>
                                        </p:tav>
                                        <p:tav tm="100000">
                                          <p:val>
                                            <p:strVal val="ppt_x-ppt_w/2"/>
                                          </p:val>
                                        </p:tav>
                                      </p:tavLst>
                                    </p:anim>
                                    <p:anim calcmode="lin" valueType="num">
                                      <p:cBhvr>
                                        <p:cTn id="52" dur="3000"/>
                                        <p:tgtEl>
                                          <p:spTgt spid="4"/>
                                        </p:tgtEl>
                                        <p:attrNameLst>
                                          <p:attrName>ppt_y</p:attrName>
                                        </p:attrNameLst>
                                      </p:cBhvr>
                                      <p:tavLst>
                                        <p:tav tm="0">
                                          <p:val>
                                            <p:strVal val="ppt_y"/>
                                          </p:val>
                                        </p:tav>
                                        <p:tav tm="100000">
                                          <p:val>
                                            <p:strVal val="ppt_y"/>
                                          </p:val>
                                        </p:tav>
                                      </p:tavLst>
                                    </p:anim>
                                    <p:anim calcmode="lin" valueType="num">
                                      <p:cBhvr>
                                        <p:cTn id="53" dur="3000"/>
                                        <p:tgtEl>
                                          <p:spTgt spid="4"/>
                                        </p:tgtEl>
                                        <p:attrNameLst>
                                          <p:attrName>ppt_w</p:attrName>
                                        </p:attrNameLst>
                                      </p:cBhvr>
                                      <p:tavLst>
                                        <p:tav tm="0">
                                          <p:val>
                                            <p:strVal val="ppt_w"/>
                                          </p:val>
                                        </p:tav>
                                        <p:tav tm="100000">
                                          <p:val>
                                            <p:fltVal val="0"/>
                                          </p:val>
                                        </p:tav>
                                      </p:tavLst>
                                    </p:anim>
                                    <p:anim calcmode="lin" valueType="num">
                                      <p:cBhvr>
                                        <p:cTn id="54" dur="3000"/>
                                        <p:tgtEl>
                                          <p:spTgt spid="4"/>
                                        </p:tgtEl>
                                        <p:attrNameLst>
                                          <p:attrName>ppt_h</p:attrName>
                                        </p:attrNameLst>
                                      </p:cBhvr>
                                      <p:tavLst>
                                        <p:tav tm="0">
                                          <p:val>
                                            <p:strVal val="ppt_h"/>
                                          </p:val>
                                        </p:tav>
                                        <p:tav tm="100000">
                                          <p:val>
                                            <p:strVal val="ppt_h"/>
                                          </p:val>
                                        </p:tav>
                                      </p:tavLst>
                                    </p:anim>
                                    <p:set>
                                      <p:cBhvr>
                                        <p:cTn id="55" dur="1" fill="hold">
                                          <p:stCondLst>
                                            <p:cond delay="2999"/>
                                          </p:stCondLst>
                                        </p:cTn>
                                        <p:tgtEl>
                                          <p:spTgt spid="4"/>
                                        </p:tgtEl>
                                        <p:attrNameLst>
                                          <p:attrName>style.visibility</p:attrName>
                                        </p:attrNameLst>
                                      </p:cBhvr>
                                      <p:to>
                                        <p:strVal val="hidden"/>
                                      </p:to>
                                    </p:set>
                                  </p:childTnLst>
                                </p:cTn>
                              </p:par>
                              <p:par>
                                <p:cTn id="56" presetID="17" presetClass="exit" presetSubtype="2" fill="hold" nodeType="withEffect">
                                  <p:stCondLst>
                                    <p:cond delay="0"/>
                                  </p:stCondLst>
                                  <p:childTnLst>
                                    <p:anim calcmode="lin" valueType="num">
                                      <p:cBhvr>
                                        <p:cTn id="57" dur="3000"/>
                                        <p:tgtEl>
                                          <p:spTgt spid="5"/>
                                        </p:tgtEl>
                                        <p:attrNameLst>
                                          <p:attrName>ppt_x</p:attrName>
                                        </p:attrNameLst>
                                      </p:cBhvr>
                                      <p:tavLst>
                                        <p:tav tm="0">
                                          <p:val>
                                            <p:strVal val="ppt_x"/>
                                          </p:val>
                                        </p:tav>
                                        <p:tav tm="100000">
                                          <p:val>
                                            <p:strVal val="ppt_x+ppt_w/2"/>
                                          </p:val>
                                        </p:tav>
                                      </p:tavLst>
                                    </p:anim>
                                    <p:anim calcmode="lin" valueType="num">
                                      <p:cBhvr>
                                        <p:cTn id="58" dur="3000"/>
                                        <p:tgtEl>
                                          <p:spTgt spid="5"/>
                                        </p:tgtEl>
                                        <p:attrNameLst>
                                          <p:attrName>ppt_y</p:attrName>
                                        </p:attrNameLst>
                                      </p:cBhvr>
                                      <p:tavLst>
                                        <p:tav tm="0">
                                          <p:val>
                                            <p:strVal val="ppt_y"/>
                                          </p:val>
                                        </p:tav>
                                        <p:tav tm="100000">
                                          <p:val>
                                            <p:strVal val="ppt_y"/>
                                          </p:val>
                                        </p:tav>
                                      </p:tavLst>
                                    </p:anim>
                                    <p:anim calcmode="lin" valueType="num">
                                      <p:cBhvr>
                                        <p:cTn id="59" dur="3000"/>
                                        <p:tgtEl>
                                          <p:spTgt spid="5"/>
                                        </p:tgtEl>
                                        <p:attrNameLst>
                                          <p:attrName>ppt_w</p:attrName>
                                        </p:attrNameLst>
                                      </p:cBhvr>
                                      <p:tavLst>
                                        <p:tav tm="0">
                                          <p:val>
                                            <p:strVal val="ppt_w"/>
                                          </p:val>
                                        </p:tav>
                                        <p:tav tm="100000">
                                          <p:val>
                                            <p:fltVal val="0"/>
                                          </p:val>
                                        </p:tav>
                                      </p:tavLst>
                                    </p:anim>
                                    <p:anim calcmode="lin" valueType="num">
                                      <p:cBhvr>
                                        <p:cTn id="60" dur="3000"/>
                                        <p:tgtEl>
                                          <p:spTgt spid="5"/>
                                        </p:tgtEl>
                                        <p:attrNameLst>
                                          <p:attrName>ppt_h</p:attrName>
                                        </p:attrNameLst>
                                      </p:cBhvr>
                                      <p:tavLst>
                                        <p:tav tm="0">
                                          <p:val>
                                            <p:strVal val="ppt_h"/>
                                          </p:val>
                                        </p:tav>
                                        <p:tav tm="100000">
                                          <p:val>
                                            <p:strVal val="ppt_h"/>
                                          </p:val>
                                        </p:tav>
                                      </p:tavLst>
                                    </p:anim>
                                    <p:set>
                                      <p:cBhvr>
                                        <p:cTn id="6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Resultado de imagen de isla cantabria"/>
          <p:cNvPicPr>
            <a:picLocks noChangeAspect="1" noChangeArrowheads="1"/>
          </p:cNvPicPr>
          <p:nvPr/>
        </p:nvPicPr>
        <p:blipFill>
          <a:blip r:embed="rId2"/>
          <a:srcRect/>
          <a:stretch>
            <a:fillRect/>
          </a:stretch>
        </p:blipFill>
        <p:spPr bwMode="auto">
          <a:xfrm>
            <a:off x="-1" y="0"/>
            <a:ext cx="11090273"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Imagen relacionada"/>
          <p:cNvPicPr>
            <a:picLocks noChangeAspect="1" noChangeArrowheads="1"/>
          </p:cNvPicPr>
          <p:nvPr/>
        </p:nvPicPr>
        <p:blipFill>
          <a:blip r:embed="rId2"/>
          <a:srcRect/>
          <a:stretch>
            <a:fillRect/>
          </a:stretch>
        </p:blipFill>
        <p:spPr bwMode="auto">
          <a:xfrm>
            <a:off x="0" y="-500090"/>
            <a:ext cx="14787033" cy="735809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C:\Documents and Settings\Jose Luis\Escritorio\76618661.jpg"/>
          <p:cNvPicPr>
            <a:picLocks noChangeAspect="1" noChangeArrowheads="1"/>
          </p:cNvPicPr>
          <p:nvPr/>
        </p:nvPicPr>
        <p:blipFill>
          <a:blip r:embed="rId2"/>
          <a:srcRect/>
          <a:stretch>
            <a:fillRect/>
          </a:stretch>
        </p:blipFill>
        <p:spPr bwMode="auto">
          <a:xfrm>
            <a:off x="-1" y="0"/>
            <a:ext cx="11381505"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Resultado de imagen de isla cantabria"/>
          <p:cNvPicPr>
            <a:picLocks noChangeAspect="1" noChangeArrowheads="1"/>
          </p:cNvPicPr>
          <p:nvPr/>
        </p:nvPicPr>
        <p:blipFill>
          <a:blip r:embed="rId2"/>
          <a:srcRect/>
          <a:stretch>
            <a:fillRect/>
          </a:stretch>
        </p:blipFill>
        <p:spPr bwMode="auto">
          <a:xfrm>
            <a:off x="0" y="0"/>
            <a:ext cx="11090272" cy="7143776"/>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Jose Luis\Escritorio\Playa-de-la-Arnia8-404x233.jpg"/>
          <p:cNvPicPr>
            <a:picLocks noChangeAspect="1" noChangeArrowheads="1"/>
          </p:cNvPicPr>
          <p:nvPr/>
        </p:nvPicPr>
        <p:blipFill>
          <a:blip r:embed="rId2"/>
          <a:srcRect/>
          <a:stretch>
            <a:fillRect/>
          </a:stretch>
        </p:blipFill>
        <p:spPr bwMode="auto">
          <a:xfrm>
            <a:off x="0" y="0"/>
            <a:ext cx="11117075" cy="6858000"/>
          </a:xfrm>
          <a:prstGeom prst="rect">
            <a:avLst/>
          </a:prstGeom>
          <a:noFill/>
        </p:spPr>
      </p:pic>
      <p:sp>
        <p:nvSpPr>
          <p:cNvPr id="5" name="4 Anillo"/>
          <p:cNvSpPr/>
          <p:nvPr/>
        </p:nvSpPr>
        <p:spPr>
          <a:xfrm>
            <a:off x="0" y="0"/>
            <a:ext cx="1386284"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472928" y="0"/>
            <a:ext cx="147292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945855" y="0"/>
            <a:ext cx="155957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4505424" y="0"/>
            <a:ext cx="1386284"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5891709" y="0"/>
            <a:ext cx="1386284"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7277994" y="0"/>
            <a:ext cx="1299642"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8577635" y="0"/>
            <a:ext cx="1299641"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9877277" y="0"/>
            <a:ext cx="1212999"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C:\Documents and Settings\Jose Luis\Escritorio\Playa-de-la-Arnia8-404x233.jpg"/>
          <p:cNvPicPr>
            <a:picLocks noChangeAspect="1" noChangeArrowheads="1"/>
          </p:cNvPicPr>
          <p:nvPr/>
        </p:nvPicPr>
        <p:blipFill>
          <a:blip r:embed="rId2"/>
          <a:srcRect/>
          <a:stretch>
            <a:fillRect/>
          </a:stretch>
        </p:blipFill>
        <p:spPr bwMode="auto">
          <a:xfrm>
            <a:off x="0" y="0"/>
            <a:ext cx="11117075" cy="6858000"/>
          </a:xfrm>
          <a:prstGeom prst="rect">
            <a:avLst/>
          </a:prstGeom>
          <a:noFill/>
        </p:spPr>
      </p:pic>
      <p:sp>
        <p:nvSpPr>
          <p:cNvPr id="3" name="2 Marco"/>
          <p:cNvSpPr/>
          <p:nvPr/>
        </p:nvSpPr>
        <p:spPr>
          <a:xfrm>
            <a:off x="654637" y="260354"/>
            <a:ext cx="9694364" cy="6265333"/>
          </a:xfrm>
          <a:prstGeom prst="frame">
            <a:avLst>
              <a:gd name="adj1" fmla="val 5998"/>
            </a:avLst>
          </a:prstGeom>
          <a:solidFill>
            <a:srgbClr val="00B0F0">
              <a:alpha val="60000"/>
            </a:srgb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9542" tIns="49771" rIns="99542" bIns="49771" anchor="ctr"/>
          <a:lstStyle/>
          <a:p>
            <a:pPr algn="ctr" fontAlgn="auto">
              <a:spcBef>
                <a:spcPts val="0"/>
              </a:spcBef>
              <a:spcAft>
                <a:spcPts val="0"/>
              </a:spcAft>
              <a:defRPr/>
            </a:pPr>
            <a:endParaRPr lang="es-ES" dirty="0">
              <a:solidFill>
                <a:schemeClr val="tx1"/>
              </a:solidFill>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0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par>
                                <p:cTn id="11" presetID="5" presetClass="entr" presetSubtype="10" fill="hold" nodeType="withEffect">
                                  <p:stCondLst>
                                    <p:cond delay="200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Resultado de imagen de isla cantabria"/>
          <p:cNvPicPr>
            <a:picLocks noChangeAspect="1" noChangeArrowheads="1"/>
          </p:cNvPicPr>
          <p:nvPr/>
        </p:nvPicPr>
        <p:blipFill>
          <a:blip r:embed="rId2"/>
          <a:srcRect/>
          <a:stretch>
            <a:fillRect/>
          </a:stretch>
        </p:blipFill>
        <p:spPr bwMode="auto">
          <a:xfrm>
            <a:off x="0" y="0"/>
            <a:ext cx="11298089"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AutoShape 2" descr="Resultado de imagen de isla cantabri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1860" name="AutoShape 4" descr="Resultado de imagen de isla cantabri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21862" name="AutoShape 6" descr="Imagen relacionad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21864" name="Picture 8" descr="Resultado de imagen de isla cantabria"/>
          <p:cNvPicPr>
            <a:picLocks noChangeAspect="1" noChangeArrowheads="1"/>
          </p:cNvPicPr>
          <p:nvPr/>
        </p:nvPicPr>
        <p:blipFill>
          <a:blip r:embed="rId2"/>
          <a:srcRect/>
          <a:stretch>
            <a:fillRect/>
          </a:stretch>
        </p:blipFill>
        <p:spPr bwMode="auto">
          <a:xfrm>
            <a:off x="0" y="-714404"/>
            <a:ext cx="12831813" cy="7572404"/>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Resultado de imagen de isla cantabria"/>
          <p:cNvPicPr>
            <a:picLocks noChangeAspect="1" noChangeArrowheads="1"/>
          </p:cNvPicPr>
          <p:nvPr/>
        </p:nvPicPr>
        <p:blipFill>
          <a:blip r:embed="rId2"/>
          <a:srcRect/>
          <a:stretch>
            <a:fillRect/>
          </a:stretch>
        </p:blipFill>
        <p:spPr bwMode="auto">
          <a:xfrm>
            <a:off x="0" y="-642966"/>
            <a:ext cx="11090271" cy="7500966"/>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143583" y="550141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143583" y="443668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6200000">
            <a:off x="-143583" y="3356560"/>
            <a:ext cx="1500174" cy="1213007"/>
          </a:xfrm>
          <a:prstGeom prst="chevron">
            <a:avLst>
              <a:gd name="adj" fmla="val 74060"/>
            </a:avLst>
          </a:prstGeom>
          <a:solidFill>
            <a:schemeClr val="accent2"/>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143583" y="227644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143583" y="119632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143583" y="143584"/>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9733684" y="550141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9733684" y="443668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9733684" y="335656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9733684" y="227644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9733684" y="1196320"/>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9733684" y="143584"/>
            <a:ext cx="1500174" cy="1213007"/>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7" name="Picture 2" descr="Imagen relacionada"/>
          <p:cNvPicPr>
            <a:picLocks noChangeAspect="1" noChangeArrowheads="1"/>
          </p:cNvPicPr>
          <p:nvPr/>
        </p:nvPicPr>
        <p:blipFill>
          <a:blip r:embed="rId2"/>
          <a:srcRect/>
          <a:stretch>
            <a:fillRect/>
          </a:stretch>
        </p:blipFill>
        <p:spPr bwMode="auto">
          <a:xfrm>
            <a:off x="1687485" y="0"/>
            <a:ext cx="7680016" cy="6858000"/>
          </a:xfrm>
          <a:prstGeom prst="rect">
            <a:avLst/>
          </a:prstGeom>
          <a:noFill/>
        </p:spPr>
      </p:pic>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0" fill="hold"/>
                                        <p:tgtEl>
                                          <p:spTgt spid="8"/>
                                        </p:tgtEl>
                                        <p:attrNameLst>
                                          <p:attrName>ppt_x</p:attrName>
                                        </p:attrNameLst>
                                      </p:cBhvr>
                                      <p:tavLst>
                                        <p:tav tm="0">
                                          <p:val>
                                            <p:strVal val="#ppt_x"/>
                                          </p:val>
                                        </p:tav>
                                        <p:tav tm="100000">
                                          <p:val>
                                            <p:strVal val="#ppt_x"/>
                                          </p:val>
                                        </p:tav>
                                      </p:tavLst>
                                    </p:anim>
                                    <p:anim calcmode="lin" valueType="num">
                                      <p:cBhvr additive="base">
                                        <p:cTn id="20" dur="5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0" fill="hold"/>
                                        <p:tgtEl>
                                          <p:spTgt spid="9"/>
                                        </p:tgtEl>
                                        <p:attrNameLst>
                                          <p:attrName>ppt_x</p:attrName>
                                        </p:attrNameLst>
                                      </p:cBhvr>
                                      <p:tavLst>
                                        <p:tav tm="0">
                                          <p:val>
                                            <p:strVal val="#ppt_x"/>
                                          </p:val>
                                        </p:tav>
                                        <p:tav tm="100000">
                                          <p:val>
                                            <p:strVal val="#ppt_x"/>
                                          </p:val>
                                        </p:tav>
                                      </p:tavLst>
                                    </p:anim>
                                    <p:anim calcmode="lin" valueType="num">
                                      <p:cBhvr additive="base">
                                        <p:cTn id="24" dur="5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0" fill="hold"/>
                                        <p:tgtEl>
                                          <p:spTgt spid="10"/>
                                        </p:tgtEl>
                                        <p:attrNameLst>
                                          <p:attrName>ppt_x</p:attrName>
                                        </p:attrNameLst>
                                      </p:cBhvr>
                                      <p:tavLst>
                                        <p:tav tm="0">
                                          <p:val>
                                            <p:strVal val="#ppt_x"/>
                                          </p:val>
                                        </p:tav>
                                        <p:tav tm="100000">
                                          <p:val>
                                            <p:strVal val="#ppt_x"/>
                                          </p:val>
                                        </p:tav>
                                      </p:tavLst>
                                    </p:anim>
                                    <p:anim calcmode="lin" valueType="num">
                                      <p:cBhvr additive="base">
                                        <p:cTn id="28" dur="5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0" fill="hold"/>
                                        <p:tgtEl>
                                          <p:spTgt spid="12"/>
                                        </p:tgtEl>
                                        <p:attrNameLst>
                                          <p:attrName>ppt_x</p:attrName>
                                        </p:attrNameLst>
                                      </p:cBhvr>
                                      <p:tavLst>
                                        <p:tav tm="0">
                                          <p:val>
                                            <p:strVal val="#ppt_x"/>
                                          </p:val>
                                        </p:tav>
                                        <p:tav tm="100000">
                                          <p:val>
                                            <p:strVal val="#ppt_x"/>
                                          </p:val>
                                        </p:tav>
                                      </p:tavLst>
                                    </p:anim>
                                    <p:anim calcmode="lin" valueType="num">
                                      <p:cBhvr additive="base">
                                        <p:cTn id="36" dur="5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0" fill="hold"/>
                                        <p:tgtEl>
                                          <p:spTgt spid="13"/>
                                        </p:tgtEl>
                                        <p:attrNameLst>
                                          <p:attrName>ppt_x</p:attrName>
                                        </p:attrNameLst>
                                      </p:cBhvr>
                                      <p:tavLst>
                                        <p:tav tm="0">
                                          <p:val>
                                            <p:strVal val="#ppt_x"/>
                                          </p:val>
                                        </p:tav>
                                        <p:tav tm="100000">
                                          <p:val>
                                            <p:strVal val="#ppt_x"/>
                                          </p:val>
                                        </p:tav>
                                      </p:tavLst>
                                    </p:anim>
                                    <p:anim calcmode="lin" valueType="num">
                                      <p:cBhvr additive="base">
                                        <p:cTn id="40" dur="5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0" fill="hold"/>
                                        <p:tgtEl>
                                          <p:spTgt spid="14"/>
                                        </p:tgtEl>
                                        <p:attrNameLst>
                                          <p:attrName>ppt_x</p:attrName>
                                        </p:attrNameLst>
                                      </p:cBhvr>
                                      <p:tavLst>
                                        <p:tav tm="0">
                                          <p:val>
                                            <p:strVal val="#ppt_x"/>
                                          </p:val>
                                        </p:tav>
                                        <p:tav tm="100000">
                                          <p:val>
                                            <p:strVal val="#ppt_x"/>
                                          </p:val>
                                        </p:tav>
                                      </p:tavLst>
                                    </p:anim>
                                    <p:anim calcmode="lin" valueType="num">
                                      <p:cBhvr additive="base">
                                        <p:cTn id="44" dur="5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0" fill="hold"/>
                                        <p:tgtEl>
                                          <p:spTgt spid="15"/>
                                        </p:tgtEl>
                                        <p:attrNameLst>
                                          <p:attrName>ppt_x</p:attrName>
                                        </p:attrNameLst>
                                      </p:cBhvr>
                                      <p:tavLst>
                                        <p:tav tm="0">
                                          <p:val>
                                            <p:strVal val="#ppt_x"/>
                                          </p:val>
                                        </p:tav>
                                        <p:tav tm="100000">
                                          <p:val>
                                            <p:strVal val="#ppt_x"/>
                                          </p:val>
                                        </p:tav>
                                      </p:tavLst>
                                    </p:anim>
                                    <p:anim calcmode="lin" valueType="num">
                                      <p:cBhvr additive="base">
                                        <p:cTn id="48" dur="5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0" fill="hold"/>
                                        <p:tgtEl>
                                          <p:spTgt spid="16"/>
                                        </p:tgtEl>
                                        <p:attrNameLst>
                                          <p:attrName>ppt_x</p:attrName>
                                        </p:attrNameLst>
                                      </p:cBhvr>
                                      <p:tavLst>
                                        <p:tav tm="0">
                                          <p:val>
                                            <p:strVal val="#ppt_x"/>
                                          </p:val>
                                        </p:tav>
                                        <p:tav tm="100000">
                                          <p:val>
                                            <p:strVal val="#ppt_x"/>
                                          </p:val>
                                        </p:tav>
                                      </p:tavLst>
                                    </p:anim>
                                    <p:anim calcmode="lin" valueType="num">
                                      <p:cBhvr additive="base">
                                        <p:cTn id="52" dur="5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1"/>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14"/>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15"/>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6"/>
                                        </p:tgtEl>
                                        <p:attrNameLst>
                                          <p:attrName>r</p:attrName>
                                        </p:attrNameLst>
                                      </p:cBhvr>
                                    </p:animRot>
                                  </p:childTnLst>
                                </p:cTn>
                              </p:par>
                              <p:par>
                                <p:cTn id="77" presetID="17" presetClass="entr" presetSubtype="1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ppt_w</p:attrName>
                                        </p:attrNameLst>
                                      </p:cBhvr>
                                      <p:tavLst>
                                        <p:tav tm="0">
                                          <p:val>
                                            <p:fltVal val="0"/>
                                          </p:val>
                                        </p:tav>
                                        <p:tav tm="100000">
                                          <p:val>
                                            <p:strVal val="#ppt_w"/>
                                          </p:val>
                                        </p:tav>
                                      </p:tavLst>
                                    </p:anim>
                                    <p:anim calcmode="lin" valueType="num">
                                      <p:cBhvr>
                                        <p:cTn id="80"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Resultado de imagen de isla cantabria"/>
          <p:cNvPicPr>
            <a:picLocks noChangeAspect="1" noChangeArrowheads="1"/>
          </p:cNvPicPr>
          <p:nvPr/>
        </p:nvPicPr>
        <p:blipFill>
          <a:blip r:embed="rId2"/>
          <a:srcRect/>
          <a:stretch>
            <a:fillRect/>
          </a:stretch>
        </p:blipFill>
        <p:spPr bwMode="auto">
          <a:xfrm>
            <a:off x="-1" y="0"/>
            <a:ext cx="11151211"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Resultado de imagen de isla cantabria"/>
          <p:cNvPicPr>
            <a:picLocks noChangeAspect="1" noChangeArrowheads="1"/>
          </p:cNvPicPr>
          <p:nvPr/>
        </p:nvPicPr>
        <p:blipFill>
          <a:blip r:embed="rId2"/>
          <a:srcRect/>
          <a:stretch>
            <a:fillRect/>
          </a:stretch>
        </p:blipFill>
        <p:spPr bwMode="auto">
          <a:xfrm>
            <a:off x="0" y="0"/>
            <a:ext cx="11442081" cy="7858156"/>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Imagen relacionada"/>
          <p:cNvPicPr>
            <a:picLocks noChangeAspect="1" noChangeArrowheads="1"/>
          </p:cNvPicPr>
          <p:nvPr/>
        </p:nvPicPr>
        <p:blipFill>
          <a:blip r:embed="rId2"/>
          <a:srcRect/>
          <a:stretch>
            <a:fillRect/>
          </a:stretch>
        </p:blipFill>
        <p:spPr bwMode="auto">
          <a:xfrm>
            <a:off x="-1" y="0"/>
            <a:ext cx="11090276" cy="7222548"/>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6308726"/>
            <a:ext cx="11090275" cy="5492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1"/>
            <a:ext cx="11090275" cy="54927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Picture 4" descr="Imagen relacionada"/>
          <p:cNvPicPr>
            <a:picLocks noChangeAspect="1" noChangeArrowheads="1"/>
          </p:cNvPicPr>
          <p:nvPr/>
        </p:nvPicPr>
        <p:blipFill>
          <a:blip r:embed="rId3"/>
          <a:srcRect/>
          <a:stretch>
            <a:fillRect/>
          </a:stretch>
        </p:blipFill>
        <p:spPr bwMode="auto">
          <a:xfrm>
            <a:off x="-2098729" y="571480"/>
            <a:ext cx="16042352" cy="5715040"/>
          </a:xfrm>
          <a:prstGeom prst="rect">
            <a:avLst/>
          </a:prstGeom>
          <a:noFill/>
        </p:spPr>
      </p:pic>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0"/>
                                        <p:tgtEl>
                                          <p:spTgt spid="6"/>
                                        </p:tgtEl>
                                      </p:cBhvr>
                                    </p:animEffect>
                                  </p:childTnLst>
                                </p:cTn>
                              </p:par>
                              <p:par>
                                <p:cTn id="8" presetID="3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4000"/>
                                        <p:tgtEl>
                                          <p:spTgt spid="6"/>
                                        </p:tgtEl>
                                      </p:cBhvr>
                                    </p:animEffect>
                                    <p:anim calcmode="lin" valueType="num">
                                      <p:cBhvr>
                                        <p:cTn id="11" dur="4000" fill="hold"/>
                                        <p:tgtEl>
                                          <p:spTgt spid="6"/>
                                        </p:tgtEl>
                                        <p:attrNameLst>
                                          <p:attrName>style.rotation</p:attrName>
                                        </p:attrNameLst>
                                      </p:cBhvr>
                                      <p:tavLst>
                                        <p:tav tm="0">
                                          <p:val>
                                            <p:fltVal val="720"/>
                                          </p:val>
                                        </p:tav>
                                        <p:tav tm="100000">
                                          <p:val>
                                            <p:fltVal val="0"/>
                                          </p:val>
                                        </p:tav>
                                      </p:tavLst>
                                    </p:anim>
                                    <p:anim calcmode="lin" valueType="num">
                                      <p:cBhvr>
                                        <p:cTn id="12" dur="4000" fill="hold"/>
                                        <p:tgtEl>
                                          <p:spTgt spid="6"/>
                                        </p:tgtEl>
                                        <p:attrNameLst>
                                          <p:attrName>ppt_h</p:attrName>
                                        </p:attrNameLst>
                                      </p:cBhvr>
                                      <p:tavLst>
                                        <p:tav tm="0">
                                          <p:val>
                                            <p:fltVal val="0"/>
                                          </p:val>
                                        </p:tav>
                                        <p:tav tm="100000">
                                          <p:val>
                                            <p:strVal val="#ppt_h"/>
                                          </p:val>
                                        </p:tav>
                                      </p:tavLst>
                                    </p:anim>
                                    <p:anim calcmode="lin" valueType="num">
                                      <p:cBhvr>
                                        <p:cTn id="13" dur="4000" fill="hold"/>
                                        <p:tgtEl>
                                          <p:spTgt spid="6"/>
                                        </p:tgtEl>
                                        <p:attrNameLst>
                                          <p:attrName>ppt_w</p:attrName>
                                        </p:attrNameLst>
                                      </p:cBhvr>
                                      <p:tavLst>
                                        <p:tav tm="0">
                                          <p:val>
                                            <p:fltVal val="0"/>
                                          </p:val>
                                        </p:tav>
                                        <p:tav tm="100000">
                                          <p:val>
                                            <p:strVal val="#ppt_w"/>
                                          </p:val>
                                        </p:tav>
                                      </p:tavLst>
                                    </p:anim>
                                  </p:childTnLst>
                                </p:cTn>
                              </p:par>
                              <p:par>
                                <p:cTn id="14" presetID="16" presetClass="entr" presetSubtype="21"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0"/>
                                        <p:tgtEl>
                                          <p:spTgt spid="7"/>
                                        </p:tgtEl>
                                      </p:cBhvr>
                                    </p:animEffect>
                                  </p:childTnLst>
                                </p:cTn>
                              </p:par>
                              <p:par>
                                <p:cTn id="17" presetID="35"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4000"/>
                                        <p:tgtEl>
                                          <p:spTgt spid="7"/>
                                        </p:tgtEl>
                                      </p:cBhvr>
                                    </p:animEffect>
                                    <p:anim calcmode="lin" valueType="num">
                                      <p:cBhvr>
                                        <p:cTn id="20" dur="4000" fill="hold"/>
                                        <p:tgtEl>
                                          <p:spTgt spid="7"/>
                                        </p:tgtEl>
                                        <p:attrNameLst>
                                          <p:attrName>style.rotation</p:attrName>
                                        </p:attrNameLst>
                                      </p:cBhvr>
                                      <p:tavLst>
                                        <p:tav tm="0">
                                          <p:val>
                                            <p:fltVal val="720"/>
                                          </p:val>
                                        </p:tav>
                                        <p:tav tm="100000">
                                          <p:val>
                                            <p:fltVal val="0"/>
                                          </p:val>
                                        </p:tav>
                                      </p:tavLst>
                                    </p:anim>
                                    <p:anim calcmode="lin" valueType="num">
                                      <p:cBhvr>
                                        <p:cTn id="21" dur="4000" fill="hold"/>
                                        <p:tgtEl>
                                          <p:spTgt spid="7"/>
                                        </p:tgtEl>
                                        <p:attrNameLst>
                                          <p:attrName>ppt_h</p:attrName>
                                        </p:attrNameLst>
                                      </p:cBhvr>
                                      <p:tavLst>
                                        <p:tav tm="0">
                                          <p:val>
                                            <p:fltVal val="0"/>
                                          </p:val>
                                        </p:tav>
                                        <p:tav tm="100000">
                                          <p:val>
                                            <p:strVal val="#ppt_h"/>
                                          </p:val>
                                        </p:tav>
                                      </p:tavLst>
                                    </p:anim>
                                    <p:anim calcmode="lin" valueType="num">
                                      <p:cBhvr>
                                        <p:cTn id="22" dur="4000" fill="hold"/>
                                        <p:tgtEl>
                                          <p:spTgt spid="7"/>
                                        </p:tgtEl>
                                        <p:attrNameLst>
                                          <p:attrName>ppt_w</p:attrName>
                                        </p:attrNameLst>
                                      </p:cBhvr>
                                      <p:tavLst>
                                        <p:tav tm="0">
                                          <p:val>
                                            <p:fltVal val="0"/>
                                          </p:val>
                                        </p:tav>
                                        <p:tav tm="100000">
                                          <p:val>
                                            <p:strVal val="#ppt_w"/>
                                          </p:val>
                                        </p:tav>
                                      </p:tavLst>
                                    </p:anim>
                                  </p:childTnLst>
                                </p:cTn>
                              </p:par>
                            </p:childTnLst>
                          </p:cTn>
                        </p:par>
                        <p:par>
                          <p:cTn id="23" fill="hold">
                            <p:stCondLst>
                              <p:cond delay="5000"/>
                            </p:stCondLst>
                            <p:childTnLst>
                              <p:par>
                                <p:cTn id="24" presetID="35" presetClass="path" presetSubtype="0" accel="50000" decel="50000" fill="hold" nodeType="afterEffect">
                                  <p:stCondLst>
                                    <p:cond delay="0"/>
                                  </p:stCondLst>
                                  <p:childTnLst>
                                    <p:animMotion origin="layout" path="M 0.17928 0.00532 L -0.19717 -0.00532 " pathEditMode="relative" rAng="0" ptsTypes="AA">
                                      <p:cBhvr>
                                        <p:cTn id="25" dur="5000" fill="hold"/>
                                        <p:tgtEl>
                                          <p:spTgt spid="4"/>
                                        </p:tgtEl>
                                        <p:attrNameLst>
                                          <p:attrName>ppt_x</p:attrName>
                                          <p:attrName>ppt_y</p:attrName>
                                        </p:attrNameLst>
                                      </p:cBhvr>
                                      <p:rCtr x="-188" y="-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https://upload.wikimedia.org/wikipedia/commons/thumb/a/a4/Localidad_de_Isla_en_Cantabria.jpg/1024px-Localidad_de_Isla_en_Cantabria.jpg"/>
          <p:cNvPicPr>
            <a:picLocks noChangeAspect="1" noChangeArrowheads="1"/>
          </p:cNvPicPr>
          <p:nvPr/>
        </p:nvPicPr>
        <p:blipFill>
          <a:blip r:embed="rId2"/>
          <a:srcRect/>
          <a:stretch>
            <a:fillRect/>
          </a:stretch>
        </p:blipFill>
        <p:spPr bwMode="auto">
          <a:xfrm>
            <a:off x="0" y="-457200"/>
            <a:ext cx="11090275" cy="73152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Resultado de imagen de isla cantabria pueblo"/>
          <p:cNvPicPr>
            <a:picLocks noChangeAspect="1" noChangeArrowheads="1"/>
          </p:cNvPicPr>
          <p:nvPr/>
        </p:nvPicPr>
        <p:blipFill>
          <a:blip r:embed="rId2"/>
          <a:srcRect/>
          <a:stretch>
            <a:fillRect/>
          </a:stretch>
        </p:blipFill>
        <p:spPr bwMode="auto">
          <a:xfrm>
            <a:off x="-1" y="0"/>
            <a:ext cx="11090276" cy="7373565"/>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Imagen relacionada"/>
          <p:cNvPicPr>
            <a:picLocks noChangeAspect="1" noChangeArrowheads="1"/>
          </p:cNvPicPr>
          <p:nvPr/>
        </p:nvPicPr>
        <p:blipFill>
          <a:blip r:embed="rId2"/>
          <a:srcRect/>
          <a:stretch>
            <a:fillRect/>
          </a:stretch>
        </p:blipFill>
        <p:spPr bwMode="auto">
          <a:xfrm>
            <a:off x="-1" y="0"/>
            <a:ext cx="11090276" cy="7319986"/>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C:\Documents and Settings\Jose Luis\Escritorio\ce7e433f41af9420e64e952b0d09a9f1.jpg"/>
          <p:cNvPicPr>
            <a:picLocks noChangeAspect="1" noChangeArrowheads="1"/>
          </p:cNvPicPr>
          <p:nvPr/>
        </p:nvPicPr>
        <p:blipFill>
          <a:blip r:embed="rId2"/>
          <a:srcRect/>
          <a:stretch>
            <a:fillRect/>
          </a:stretch>
        </p:blipFill>
        <p:spPr bwMode="auto">
          <a:xfrm>
            <a:off x="0" y="0"/>
            <a:ext cx="1129867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C:\Documents and Settings\Jose Luis\Escritorio\Hotel-Astuy-N_1.jpg"/>
          <p:cNvPicPr>
            <a:picLocks noChangeAspect="1" noChangeArrowheads="1"/>
          </p:cNvPicPr>
          <p:nvPr/>
        </p:nvPicPr>
        <p:blipFill>
          <a:blip r:embed="rId2"/>
          <a:srcRect/>
          <a:stretch>
            <a:fillRect/>
          </a:stretch>
        </p:blipFill>
        <p:spPr bwMode="auto">
          <a:xfrm>
            <a:off x="0" y="0"/>
            <a:ext cx="11090275"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Imagen relacionada"/>
          <p:cNvPicPr>
            <a:picLocks noChangeAspect="1" noChangeArrowheads="1"/>
          </p:cNvPicPr>
          <p:nvPr/>
        </p:nvPicPr>
        <p:blipFill>
          <a:blip r:embed="rId2"/>
          <a:srcRect/>
          <a:stretch>
            <a:fillRect/>
          </a:stretch>
        </p:blipFill>
        <p:spPr bwMode="auto">
          <a:xfrm>
            <a:off x="0" y="0"/>
            <a:ext cx="1131843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p:cNvPicPr>
          <p:nvPr/>
        </p:nvPicPr>
        <p:blipFill>
          <a:blip r:embed="rId2"/>
          <a:srcRect/>
          <a:stretch>
            <a:fillRect/>
          </a:stretch>
        </p:blipFill>
        <p:spPr bwMode="auto">
          <a:xfrm>
            <a:off x="0" y="0"/>
            <a:ext cx="11103731" cy="6858000"/>
          </a:xfrm>
          <a:prstGeom prst="rect">
            <a:avLst/>
          </a:prstGeom>
          <a:noFill/>
        </p:spPr>
      </p:pic>
      <p:sp>
        <p:nvSpPr>
          <p:cNvPr id="5" name="4 Marco"/>
          <p:cNvSpPr/>
          <p:nvPr/>
        </p:nvSpPr>
        <p:spPr>
          <a:xfrm>
            <a:off x="0" y="3"/>
            <a:ext cx="11090275"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143003"/>
            <a:ext cx="11090275" cy="1071563"/>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2286003"/>
            <a:ext cx="11090275" cy="1071563"/>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0" y="3500438"/>
            <a:ext cx="11090275"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0" y="4643438"/>
            <a:ext cx="11090275" cy="1071562"/>
          </a:xfrm>
          <a:prstGeom prst="frame">
            <a:avLst>
              <a:gd name="adj1" fmla="val 36030"/>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5786438"/>
            <a:ext cx="11090275" cy="1071562"/>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0" fill="hold"/>
                                        <p:tgtEl>
                                          <p:spTgt spid="12"/>
                                        </p:tgtEl>
                                        <p:attrNameLst>
                                          <p:attrName>ppt_w</p:attrName>
                                        </p:attrNameLst>
                                      </p:cBhvr>
                                      <p:tavLst>
                                        <p:tav tm="0">
                                          <p:val>
                                            <p:fltVal val="0"/>
                                          </p:val>
                                        </p:tav>
                                        <p:tav tm="100000">
                                          <p:val>
                                            <p:strVal val="#ppt_w"/>
                                          </p:val>
                                        </p:tav>
                                      </p:tavLst>
                                    </p:anim>
                                    <p:anim calcmode="lin" valueType="num">
                                      <p:cBhvr>
                                        <p:cTn id="2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Resultado de imagen de isla cantabria"/>
          <p:cNvPicPr>
            <a:picLocks noChangeAspect="1" noChangeArrowheads="1"/>
          </p:cNvPicPr>
          <p:nvPr/>
        </p:nvPicPr>
        <p:blipFill>
          <a:blip r:embed="rId2"/>
          <a:srcRect/>
          <a:stretch>
            <a:fillRect/>
          </a:stretch>
        </p:blipFill>
        <p:spPr bwMode="auto">
          <a:xfrm>
            <a:off x="0" y="0"/>
            <a:ext cx="11192486"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Resultado de imagen de isla cantabria"/>
          <p:cNvPicPr>
            <a:picLocks noChangeAspect="1" noChangeArrowheads="1"/>
          </p:cNvPicPr>
          <p:nvPr/>
        </p:nvPicPr>
        <p:blipFill>
          <a:blip r:embed="rId2"/>
          <a:srcRect/>
          <a:stretch>
            <a:fillRect/>
          </a:stretch>
        </p:blipFill>
        <p:spPr bwMode="auto">
          <a:xfrm>
            <a:off x="0" y="0"/>
            <a:ext cx="11090275" cy="6858000"/>
          </a:xfrm>
          <a:prstGeom prst="rect">
            <a:avLst/>
          </a:prstGeom>
          <a:noFill/>
        </p:spPr>
      </p:pic>
      <p:sp>
        <p:nvSpPr>
          <p:cNvPr id="5" name="4 Retraso"/>
          <p:cNvSpPr/>
          <p:nvPr/>
        </p:nvSpPr>
        <p:spPr>
          <a:xfrm>
            <a:off x="1" y="0"/>
            <a:ext cx="5458495" cy="6858000"/>
          </a:xfrm>
          <a:prstGeom prst="flowChartDelay">
            <a:avLst/>
          </a:prstGeom>
          <a:solidFill>
            <a:srgbClr val="C092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5458496" y="0"/>
            <a:ext cx="5631780" cy="6858000"/>
          </a:xfrm>
          <a:prstGeom prst="flowChartDelay">
            <a:avLst/>
          </a:prstGeom>
          <a:solidFill>
            <a:srgbClr val="C092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3830638" y="-3830638"/>
            <a:ext cx="3429000" cy="11090275"/>
          </a:xfrm>
          <a:prstGeom prst="flowChartDelay">
            <a:avLst/>
          </a:prstGeom>
          <a:solidFill>
            <a:srgbClr val="9E78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C000"/>
              </a:solidFill>
            </a:endParaRPr>
          </a:p>
        </p:txBody>
      </p:sp>
      <p:sp>
        <p:nvSpPr>
          <p:cNvPr id="8" name="7 Retraso"/>
          <p:cNvSpPr/>
          <p:nvPr/>
        </p:nvSpPr>
        <p:spPr>
          <a:xfrm rot="5400000" flipH="1">
            <a:off x="3937794" y="-294481"/>
            <a:ext cx="3214687" cy="11090275"/>
          </a:xfrm>
          <a:prstGeom prst="flowChartDelay">
            <a:avLst/>
          </a:prstGeom>
          <a:solidFill>
            <a:srgbClr val="9E78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Resultado de imagen de isla cantabria"/>
          <p:cNvPicPr>
            <a:picLocks noChangeAspect="1" noChangeArrowheads="1"/>
          </p:cNvPicPr>
          <p:nvPr/>
        </p:nvPicPr>
        <p:blipFill>
          <a:blip r:embed="rId2"/>
          <a:srcRect/>
          <a:stretch>
            <a:fillRect/>
          </a:stretch>
        </p:blipFill>
        <p:spPr bwMode="auto">
          <a:xfrm>
            <a:off x="0" y="0"/>
            <a:ext cx="12059519"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C:\Documents and Settings\Jose Luis\Escritorio\1.jpg"/>
          <p:cNvPicPr>
            <a:picLocks noChangeAspect="1" noChangeArrowheads="1"/>
          </p:cNvPicPr>
          <p:nvPr/>
        </p:nvPicPr>
        <p:blipFill>
          <a:blip r:embed="rId2"/>
          <a:srcRect/>
          <a:stretch>
            <a:fillRect/>
          </a:stretch>
        </p:blipFill>
        <p:spPr bwMode="auto">
          <a:xfrm>
            <a:off x="-1" y="0"/>
            <a:ext cx="11090276" cy="6858002"/>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Imagen relacionada"/>
          <p:cNvPicPr>
            <a:picLocks noChangeAspect="1" noChangeArrowheads="1"/>
          </p:cNvPicPr>
          <p:nvPr/>
        </p:nvPicPr>
        <p:blipFill>
          <a:blip r:embed="rId3"/>
          <a:srcRect/>
          <a:stretch>
            <a:fillRect/>
          </a:stretch>
        </p:blipFill>
        <p:spPr bwMode="auto">
          <a:xfrm>
            <a:off x="0" y="0"/>
            <a:ext cx="11687679" cy="6858000"/>
          </a:xfrm>
          <a:prstGeom prst="rect">
            <a:avLst/>
          </a:prstGeom>
          <a:noFill/>
        </p:spPr>
      </p:pic>
    </p:spTree>
  </p:cSld>
  <p:clrMapOvr>
    <a:masterClrMapping/>
  </p:clrMapOvr>
  <p:transition spd="med" advTm="6000">
    <p:split orient="vert"/>
    <p:sndAc>
      <p:stSnd>
        <p:snd r:embed="rId2" name="04 el amor es azul.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Resultado de imagen de isla cantabria"/>
          <p:cNvPicPr>
            <a:picLocks noChangeAspect="1" noChangeArrowheads="1"/>
          </p:cNvPicPr>
          <p:nvPr/>
        </p:nvPicPr>
        <p:blipFill>
          <a:blip r:embed="rId2"/>
          <a:srcRect/>
          <a:stretch>
            <a:fillRect/>
          </a:stretch>
        </p:blipFill>
        <p:spPr bwMode="auto">
          <a:xfrm>
            <a:off x="0" y="0"/>
            <a:ext cx="11103731"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Jose Luis\Escritorio\008724a_hb_a_002.jpg"/>
          <p:cNvPicPr>
            <a:picLocks noChangeAspect="1" noChangeArrowheads="1"/>
          </p:cNvPicPr>
          <p:nvPr/>
        </p:nvPicPr>
        <p:blipFill>
          <a:blip r:embed="rId2"/>
          <a:srcRect/>
          <a:stretch>
            <a:fillRect/>
          </a:stretch>
        </p:blipFill>
        <p:spPr bwMode="auto">
          <a:xfrm>
            <a:off x="-1" y="0"/>
            <a:ext cx="11090275" cy="6858000"/>
          </a:xfrm>
          <a:prstGeom prst="rect">
            <a:avLst/>
          </a:prstGeom>
          <a:noFill/>
        </p:spPr>
      </p:pic>
      <p:sp>
        <p:nvSpPr>
          <p:cNvPr id="5" name="4 Onda"/>
          <p:cNvSpPr/>
          <p:nvPr/>
        </p:nvSpPr>
        <p:spPr>
          <a:xfrm rot="16200000">
            <a:off x="-2302643" y="2302644"/>
            <a:ext cx="6858000" cy="2252712"/>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rot="16200000" flipV="1">
            <a:off x="6664883" y="2432609"/>
            <a:ext cx="6858000" cy="1992783"/>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Onda"/>
          <p:cNvSpPr/>
          <p:nvPr/>
        </p:nvSpPr>
        <p:spPr>
          <a:xfrm rot="16200000">
            <a:off x="-916359" y="2302644"/>
            <a:ext cx="6858000" cy="2252712"/>
          </a:xfrm>
          <a:prstGeom prst="wave">
            <a:avLst>
              <a:gd name="adj1" fmla="val 20000"/>
              <a:gd name="adj2" fmla="val 0"/>
            </a:avLst>
          </a:prstGeom>
          <a:solidFill>
            <a:srgbClr val="00B0F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Onda"/>
          <p:cNvSpPr/>
          <p:nvPr/>
        </p:nvSpPr>
        <p:spPr>
          <a:xfrm rot="16200000" flipV="1">
            <a:off x="5451885" y="2432609"/>
            <a:ext cx="6858000" cy="1992783"/>
          </a:xfrm>
          <a:prstGeom prst="wave">
            <a:avLst>
              <a:gd name="adj1" fmla="val 20000"/>
              <a:gd name="adj2" fmla="val 0"/>
            </a:avLst>
          </a:prstGeom>
          <a:solidFill>
            <a:srgbClr val="00B0F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Onda"/>
          <p:cNvSpPr/>
          <p:nvPr/>
        </p:nvSpPr>
        <p:spPr>
          <a:xfrm rot="16200000">
            <a:off x="448747" y="2302644"/>
            <a:ext cx="6858000" cy="2252712"/>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Onda"/>
          <p:cNvSpPr/>
          <p:nvPr/>
        </p:nvSpPr>
        <p:spPr>
          <a:xfrm rot="16200000" flipV="1">
            <a:off x="4238886" y="2432609"/>
            <a:ext cx="6858000" cy="1992783"/>
          </a:xfrm>
          <a:prstGeom prst="wave">
            <a:avLst>
              <a:gd name="adj1" fmla="val 20000"/>
              <a:gd name="adj2" fmla="val 0"/>
            </a:avLst>
          </a:prstGeom>
          <a:solidFill>
            <a:srgbClr val="C09200">
              <a:alpha val="7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1+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1+ppt_w/2"/>
                                          </p:val>
                                        </p:tav>
                                      </p:tavLst>
                                    </p:anim>
                                    <p:anim calcmode="lin" valueType="num">
                                      <p:cBhvr additive="base">
                                        <p:cTn id="35" dur="3000"/>
                                        <p:tgtEl>
                                          <p:spTgt spid="7"/>
                                        </p:tgtEl>
                                        <p:attrNameLst>
                                          <p:attrName>ppt_y</p:attrName>
                                        </p:attrNameLst>
                                      </p:cBhvr>
                                      <p:tavLst>
                                        <p:tav tm="0">
                                          <p:val>
                                            <p:strVal val="ppt_y"/>
                                          </p:val>
                                        </p:tav>
                                        <p:tav tm="100000">
                                          <p:val>
                                            <p:strVal val="ppt_y"/>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1+ppt_w/2"/>
                                          </p:val>
                                        </p:tav>
                                      </p:tavLst>
                                    </p:anim>
                                    <p:anim calcmode="lin" valueType="num">
                                      <p:cBhvr additive="base">
                                        <p:cTn id="39" dur="3000"/>
                                        <p:tgtEl>
                                          <p:spTgt spid="9"/>
                                        </p:tgtEl>
                                        <p:attrNameLst>
                                          <p:attrName>ppt_y</p:attrName>
                                        </p:attrNameLst>
                                      </p:cBhvr>
                                      <p:tavLst>
                                        <p:tav tm="0">
                                          <p:val>
                                            <p:strVal val="ppt_y"/>
                                          </p:val>
                                        </p:tav>
                                        <p:tav tm="100000">
                                          <p:val>
                                            <p:strVal val="ppt_y"/>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3000"/>
                                        <p:tgtEl>
                                          <p:spTgt spid="6"/>
                                        </p:tgtEl>
                                        <p:attrNameLst>
                                          <p:attrName>ppt_x</p:attrName>
                                        </p:attrNameLst>
                                      </p:cBhvr>
                                      <p:tavLst>
                                        <p:tav tm="0">
                                          <p:val>
                                            <p:strVal val="ppt_x"/>
                                          </p:val>
                                        </p:tav>
                                        <p:tav tm="100000">
                                          <p:val>
                                            <p:strVal val="0-ppt_w/2"/>
                                          </p:val>
                                        </p:tav>
                                      </p:tavLst>
                                    </p:anim>
                                    <p:anim calcmode="lin" valueType="num">
                                      <p:cBhvr additive="base">
                                        <p:cTn id="43" dur="3000"/>
                                        <p:tgtEl>
                                          <p:spTgt spid="6"/>
                                        </p:tgtEl>
                                        <p:attrNameLst>
                                          <p:attrName>ppt_y</p:attrName>
                                        </p:attrNameLst>
                                      </p:cBhvr>
                                      <p:tavLst>
                                        <p:tav tm="0">
                                          <p:val>
                                            <p:strVal val="ppt_y"/>
                                          </p:val>
                                        </p:tav>
                                        <p:tav tm="100000">
                                          <p:val>
                                            <p:strVal val="ppt_y"/>
                                          </p:val>
                                        </p:tav>
                                      </p:tavLst>
                                    </p:anim>
                                    <p:set>
                                      <p:cBhvr>
                                        <p:cTn id="44" dur="1" fill="hold">
                                          <p:stCondLst>
                                            <p:cond delay="2999"/>
                                          </p:stCondLst>
                                        </p:cTn>
                                        <p:tgtEl>
                                          <p:spTgt spid="6"/>
                                        </p:tgtEl>
                                        <p:attrNameLst>
                                          <p:attrName>style.visibility</p:attrName>
                                        </p:attrNameLst>
                                      </p:cBhvr>
                                      <p:to>
                                        <p:strVal val="hidden"/>
                                      </p:to>
                                    </p:set>
                                  </p:childTnLst>
                                </p:cTn>
                              </p:par>
                              <p:par>
                                <p:cTn id="45" presetID="2" presetClass="exit" presetSubtype="8" fill="hold"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ppt_y"/>
                                          </p:val>
                                        </p:tav>
                                      </p:tavLst>
                                    </p:anim>
                                    <p:set>
                                      <p:cBhvr>
                                        <p:cTn id="48" dur="1" fill="hold">
                                          <p:stCondLst>
                                            <p:cond delay="2999"/>
                                          </p:stCondLst>
                                        </p:cTn>
                                        <p:tgtEl>
                                          <p:spTgt spid="8"/>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000"/>
                                        <p:tgtEl>
                                          <p:spTgt spid="10"/>
                                        </p:tgtEl>
                                        <p:attrNameLst>
                                          <p:attrName>ppt_x</p:attrName>
                                        </p:attrNameLst>
                                      </p:cBhvr>
                                      <p:tavLst>
                                        <p:tav tm="0">
                                          <p:val>
                                            <p:strVal val="ppt_x"/>
                                          </p:val>
                                        </p:tav>
                                        <p:tav tm="100000">
                                          <p:val>
                                            <p:strVal val="0-ppt_w/2"/>
                                          </p:val>
                                        </p:tav>
                                      </p:tavLst>
                                    </p:anim>
                                    <p:anim calcmode="lin" valueType="num">
                                      <p:cBhvr additive="base">
                                        <p:cTn id="51" dur="3000"/>
                                        <p:tgtEl>
                                          <p:spTgt spid="10"/>
                                        </p:tgtEl>
                                        <p:attrNameLst>
                                          <p:attrName>ppt_y</p:attrName>
                                        </p:attrNameLst>
                                      </p:cBhvr>
                                      <p:tavLst>
                                        <p:tav tm="0">
                                          <p:val>
                                            <p:strVal val="ppt_y"/>
                                          </p:val>
                                        </p:tav>
                                        <p:tav tm="100000">
                                          <p:val>
                                            <p:strVal val="ppt_y"/>
                                          </p:val>
                                        </p:tav>
                                      </p:tavLst>
                                    </p:anim>
                                    <p:set>
                                      <p:cBhvr>
                                        <p:cTn id="52" dur="1" fill="hold">
                                          <p:stCondLst>
                                            <p:cond delay="2999"/>
                                          </p:stCondLst>
                                        </p:cTn>
                                        <p:tgtEl>
                                          <p:spTgt spid="10"/>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p:val>
                                            <p:fltVal val="0"/>
                                          </p:val>
                                        </p:tav>
                                        <p:tav tm="100000">
                                          <p:val>
                                            <p:strVal val="#ppt_w"/>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Imagen relacionada"/>
          <p:cNvPicPr>
            <a:picLocks noChangeAspect="1" noChangeArrowheads="1"/>
          </p:cNvPicPr>
          <p:nvPr/>
        </p:nvPicPr>
        <p:blipFill>
          <a:blip r:embed="rId2"/>
          <a:srcRect/>
          <a:stretch>
            <a:fillRect/>
          </a:stretch>
        </p:blipFill>
        <p:spPr bwMode="auto">
          <a:xfrm>
            <a:off x="0" y="0"/>
            <a:ext cx="11665626" cy="7286652"/>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Resultado de imagen de isla cantabria"/>
          <p:cNvPicPr>
            <a:picLocks noChangeAspect="1" noChangeArrowheads="1"/>
          </p:cNvPicPr>
          <p:nvPr/>
        </p:nvPicPr>
        <p:blipFill>
          <a:blip r:embed="rId2"/>
          <a:srcRect/>
          <a:stretch>
            <a:fillRect/>
          </a:stretch>
        </p:blipFill>
        <p:spPr bwMode="auto">
          <a:xfrm>
            <a:off x="0" y="0"/>
            <a:ext cx="11187633"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AutoShape 2" descr="Resultado de imagen de isla cantabria"/>
          <p:cNvSpPr>
            <a:spLocks noChangeAspect="1" noChangeArrowheads="1"/>
          </p:cNvSpPr>
          <p:nvPr/>
        </p:nvSpPr>
        <p:spPr bwMode="auto">
          <a:xfrm>
            <a:off x="188689" y="-144463"/>
            <a:ext cx="369676"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53604" name="Picture 4" descr="Imagen relacionada"/>
          <p:cNvPicPr>
            <a:picLocks noChangeAspect="1" noChangeArrowheads="1"/>
          </p:cNvPicPr>
          <p:nvPr/>
        </p:nvPicPr>
        <p:blipFill>
          <a:blip r:embed="rId2"/>
          <a:srcRect/>
          <a:stretch>
            <a:fillRect/>
          </a:stretch>
        </p:blipFill>
        <p:spPr bwMode="auto">
          <a:xfrm>
            <a:off x="0" y="0"/>
            <a:ext cx="11298089"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Resultado de imagen de isla cantabria GASTRONOMIA"/>
          <p:cNvPicPr>
            <a:picLocks noChangeAspect="1" noChangeArrowheads="1"/>
          </p:cNvPicPr>
          <p:nvPr/>
        </p:nvPicPr>
        <p:blipFill>
          <a:blip r:embed="rId2"/>
          <a:srcRect b="15625"/>
          <a:stretch>
            <a:fillRect/>
          </a:stretch>
        </p:blipFill>
        <p:spPr bwMode="auto">
          <a:xfrm>
            <a:off x="0" y="-1"/>
            <a:ext cx="11403053" cy="6858001"/>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Jose Luis\Escritorio\617755_986_485_FSImage_1_7.jpg"/>
          <p:cNvPicPr>
            <a:picLocks noChangeAspect="1" noChangeArrowheads="1"/>
          </p:cNvPicPr>
          <p:nvPr/>
        </p:nvPicPr>
        <p:blipFill>
          <a:blip r:embed="rId2"/>
          <a:srcRect/>
          <a:stretch>
            <a:fillRect/>
          </a:stretch>
        </p:blipFill>
        <p:spPr bwMode="auto">
          <a:xfrm>
            <a:off x="0" y="0"/>
            <a:ext cx="11182870" cy="6858000"/>
          </a:xfrm>
          <a:prstGeom prst="rect">
            <a:avLst/>
          </a:prstGeom>
          <a:noFill/>
        </p:spPr>
      </p:pic>
      <p:sp>
        <p:nvSpPr>
          <p:cNvPr id="5" name="4 Rectángulo"/>
          <p:cNvSpPr/>
          <p:nvPr/>
        </p:nvSpPr>
        <p:spPr>
          <a:xfrm>
            <a:off x="1"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1039714"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2079427"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3119141"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158854"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198567"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6238280"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7277994"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8317707" y="0"/>
            <a:ext cx="953071"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9357419" y="0"/>
            <a:ext cx="779786"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10310491" y="0"/>
            <a:ext cx="779784"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la-playa-de-isla-5be.jpg"/>
          <p:cNvPicPr>
            <a:picLocks noChangeAspect="1" noChangeArrowheads="1"/>
          </p:cNvPicPr>
          <p:nvPr/>
        </p:nvPicPr>
        <p:blipFill>
          <a:blip r:embed="rId2"/>
          <a:srcRect/>
          <a:stretch>
            <a:fillRect/>
          </a:stretch>
        </p:blipFill>
        <p:spPr bwMode="auto">
          <a:xfrm>
            <a:off x="0" y="0"/>
            <a:ext cx="1112702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http://1.bp.blogspot.com/-lZi47a4OFoU/VBthQLfdkUI/AAAAAAAAEmk/Z2iOGM3pyxU/s1600/Restaurante-LaPosada-Isla-Cantabria-Palacio-Conde-Isla.jpg"/>
          <p:cNvPicPr>
            <a:picLocks noChangeAspect="1" noChangeArrowheads="1"/>
          </p:cNvPicPr>
          <p:nvPr/>
        </p:nvPicPr>
        <p:blipFill>
          <a:blip r:embed="rId2"/>
          <a:srcRect/>
          <a:stretch>
            <a:fillRect/>
          </a:stretch>
        </p:blipFill>
        <p:spPr bwMode="auto">
          <a:xfrm>
            <a:off x="0" y="0"/>
            <a:ext cx="11213093"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Resultado de imagen de isla cantabria"/>
          <p:cNvPicPr>
            <a:picLocks noChangeAspect="1" noChangeArrowheads="1"/>
          </p:cNvPicPr>
          <p:nvPr/>
        </p:nvPicPr>
        <p:blipFill>
          <a:blip r:embed="rId2"/>
          <a:srcRect/>
          <a:stretch>
            <a:fillRect/>
          </a:stretch>
        </p:blipFill>
        <p:spPr bwMode="auto">
          <a:xfrm>
            <a:off x="-1" y="0"/>
            <a:ext cx="11090275" cy="6858000"/>
          </a:xfrm>
          <a:prstGeom prst="rect">
            <a:avLst/>
          </a:prstGeom>
          <a:noFill/>
        </p:spPr>
      </p:pic>
      <p:sp>
        <p:nvSpPr>
          <p:cNvPr id="6" name="5 Triángulo isósceles"/>
          <p:cNvSpPr/>
          <p:nvPr/>
        </p:nvSpPr>
        <p:spPr>
          <a:xfrm rot="5400000" flipV="1">
            <a:off x="4745818" y="799319"/>
            <a:ext cx="7143778" cy="5545139"/>
          </a:xfrm>
          <a:prstGeom prst="triangle">
            <a:avLst>
              <a:gd name="adj" fmla="val 4350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0" y="3214686"/>
            <a:ext cx="11545930" cy="3643315"/>
          </a:xfrm>
          <a:prstGeom prst="flowChartExtra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830229" y="500042"/>
            <a:ext cx="4158511" cy="707886"/>
          </a:xfrm>
          <a:prstGeom prst="rect">
            <a:avLst/>
          </a:prstGeom>
        </p:spPr>
        <p:txBody>
          <a:bodyPr wrap="none">
            <a:spAutoFit/>
          </a:bodyPr>
          <a:lstStyle/>
          <a:p>
            <a:pPr algn="ctr"/>
            <a:r>
              <a:rPr lang="es-ES" sz="4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GASTRONOMIA</a:t>
            </a:r>
            <a:endParaRPr lang="es-ES" sz="4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5" name="4 Triángulo isósceles"/>
          <p:cNvSpPr/>
          <p:nvPr/>
        </p:nvSpPr>
        <p:spPr>
          <a:xfrm rot="5400000">
            <a:off x="-613110" y="613110"/>
            <a:ext cx="6858000" cy="5631781"/>
          </a:xfrm>
          <a:prstGeom prst="triangle">
            <a:avLst>
              <a:gd name="adj" fmla="val 4888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312779" y="0"/>
            <a:ext cx="11403054" cy="3500438"/>
          </a:xfrm>
          <a:prstGeom prst="flowChartMerg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http://1.bp.blogspot.com/-m4F3FzWFOpM/VBtfmkwVDdI/AAAAAAAAEmU/iDQMZFbfUR0/s1600/Restaurante-LaPosada-Isla-Cantabria-Zamburi%C3%B1as.jpg"/>
          <p:cNvPicPr>
            <a:picLocks noChangeAspect="1" noChangeArrowheads="1"/>
          </p:cNvPicPr>
          <p:nvPr/>
        </p:nvPicPr>
        <p:blipFill>
          <a:blip r:embed="rId2"/>
          <a:srcRect/>
          <a:stretch>
            <a:fillRect/>
          </a:stretch>
        </p:blipFill>
        <p:spPr bwMode="auto">
          <a:xfrm>
            <a:off x="-1098597" y="0"/>
            <a:ext cx="13001716"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1.bp.blogspot.com/-y7G2bDKw95k/VBtfQ4S0U1I/AAAAAAAAEio/cUPnkMNBgJs/s1600/Restaurante-LaPosada-Isla-Cantabria-Bogavante-01.jpg"/>
          <p:cNvPicPr>
            <a:picLocks noChangeAspect="1" noChangeArrowheads="1"/>
          </p:cNvPicPr>
          <p:nvPr/>
        </p:nvPicPr>
        <p:blipFill>
          <a:blip r:embed="rId2"/>
          <a:srcRect/>
          <a:stretch>
            <a:fillRect/>
          </a:stretch>
        </p:blipFill>
        <p:spPr bwMode="auto">
          <a:xfrm>
            <a:off x="0" y="0"/>
            <a:ext cx="11090275" cy="735809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descr="Imagen relacionada"/>
          <p:cNvPicPr>
            <a:picLocks noChangeAspect="1" noChangeArrowheads="1"/>
          </p:cNvPicPr>
          <p:nvPr/>
        </p:nvPicPr>
        <p:blipFill>
          <a:blip r:embed="rId2"/>
          <a:srcRect l="4880" t="13541" r="8682" b="8333"/>
          <a:stretch>
            <a:fillRect/>
          </a:stretch>
        </p:blipFill>
        <p:spPr bwMode="auto">
          <a:xfrm>
            <a:off x="0" y="0"/>
            <a:ext cx="11187148"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http://2.bp.blogspot.com/-HUqIBxdm1Dc/VBtfUjjoWiI/AAAAAAAAEjk/lBZNZf5NvPk/s1600/Restaurante-LaPosada-Isla-Cantabria-Entrecot.jpg"/>
          <p:cNvPicPr>
            <a:picLocks noChangeAspect="1" noChangeArrowheads="1"/>
          </p:cNvPicPr>
          <p:nvPr/>
        </p:nvPicPr>
        <p:blipFill>
          <a:blip r:embed="rId2"/>
          <a:srcRect/>
          <a:stretch>
            <a:fillRect/>
          </a:stretch>
        </p:blipFill>
        <p:spPr bwMode="auto">
          <a:xfrm>
            <a:off x="-1" y="0"/>
            <a:ext cx="11090276"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Resultado de imagen de isla cantabria GASTRONOMIA"/>
          <p:cNvPicPr>
            <a:picLocks noChangeAspect="1" noChangeArrowheads="1"/>
          </p:cNvPicPr>
          <p:nvPr/>
        </p:nvPicPr>
        <p:blipFill>
          <a:blip r:embed="rId2"/>
          <a:srcRect/>
          <a:stretch>
            <a:fillRect/>
          </a:stretch>
        </p:blipFill>
        <p:spPr bwMode="auto">
          <a:xfrm>
            <a:off x="0" y="0"/>
            <a:ext cx="1108257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Resultado de imagen de isla cantabria"/>
          <p:cNvPicPr>
            <a:picLocks noChangeAspect="1" noChangeArrowheads="1"/>
          </p:cNvPicPr>
          <p:nvPr/>
        </p:nvPicPr>
        <p:blipFill>
          <a:blip r:embed="rId2" cstate="print"/>
          <a:srcRect/>
          <a:stretch>
            <a:fillRect/>
          </a:stretch>
        </p:blipFill>
        <p:spPr bwMode="auto">
          <a:xfrm>
            <a:off x="0" y="0"/>
            <a:ext cx="11090275" cy="6795302"/>
          </a:xfrm>
          <a:prstGeom prst="rect">
            <a:avLst/>
          </a:prstGeom>
          <a:noFill/>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37000"/>
          </a:blip>
          <a:srcRect/>
          <a:stretch>
            <a:fillRect/>
          </a:stretch>
        </p:blipFill>
        <p:spPr bwMode="auto">
          <a:xfrm>
            <a:off x="0" y="0"/>
            <a:ext cx="11090275" cy="6877050"/>
          </a:xfrm>
          <a:prstGeom prst="rect">
            <a:avLst/>
          </a:prstGeom>
          <a:noFill/>
          <a:ln w="9525">
            <a:noFill/>
            <a:miter lim="800000"/>
            <a:headEnd/>
            <a:tailEnd/>
          </a:ln>
        </p:spPr>
      </p:pic>
      <p:sp>
        <p:nvSpPr>
          <p:cNvPr id="6" name="5 Rectángulo"/>
          <p:cNvSpPr/>
          <p:nvPr/>
        </p:nvSpPr>
        <p:spPr>
          <a:xfrm>
            <a:off x="1830361" y="285728"/>
            <a:ext cx="6868524"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chemeClr val="accent6">
                    <a:lumMod val="50000"/>
                  </a:schemeClr>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11090275"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11090275"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86641" y="3386642"/>
            <a:ext cx="6858000" cy="84717"/>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7618916" y="3386642"/>
            <a:ext cx="6858000" cy="84717"/>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330163" y="5572140"/>
            <a:ext cx="943653" cy="1052512"/>
          </a:xfrm>
          <a:prstGeom prst="rect">
            <a:avLst/>
          </a:prstGeom>
          <a:noFill/>
          <a:ln w="38100">
            <a:solidFill>
              <a:srgbClr val="1CDEF8"/>
            </a:solidFill>
            <a:miter lim="800000"/>
            <a:headEnd/>
            <a:tailEnd/>
          </a:ln>
        </p:spPr>
      </p:pic>
      <p:sp>
        <p:nvSpPr>
          <p:cNvPr id="15" name="14 Rectángulo"/>
          <p:cNvSpPr/>
          <p:nvPr/>
        </p:nvSpPr>
        <p:spPr>
          <a:xfrm>
            <a:off x="1115981" y="6000768"/>
            <a:ext cx="3725665"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 </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6" presetClass="exit" presetSubtype="32" fill="hold" nodeType="withEffect">
                                  <p:stCondLst>
                                    <p:cond delay="0"/>
                                  </p:stCondLst>
                                  <p:childTnLst>
                                    <p:animEffect transition="out" filter="circle(out)">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090275"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090275"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02893" y="0"/>
            <a:ext cx="5914813" cy="1562100"/>
          </a:xfrm>
          <a:prstGeom prst="rect">
            <a:avLst/>
          </a:prstGeom>
          <a:noFill/>
        </p:spPr>
      </p:pic>
      <p:sp>
        <p:nvSpPr>
          <p:cNvPr id="4104" name="Text Box 8"/>
          <p:cNvSpPr txBox="1">
            <a:spLocks noChangeArrowheads="1"/>
          </p:cNvSpPr>
          <p:nvPr/>
        </p:nvSpPr>
        <p:spPr bwMode="auto">
          <a:xfrm>
            <a:off x="0" y="1905001"/>
            <a:ext cx="11090275"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86284" y="4724402"/>
            <a:ext cx="3234664"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39003" y="4191000"/>
            <a:ext cx="286498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98205" y="4876800"/>
            <a:ext cx="147870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46933"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46933"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46933"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46933"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SLA (Cantabr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 (Cantabria)</Template>
  <TotalTime>0</TotalTime>
  <Words>178</Words>
  <Application>Microsoft Office PowerPoint</Application>
  <PresentationFormat>Personalizado</PresentationFormat>
  <Paragraphs>19</Paragraphs>
  <Slides>57</Slides>
  <Notes>1</Notes>
  <HiddenSlides>0</HiddenSlides>
  <MMClips>0</MMClips>
  <ScaleCrop>false</ScaleCrop>
  <HeadingPairs>
    <vt:vector size="4" baseType="variant">
      <vt:variant>
        <vt:lpstr>Tema</vt:lpstr>
      </vt:variant>
      <vt:variant>
        <vt:i4>3</vt:i4>
      </vt:variant>
      <vt:variant>
        <vt:lpstr>Títulos de diapositiva</vt:lpstr>
      </vt:variant>
      <vt:variant>
        <vt:i4>57</vt:i4>
      </vt:variant>
    </vt:vector>
  </HeadingPairs>
  <TitlesOfParts>
    <vt:vector size="60" baseType="lpstr">
      <vt:lpstr>ISLA (Cantabria)</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2017-07-14T07:32:56Z</dcterms:created>
  <dcterms:modified xsi:type="dcterms:W3CDTF">2017-07-14T07:33:41Z</dcterms:modified>
</cp:coreProperties>
</file>