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804" r:id="rId1"/>
    <p:sldMasterId id="2147483900" r:id="rId2"/>
    <p:sldMasterId id="2147483924" r:id="rId3"/>
    <p:sldMasterId id="2147483936" r:id="rId4"/>
    <p:sldMasterId id="2147483948" r:id="rId5"/>
  </p:sldMasterIdLst>
  <p:notesMasterIdLst>
    <p:notesMasterId r:id="rId52"/>
  </p:notesMasterIdLst>
  <p:sldIdLst>
    <p:sldId id="1691" r:id="rId6"/>
    <p:sldId id="1692" r:id="rId7"/>
    <p:sldId id="1693" r:id="rId8"/>
    <p:sldId id="1787" r:id="rId9"/>
    <p:sldId id="2589" r:id="rId10"/>
    <p:sldId id="2590" r:id="rId11"/>
    <p:sldId id="2597" r:id="rId12"/>
    <p:sldId id="2625" r:id="rId13"/>
    <p:sldId id="2648" r:id="rId14"/>
    <p:sldId id="2627" r:id="rId15"/>
    <p:sldId id="2619" r:id="rId16"/>
    <p:sldId id="2613" r:id="rId17"/>
    <p:sldId id="2618" r:id="rId18"/>
    <p:sldId id="2596" r:id="rId19"/>
    <p:sldId id="2595" r:id="rId20"/>
    <p:sldId id="2635" r:id="rId21"/>
    <p:sldId id="2634" r:id="rId22"/>
    <p:sldId id="2706" r:id="rId23"/>
    <p:sldId id="2604" r:id="rId24"/>
    <p:sldId id="2610" r:id="rId25"/>
    <p:sldId id="2703" r:id="rId26"/>
    <p:sldId id="2609" r:id="rId27"/>
    <p:sldId id="2650" r:id="rId28"/>
    <p:sldId id="2652" r:id="rId29"/>
    <p:sldId id="2658" r:id="rId30"/>
    <p:sldId id="2659" r:id="rId31"/>
    <p:sldId id="2711" r:id="rId32"/>
    <p:sldId id="2671" r:id="rId33"/>
    <p:sldId id="2683" r:id="rId34"/>
    <p:sldId id="2672" r:id="rId35"/>
    <p:sldId id="2669" r:id="rId36"/>
    <p:sldId id="2667" r:id="rId37"/>
    <p:sldId id="2685" r:id="rId38"/>
    <p:sldId id="2664" r:id="rId39"/>
    <p:sldId id="2692" r:id="rId40"/>
    <p:sldId id="2693" r:id="rId41"/>
    <p:sldId id="2712" r:id="rId42"/>
    <p:sldId id="2698" r:id="rId43"/>
    <p:sldId id="2707" r:id="rId44"/>
    <p:sldId id="2705" r:id="rId45"/>
    <p:sldId id="2715" r:id="rId46"/>
    <p:sldId id="2696" r:id="rId47"/>
    <p:sldId id="2700" r:id="rId48"/>
    <p:sldId id="1914" r:id="rId49"/>
    <p:sldId id="2417" r:id="rId50"/>
    <p:sldId id="268" r:id="rId51"/>
  </p:sldIdLst>
  <p:sldSz cx="15240000" cy="8572500"/>
  <p:notesSz cx="6858000" cy="9144000"/>
  <p:embeddedFontLst>
    <p:embeddedFont>
      <p:font typeface="Artistik" panose="04040505050F02020602" pitchFamily="82" charset="0"/>
      <p:regular r:id="rId53"/>
    </p:embeddedFont>
    <p:embeddedFont>
      <p:font typeface="Bertram" panose="04020905020D02060204" pitchFamily="82" charset="-18"/>
      <p:regular r:id="rId54"/>
    </p:embeddedFont>
    <p:embeddedFont>
      <p:font typeface="ContusTEEMed" pitchFamily="2" charset="0"/>
      <p:regular r:id="rId55"/>
    </p:embeddedFont>
    <p:embeddedFont>
      <p:font typeface="Kristen ITC" panose="03050502040202030202" pitchFamily="66" charset="0"/>
      <p:regular r:id="rId56"/>
    </p:embeddedFont>
    <p:embeddedFont>
      <p:font typeface="Nadianne" panose="03020902050305070206" pitchFamily="66" charset="-18"/>
      <p:bold r:id="rId57"/>
      <p:boldItalic r:id="rId58"/>
    </p:embeddedFont>
    <p:embeddedFont>
      <p:font typeface="Tekton Pro" panose="020F0403020208020904" pitchFamily="34" charset="-18"/>
      <p:regular r:id="rId59"/>
      <p:bold r:id="rId60"/>
      <p:italic r:id="rId61"/>
      <p:boldItalic r:id="rId6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mCBffO1t3AO7GY0s8QIyA==" hashData="Zx9Pofs+VTwEWZh44zVm2CCkbrmWhuR/H+OdnbblkhYB/VMPo3dE9L4DyBft1SRLUqeJzfMxGHqdjACOTmiOC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8F29"/>
    <a:srgbClr val="A24A0E"/>
    <a:srgbClr val="FFE89F"/>
    <a:srgbClr val="FFFF99"/>
    <a:srgbClr val="DFAF3B"/>
    <a:srgbClr val="E8C672"/>
    <a:srgbClr val="EDC167"/>
    <a:srgbClr val="ED8137"/>
    <a:srgbClr val="C98B13"/>
    <a:srgbClr val="F2A0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85" autoAdjust="0"/>
    <p:restoredTop sz="94620" autoAdjust="0"/>
  </p:normalViewPr>
  <p:slideViewPr>
    <p:cSldViewPr>
      <p:cViewPr varScale="1">
        <p:scale>
          <a:sx n="70" d="100"/>
          <a:sy n="70" d="100"/>
        </p:scale>
        <p:origin x="78" y="396"/>
      </p:cViewPr>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font" Target="fonts/font3.fntdata"/><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font" Target="fonts/font9.fntdata"/><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font" Target="fonts/font4.fntdata"/><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font" Target="fonts/font7.fntdata"/><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font" Target="fonts/font2.fntdata"/><Relationship Id="rId62"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font" Target="fonts/font5.fntdata"/><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19. 5. 2024</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19. 5. 2024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19. 5. 2024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19. 5. 2024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19. 5. 2024</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19. 5. 2024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19. 5. 2024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19. 5. 2024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1" y="1402955"/>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1" y="4502548"/>
            <a:ext cx="11430000" cy="2069703"/>
          </a:xfrm>
        </p:spPr>
        <p:txBody>
          <a:bodyPr/>
          <a:lstStyle>
            <a:lvl1pPr marL="0" indent="0" algn="ctr">
              <a:buNone/>
              <a:defRPr sz="3000"/>
            </a:lvl1pPr>
            <a:lvl2pPr marL="571492" indent="0" algn="ctr">
              <a:buNone/>
              <a:defRPr sz="2500"/>
            </a:lvl2pPr>
            <a:lvl3pPr marL="1142985" indent="0" algn="ctr">
              <a:buNone/>
              <a:defRPr sz="2250"/>
            </a:lvl3pPr>
            <a:lvl4pPr marL="1714477" indent="0" algn="ctr">
              <a:buNone/>
              <a:defRPr sz="2000"/>
            </a:lvl4pPr>
            <a:lvl5pPr marL="2285968" indent="0" algn="ctr">
              <a:buNone/>
              <a:defRPr sz="2000"/>
            </a:lvl5pPr>
            <a:lvl6pPr marL="2857461" indent="0" algn="ctr">
              <a:buNone/>
              <a:defRPr sz="2000"/>
            </a:lvl6pPr>
            <a:lvl7pPr marL="3428953" indent="0" algn="ctr">
              <a:buNone/>
              <a:defRPr sz="2000"/>
            </a:lvl7pPr>
            <a:lvl8pPr marL="4000446" indent="0" algn="ctr">
              <a:buNone/>
              <a:defRPr sz="2000"/>
            </a:lvl8pPr>
            <a:lvl9pPr marL="4571938"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4871478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2066825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492" indent="0">
              <a:buNone/>
              <a:defRPr sz="2500">
                <a:solidFill>
                  <a:schemeClr val="tx1">
                    <a:tint val="75000"/>
                  </a:schemeClr>
                </a:solidFill>
              </a:defRPr>
            </a:lvl2pPr>
            <a:lvl3pPr marL="1142985" indent="0">
              <a:buNone/>
              <a:defRPr sz="2250">
                <a:solidFill>
                  <a:schemeClr val="tx1">
                    <a:tint val="75000"/>
                  </a:schemeClr>
                </a:solidFill>
              </a:defRPr>
            </a:lvl3pPr>
            <a:lvl4pPr marL="1714477" indent="0">
              <a:buNone/>
              <a:defRPr sz="2000">
                <a:solidFill>
                  <a:schemeClr val="tx1">
                    <a:tint val="75000"/>
                  </a:schemeClr>
                </a:solidFill>
              </a:defRPr>
            </a:lvl4pPr>
            <a:lvl5pPr marL="2285968" indent="0">
              <a:buNone/>
              <a:defRPr sz="2000">
                <a:solidFill>
                  <a:schemeClr val="tx1">
                    <a:tint val="75000"/>
                  </a:schemeClr>
                </a:solidFill>
              </a:defRPr>
            </a:lvl5pPr>
            <a:lvl6pPr marL="2857461" indent="0">
              <a:buNone/>
              <a:defRPr sz="2000">
                <a:solidFill>
                  <a:schemeClr val="tx1">
                    <a:tint val="75000"/>
                  </a:schemeClr>
                </a:solidFill>
              </a:defRPr>
            </a:lvl6pPr>
            <a:lvl7pPr marL="3428953" indent="0">
              <a:buNone/>
              <a:defRPr sz="2000">
                <a:solidFill>
                  <a:schemeClr val="tx1">
                    <a:tint val="75000"/>
                  </a:schemeClr>
                </a:solidFill>
              </a:defRPr>
            </a:lvl7pPr>
            <a:lvl8pPr marL="4000446" indent="0">
              <a:buNone/>
              <a:defRPr sz="2000">
                <a:solidFill>
                  <a:schemeClr val="tx1">
                    <a:tint val="75000"/>
                  </a:schemeClr>
                </a:solidFill>
              </a:defRPr>
            </a:lvl8pPr>
            <a:lvl9pPr marL="4571938"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76919190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3"/>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7304010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3"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6"/>
            <a:ext cx="6447233"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1" y="2101454"/>
            <a:ext cx="6478985" cy="1029890"/>
          </a:xfrm>
        </p:spPr>
        <p:txBody>
          <a:bodyPr anchor="b"/>
          <a:lstStyle>
            <a:lvl1pPr marL="0" indent="0">
              <a:buNone/>
              <a:defRPr sz="3000" b="1"/>
            </a:lvl1pPr>
            <a:lvl2pPr marL="571492" indent="0">
              <a:buNone/>
              <a:defRPr sz="2500" b="1"/>
            </a:lvl2pPr>
            <a:lvl3pPr marL="1142985" indent="0">
              <a:buNone/>
              <a:defRPr sz="2250" b="1"/>
            </a:lvl3pPr>
            <a:lvl4pPr marL="1714477" indent="0">
              <a:buNone/>
              <a:defRPr sz="2000" b="1"/>
            </a:lvl4pPr>
            <a:lvl5pPr marL="2285968" indent="0">
              <a:buNone/>
              <a:defRPr sz="2000" b="1"/>
            </a:lvl5pPr>
            <a:lvl6pPr marL="2857461" indent="0">
              <a:buNone/>
              <a:defRPr sz="2000" b="1"/>
            </a:lvl6pPr>
            <a:lvl7pPr marL="3428953" indent="0">
              <a:buNone/>
              <a:defRPr sz="2000" b="1"/>
            </a:lvl7pPr>
            <a:lvl8pPr marL="4000446" indent="0">
              <a:buNone/>
              <a:defRPr sz="2000" b="1"/>
            </a:lvl8pPr>
            <a:lvl9pPr marL="4571938"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1" y="3131346"/>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19. 5. 2024</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678339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19. 5. 2024</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733769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19. 5. 2024</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8399308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4"/>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800798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8"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4"/>
            <a:ext cx="7715250" cy="6092031"/>
          </a:xfrm>
        </p:spPr>
        <p:txBody>
          <a:bodyPr anchor="t"/>
          <a:lstStyle>
            <a:lvl1pPr marL="0" indent="0">
              <a:buNone/>
              <a:defRPr sz="4000"/>
            </a:lvl1pPr>
            <a:lvl2pPr marL="571492" indent="0">
              <a:buNone/>
              <a:defRPr sz="3500"/>
            </a:lvl2pPr>
            <a:lvl3pPr marL="1142985" indent="0">
              <a:buNone/>
              <a:defRPr sz="3000"/>
            </a:lvl3pPr>
            <a:lvl4pPr marL="1714477" indent="0">
              <a:buNone/>
              <a:defRPr sz="2500"/>
            </a:lvl4pPr>
            <a:lvl5pPr marL="2285968" indent="0">
              <a:buNone/>
              <a:defRPr sz="2500"/>
            </a:lvl5pPr>
            <a:lvl6pPr marL="2857461" indent="0">
              <a:buNone/>
              <a:defRPr sz="2500"/>
            </a:lvl6pPr>
            <a:lvl7pPr marL="3428953" indent="0">
              <a:buNone/>
              <a:defRPr sz="2500"/>
            </a:lvl7pPr>
            <a:lvl8pPr marL="4000446" indent="0">
              <a:buNone/>
              <a:defRPr sz="2500"/>
            </a:lvl8pPr>
            <a:lvl9pPr marL="4571938"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8" y="2571751"/>
            <a:ext cx="4915296" cy="4764485"/>
          </a:xfrm>
        </p:spPr>
        <p:txBody>
          <a:bodyPr/>
          <a:lstStyle>
            <a:lvl1pPr marL="0" indent="0">
              <a:buNone/>
              <a:defRPr sz="2000"/>
            </a:lvl1pPr>
            <a:lvl2pPr marL="571492" indent="0">
              <a:buNone/>
              <a:defRPr sz="1750"/>
            </a:lvl2pPr>
            <a:lvl3pPr marL="1142985" indent="0">
              <a:buNone/>
              <a:defRPr sz="1500"/>
            </a:lvl3pPr>
            <a:lvl4pPr marL="1714477" indent="0">
              <a:buNone/>
              <a:defRPr sz="1250"/>
            </a:lvl4pPr>
            <a:lvl5pPr marL="2285968" indent="0">
              <a:buNone/>
              <a:defRPr sz="1250"/>
            </a:lvl5pPr>
            <a:lvl6pPr marL="2857461" indent="0">
              <a:buNone/>
              <a:defRPr sz="1250"/>
            </a:lvl6pPr>
            <a:lvl7pPr marL="3428953" indent="0">
              <a:buNone/>
              <a:defRPr sz="1250"/>
            </a:lvl7pPr>
            <a:lvl8pPr marL="4000446" indent="0">
              <a:buNone/>
              <a:defRPr sz="1250"/>
            </a:lvl8pPr>
            <a:lvl9pPr marL="4571938"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19. 5. 2024</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34921593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200095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7" y="456406"/>
            <a:ext cx="3286124"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1"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19. 5. 2024</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121252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19. 5. 2024</a:t>
            </a:fld>
            <a:endParaRPr lang="es-ES" altLang="sk-SK"/>
          </a:p>
        </p:txBody>
      </p:sp>
    </p:spTree>
    <p:extLst>
      <p:ext uri="{BB962C8B-B14F-4D97-AF65-F5344CB8AC3E}">
        <p14:creationId xmlns:p14="http://schemas.microsoft.com/office/powerpoint/2010/main" val="4733417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19. 5. 2024</a:t>
            </a:fld>
            <a:endParaRPr lang="es-ES" altLang="sk-SK"/>
          </a:p>
        </p:txBody>
      </p:sp>
    </p:spTree>
    <p:extLst>
      <p:ext uri="{BB962C8B-B14F-4D97-AF65-F5344CB8AC3E}">
        <p14:creationId xmlns:p14="http://schemas.microsoft.com/office/powerpoint/2010/main" val="214582879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19. 5. 2024</a:t>
            </a:fld>
            <a:endParaRPr lang="es-ES" altLang="sk-SK"/>
          </a:p>
        </p:txBody>
      </p:sp>
    </p:spTree>
    <p:extLst>
      <p:ext uri="{BB962C8B-B14F-4D97-AF65-F5344CB8AC3E}">
        <p14:creationId xmlns:p14="http://schemas.microsoft.com/office/powerpoint/2010/main" val="377599833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19. 5. 2024</a:t>
            </a:fld>
            <a:endParaRPr lang="es-ES" altLang="sk-SK"/>
          </a:p>
        </p:txBody>
      </p:sp>
    </p:spTree>
    <p:extLst>
      <p:ext uri="{BB962C8B-B14F-4D97-AF65-F5344CB8AC3E}">
        <p14:creationId xmlns:p14="http://schemas.microsoft.com/office/powerpoint/2010/main" val="22820173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19. 5. 2024</a:t>
            </a:fld>
            <a:endParaRPr lang="es-ES" altLang="sk-SK"/>
          </a:p>
        </p:txBody>
      </p:sp>
    </p:spTree>
    <p:extLst>
      <p:ext uri="{BB962C8B-B14F-4D97-AF65-F5344CB8AC3E}">
        <p14:creationId xmlns:p14="http://schemas.microsoft.com/office/powerpoint/2010/main" val="29601176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19. 5. 2024</a:t>
            </a:fld>
            <a:endParaRPr lang="es-ES" altLang="sk-SK"/>
          </a:p>
        </p:txBody>
      </p:sp>
    </p:spTree>
    <p:extLst>
      <p:ext uri="{BB962C8B-B14F-4D97-AF65-F5344CB8AC3E}">
        <p14:creationId xmlns:p14="http://schemas.microsoft.com/office/powerpoint/2010/main" val="334362308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19. 5. 2024</a:t>
            </a:fld>
            <a:endParaRPr lang="es-ES" altLang="sk-SK"/>
          </a:p>
        </p:txBody>
      </p:sp>
    </p:spTree>
    <p:extLst>
      <p:ext uri="{BB962C8B-B14F-4D97-AF65-F5344CB8AC3E}">
        <p14:creationId xmlns:p14="http://schemas.microsoft.com/office/powerpoint/2010/main" val="364929153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19. 5. 2024</a:t>
            </a:fld>
            <a:endParaRPr lang="es-ES" altLang="sk-SK"/>
          </a:p>
        </p:txBody>
      </p:sp>
    </p:spTree>
    <p:extLst>
      <p:ext uri="{BB962C8B-B14F-4D97-AF65-F5344CB8AC3E}">
        <p14:creationId xmlns:p14="http://schemas.microsoft.com/office/powerpoint/2010/main" val="257116314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19. 5. 2024</a:t>
            </a:fld>
            <a:endParaRPr lang="es-ES" altLang="sk-SK"/>
          </a:p>
        </p:txBody>
      </p:sp>
    </p:spTree>
    <p:extLst>
      <p:ext uri="{BB962C8B-B14F-4D97-AF65-F5344CB8AC3E}">
        <p14:creationId xmlns:p14="http://schemas.microsoft.com/office/powerpoint/2010/main" val="171554785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19. 5. 2024</a:t>
            </a:fld>
            <a:endParaRPr lang="es-ES" altLang="sk-SK"/>
          </a:p>
        </p:txBody>
      </p:sp>
    </p:spTree>
    <p:extLst>
      <p:ext uri="{BB962C8B-B14F-4D97-AF65-F5344CB8AC3E}">
        <p14:creationId xmlns:p14="http://schemas.microsoft.com/office/powerpoint/2010/main" val="21530525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19. 5. 2024</a:t>
            </a:fld>
            <a:endParaRPr lang="es-ES" altLang="sk-SK"/>
          </a:p>
        </p:txBody>
      </p:sp>
    </p:spTree>
    <p:extLst>
      <p:ext uri="{BB962C8B-B14F-4D97-AF65-F5344CB8AC3E}">
        <p14:creationId xmlns:p14="http://schemas.microsoft.com/office/powerpoint/2010/main" val="125779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2.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19. 5. 2024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19. 5. 2024</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19. 5. 2024</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1"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1" y="2282033"/>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1" y="7945438"/>
            <a:ext cx="3429000" cy="456405"/>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19. 5. 2024</a:t>
            </a:fld>
            <a:endParaRPr lang="sk-SK"/>
          </a:p>
        </p:txBody>
      </p:sp>
      <p:sp>
        <p:nvSpPr>
          <p:cNvPr id="5" name="Footer Placeholder 4"/>
          <p:cNvSpPr>
            <a:spLocks noGrp="1"/>
          </p:cNvSpPr>
          <p:nvPr>
            <p:ph type="ftr" sz="quarter" idx="3"/>
          </p:nvPr>
        </p:nvSpPr>
        <p:spPr>
          <a:xfrm>
            <a:off x="5048251" y="7945438"/>
            <a:ext cx="5143500" cy="456405"/>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5"/>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3873163991"/>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l" defTabSz="1142985" rtl="0" eaLnBrk="1" latinLnBrk="0" hangingPunct="1">
        <a:lnSpc>
          <a:spcPct val="90000"/>
        </a:lnSpc>
        <a:spcBef>
          <a:spcPct val="0"/>
        </a:spcBef>
        <a:buNone/>
        <a:defRPr sz="5499" kern="1200">
          <a:solidFill>
            <a:schemeClr val="tx1"/>
          </a:solidFill>
          <a:latin typeface="Arial" panose="020B0604020202020204" pitchFamily="34" charset="0"/>
          <a:ea typeface="+mj-ea"/>
          <a:cs typeface="+mj-cs"/>
        </a:defRPr>
      </a:lvl1pPr>
    </p:titleStyle>
    <p:bodyStyle>
      <a:lvl1pPr marL="285746" indent="-285746" algn="l" defTabSz="1142985"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39" indent="-285746" algn="l" defTabSz="1142985"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31" indent="-285746" algn="l" defTabSz="1142985"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2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15"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07"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699"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192"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684" indent="-285746" algn="l" defTabSz="1142985"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2985" rtl="0" eaLnBrk="1" latinLnBrk="0" hangingPunct="1">
        <a:defRPr sz="2250" kern="1200">
          <a:solidFill>
            <a:schemeClr val="tx1"/>
          </a:solidFill>
          <a:latin typeface="+mn-lt"/>
          <a:ea typeface="+mn-ea"/>
          <a:cs typeface="+mn-cs"/>
        </a:defRPr>
      </a:lvl1pPr>
      <a:lvl2pPr marL="571492" algn="l" defTabSz="1142985" rtl="0" eaLnBrk="1" latinLnBrk="0" hangingPunct="1">
        <a:defRPr sz="2250" kern="1200">
          <a:solidFill>
            <a:schemeClr val="tx1"/>
          </a:solidFill>
          <a:latin typeface="+mn-lt"/>
          <a:ea typeface="+mn-ea"/>
          <a:cs typeface="+mn-cs"/>
        </a:defRPr>
      </a:lvl2pPr>
      <a:lvl3pPr marL="1142985" algn="l" defTabSz="1142985" rtl="0" eaLnBrk="1" latinLnBrk="0" hangingPunct="1">
        <a:defRPr sz="2250" kern="1200">
          <a:solidFill>
            <a:schemeClr val="tx1"/>
          </a:solidFill>
          <a:latin typeface="+mn-lt"/>
          <a:ea typeface="+mn-ea"/>
          <a:cs typeface="+mn-cs"/>
        </a:defRPr>
      </a:lvl3pPr>
      <a:lvl4pPr marL="1714477" algn="l" defTabSz="1142985" rtl="0" eaLnBrk="1" latinLnBrk="0" hangingPunct="1">
        <a:defRPr sz="2250" kern="1200">
          <a:solidFill>
            <a:schemeClr val="tx1"/>
          </a:solidFill>
          <a:latin typeface="+mn-lt"/>
          <a:ea typeface="+mn-ea"/>
          <a:cs typeface="+mn-cs"/>
        </a:defRPr>
      </a:lvl4pPr>
      <a:lvl5pPr marL="2285968" algn="l" defTabSz="1142985" rtl="0" eaLnBrk="1" latinLnBrk="0" hangingPunct="1">
        <a:defRPr sz="2250" kern="1200">
          <a:solidFill>
            <a:schemeClr val="tx1"/>
          </a:solidFill>
          <a:latin typeface="+mn-lt"/>
          <a:ea typeface="+mn-ea"/>
          <a:cs typeface="+mn-cs"/>
        </a:defRPr>
      </a:lvl5pPr>
      <a:lvl6pPr marL="2857461" algn="l" defTabSz="1142985" rtl="0" eaLnBrk="1" latinLnBrk="0" hangingPunct="1">
        <a:defRPr sz="2250" kern="1200">
          <a:solidFill>
            <a:schemeClr val="tx1"/>
          </a:solidFill>
          <a:latin typeface="+mn-lt"/>
          <a:ea typeface="+mn-ea"/>
          <a:cs typeface="+mn-cs"/>
        </a:defRPr>
      </a:lvl6pPr>
      <a:lvl7pPr marL="3428953" algn="l" defTabSz="1142985" rtl="0" eaLnBrk="1" latinLnBrk="0" hangingPunct="1">
        <a:defRPr sz="2250" kern="1200">
          <a:solidFill>
            <a:schemeClr val="tx1"/>
          </a:solidFill>
          <a:latin typeface="+mn-lt"/>
          <a:ea typeface="+mn-ea"/>
          <a:cs typeface="+mn-cs"/>
        </a:defRPr>
      </a:lvl7pPr>
      <a:lvl8pPr marL="4000446" algn="l" defTabSz="1142985" rtl="0" eaLnBrk="1" latinLnBrk="0" hangingPunct="1">
        <a:defRPr sz="2250" kern="1200">
          <a:solidFill>
            <a:schemeClr val="tx1"/>
          </a:solidFill>
          <a:latin typeface="+mn-lt"/>
          <a:ea typeface="+mn-ea"/>
          <a:cs typeface="+mn-cs"/>
        </a:defRPr>
      </a:lvl8pPr>
      <a:lvl9pPr marL="4571938" algn="l" defTabSz="1142985"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19. 5. 2024</a:t>
            </a:fld>
            <a:endParaRPr lang="es-ES" altLang="sk-SK"/>
          </a:p>
        </p:txBody>
      </p:sp>
    </p:spTree>
    <p:extLst>
      <p:ext uri="{BB962C8B-B14F-4D97-AF65-F5344CB8AC3E}">
        <p14:creationId xmlns:p14="http://schemas.microsoft.com/office/powerpoint/2010/main" val="3716045869"/>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6.png"/><Relationship Id="rId2" Type="http://schemas.openxmlformats.org/officeDocument/2006/relationships/image" Target="../media/image3.jpg"/><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3.xml"/><Relationship Id="rId6" Type="http://schemas.openxmlformats.org/officeDocument/2006/relationships/image" Target="../media/image6.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5.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3.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4.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9.jpg"/><Relationship Id="rId2" Type="http://schemas.openxmlformats.org/officeDocument/2006/relationships/image" Target="../media/image25.jpg"/><Relationship Id="rId1" Type="http://schemas.openxmlformats.org/officeDocument/2006/relationships/slideLayout" Target="../slideLayouts/slideLayout1.xml"/><Relationship Id="rId6" Type="http://schemas.openxmlformats.org/officeDocument/2006/relationships/image" Target="../media/image28.jpg"/><Relationship Id="rId5" Type="http://schemas.openxmlformats.org/officeDocument/2006/relationships/image" Target="../media/image27.png"/><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9.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32.jpg"/><Relationship Id="rId2" Type="http://schemas.openxmlformats.org/officeDocument/2006/relationships/image" Target="../media/image3.jpg"/><Relationship Id="rId1" Type="http://schemas.openxmlformats.org/officeDocument/2006/relationships/slideLayout" Target="../slideLayouts/slideLayout23.xml"/><Relationship Id="rId6" Type="http://schemas.openxmlformats.org/officeDocument/2006/relationships/image" Target="../media/image31.jpg"/><Relationship Id="rId5" Type="http://schemas.openxmlformats.org/officeDocument/2006/relationships/image" Target="../media/image27.png"/><Relationship Id="rId4" Type="http://schemas.openxmlformats.org/officeDocument/2006/relationships/image" Target="../media/image30.jpg"/></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35.jpg"/><Relationship Id="rId2" Type="http://schemas.openxmlformats.org/officeDocument/2006/relationships/image" Target="../media/image32.jpg"/><Relationship Id="rId1" Type="http://schemas.openxmlformats.org/officeDocument/2006/relationships/slideLayout" Target="../slideLayouts/slideLayout1.xml"/><Relationship Id="rId6" Type="http://schemas.openxmlformats.org/officeDocument/2006/relationships/image" Target="../media/image34.jpg"/><Relationship Id="rId5" Type="http://schemas.openxmlformats.org/officeDocument/2006/relationships/image" Target="../media/image27.png"/><Relationship Id="rId4" Type="http://schemas.openxmlformats.org/officeDocument/2006/relationships/image" Target="../media/image33.jpg"/></Relationships>
</file>

<file path=ppt/slides/_rels/slide22.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26.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43.jpg"/><Relationship Id="rId2" Type="http://schemas.openxmlformats.org/officeDocument/2006/relationships/image" Target="../media/image40.jpg"/><Relationship Id="rId1" Type="http://schemas.openxmlformats.org/officeDocument/2006/relationships/slideLayout" Target="../slideLayouts/slideLayout1.xml"/><Relationship Id="rId6" Type="http://schemas.openxmlformats.org/officeDocument/2006/relationships/image" Target="../media/image42.jpg"/><Relationship Id="rId5" Type="http://schemas.openxmlformats.org/officeDocument/2006/relationships/image" Target="../media/image27.png"/><Relationship Id="rId4" Type="http://schemas.openxmlformats.org/officeDocument/2006/relationships/image" Target="../media/image41.jpg"/></Relationships>
</file>

<file path=ppt/slides/_rels/slide28.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50.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55.jpg"/><Relationship Id="rId2" Type="http://schemas.openxmlformats.org/officeDocument/2006/relationships/image" Target="../media/image52.jpg"/><Relationship Id="rId1" Type="http://schemas.openxmlformats.org/officeDocument/2006/relationships/slideLayout" Target="../slideLayouts/slideLayout1.xml"/><Relationship Id="rId6" Type="http://schemas.openxmlformats.org/officeDocument/2006/relationships/image" Target="../media/image54.jpg"/><Relationship Id="rId5" Type="http://schemas.openxmlformats.org/officeDocument/2006/relationships/image" Target="../media/image27.png"/><Relationship Id="rId4" Type="http://schemas.openxmlformats.org/officeDocument/2006/relationships/image" Target="../media/image53.jpg"/></Relationships>
</file>

<file path=ppt/slides/_rels/slide38.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39.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0.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61.jpg"/><Relationship Id="rId2" Type="http://schemas.openxmlformats.org/officeDocument/2006/relationships/image" Target="../media/image58.jpg"/><Relationship Id="rId1" Type="http://schemas.openxmlformats.org/officeDocument/2006/relationships/slideLayout" Target="../slideLayouts/slideLayout1.xml"/><Relationship Id="rId6" Type="http://schemas.openxmlformats.org/officeDocument/2006/relationships/image" Target="../media/image60.jpg"/><Relationship Id="rId5" Type="http://schemas.openxmlformats.org/officeDocument/2006/relationships/image" Target="../media/image27.png"/><Relationship Id="rId4" Type="http://schemas.openxmlformats.org/officeDocument/2006/relationships/image" Target="../media/image59.jpg"/></Relationships>
</file>

<file path=ppt/slides/_rels/slide42.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61.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g"/><Relationship Id="rId1" Type="http://schemas.openxmlformats.org/officeDocument/2006/relationships/slideLayout" Target="../slideLayouts/slideLayout23.xml"/><Relationship Id="rId4" Type="http://schemas.openxmlformats.org/officeDocument/2006/relationships/image" Target="../media/image16.png"/></Relationships>
</file>

<file path=ppt/slides/_rels/slide4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jpg"/><Relationship Id="rId7" Type="http://schemas.openxmlformats.org/officeDocument/2006/relationships/image" Target="../media/image70.png"/><Relationship Id="rId12" Type="http://schemas.openxmlformats.org/officeDocument/2006/relationships/image" Target="../media/image75.png"/><Relationship Id="rId2" Type="http://schemas.openxmlformats.org/officeDocument/2006/relationships/image" Target="../media/image65.png"/><Relationship Id="rId1" Type="http://schemas.openxmlformats.org/officeDocument/2006/relationships/slideLayout" Target="../slideLayouts/slideLayout35.xml"/><Relationship Id="rId6" Type="http://schemas.openxmlformats.org/officeDocument/2006/relationships/image" Target="../media/image69.png"/><Relationship Id="rId11" Type="http://schemas.openxmlformats.org/officeDocument/2006/relationships/image" Target="../media/image74.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s>
</file>

<file path=ppt/slides/_rels/slide46.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effectLst/>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DD8F29"/>
                </a:solidFill>
                <a:effectLst>
                  <a:outerShdw blurRad="38100" dist="38100" dir="2700000" algn="tl">
                    <a:srgbClr val="000000">
                      <a:alpha val="43137"/>
                    </a:srgbClr>
                  </a:outerShdw>
                </a:effectLst>
                <a:latin typeface="Artistik" panose="04040505050F02020602" pitchFamily="82" charset="0"/>
              </a:rPr>
              <a:t>Svet objektívom</a:t>
            </a:r>
            <a:endParaRPr lang="sk-SK" sz="10500" b="1" dirty="0">
              <a:ln w="22225">
                <a:solidFill>
                  <a:schemeClr val="tx1">
                    <a:alpha val="70000"/>
                  </a:schemeClr>
                </a:solidFill>
              </a:ln>
              <a:solidFill>
                <a:srgbClr val="DD8F29"/>
              </a:solidFill>
              <a:effectLst>
                <a:outerShdw blurRad="38100" dist="38100" dir="2700000" algn="tl">
                  <a:srgbClr val="000000">
                    <a:alpha val="43137"/>
                  </a:srgbClr>
                </a:outerShdw>
              </a:effectLst>
              <a:latin typeface="Artistik" panose="04040505050F02020602" pitchFamily="82" charset="0"/>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0500" b="1">
                <a:ln w="22225">
                  <a:solidFill>
                    <a:schemeClr val="tx1">
                      <a:alpha val="70000"/>
                    </a:schemeClr>
                  </a:solidFill>
                </a:ln>
                <a:solidFill>
                  <a:srgbClr val="DD8F29"/>
                </a:solidFill>
                <a:effectLst>
                  <a:outerShdw blurRad="38100" dist="38100" dir="2700000" algn="tl">
                    <a:srgbClr val="000000">
                      <a:alpha val="43137"/>
                    </a:srgbClr>
                  </a:outerShdw>
                </a:effectLst>
                <a:latin typeface="Artistik" panose="04040505050F02020602" pitchFamily="82" charset="0"/>
              </a:rPr>
              <a:t>El mundo en la lente</a:t>
            </a:r>
            <a:endParaRPr lang="sk-SK" sz="10500" b="1" dirty="0">
              <a:ln w="22225">
                <a:solidFill>
                  <a:schemeClr val="tx1">
                    <a:alpha val="70000"/>
                  </a:schemeClr>
                </a:solidFill>
              </a:ln>
              <a:solidFill>
                <a:srgbClr val="DD8F29"/>
              </a:solidFill>
              <a:effectLst>
                <a:outerShdw blurRad="38100" dist="38100" dir="2700000" algn="tl">
                  <a:srgbClr val="000000">
                    <a:alpha val="43137"/>
                  </a:srgbClr>
                </a:outerShdw>
              </a:effectLst>
              <a:latin typeface="Artistik" panose="04040505050F02020602" pitchFamily="82" charset="0"/>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effectLst/>
          <a:scene3d>
            <a:camera prst="orthographicFront"/>
            <a:lightRig rig="sunset" dir="t"/>
          </a:scene3d>
          <a:sp3d prstMaterial="metal"/>
        </p:spPr>
        <p:txBody>
          <a:bodyPr wrap="square" rtlCol="0">
            <a:prstTxWarp prst="textArchUp">
              <a:avLst/>
            </a:prstTxWarp>
            <a:spAutoFit/>
            <a:scene3d>
              <a:camera prst="orthographicFront"/>
              <a:lightRig rig="threePt" dir="t"/>
            </a:scene3d>
            <a:sp3d prstMaterial="plastic"/>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22225">
                  <a:solidFill>
                    <a:schemeClr val="tx1">
                      <a:alpha val="70000"/>
                    </a:schemeClr>
                  </a:solidFill>
                </a:ln>
                <a:solidFill>
                  <a:srgbClr val="DD8F29"/>
                </a:solidFill>
                <a:effectLst>
                  <a:outerShdw blurRad="38100" dist="38100" dir="2700000" algn="tl">
                    <a:srgbClr val="000000">
                      <a:alpha val="43137"/>
                    </a:srgbClr>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22225">
                <a:solidFill>
                  <a:schemeClr val="tx1">
                    <a:alpha val="70000"/>
                  </a:schemeClr>
                </a:solidFill>
              </a:ln>
              <a:solidFill>
                <a:srgbClr val="DD8F29"/>
              </a:solidFill>
              <a:effectLst>
                <a:outerShdw blurRad="38100" dist="38100" dir="2700000" algn="tl">
                  <a:srgbClr val="000000">
                    <a:alpha val="43137"/>
                  </a:srgbClr>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172992" y="602592"/>
            <a:ext cx="1223514" cy="602370"/>
          </a:xfrm>
          <a:prstGeom prst="roundRect">
            <a:avLst/>
          </a:prstGeom>
          <a:noFill/>
          <a:ln w="22225">
            <a:solidFill>
              <a:schemeClr val="bg1"/>
            </a:solidFill>
          </a:ln>
          <a:effectLst>
            <a:outerShdw blurRad="50800" dist="50800" dir="2700000" algn="tl" rotWithShape="0">
              <a:prstClr val="black">
                <a:alpha val="55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4000" b="1">
                <a:ln w="6350">
                  <a:solidFill>
                    <a:schemeClr val="tx1">
                      <a:alpha val="70000"/>
                    </a:schemeClr>
                  </a:solidFill>
                </a:ln>
                <a:solidFill>
                  <a:srgbClr val="FFFF99"/>
                </a:solidFill>
                <a:latin typeface="ContusTEEMed" pitchFamily="2" charset="0"/>
              </a:rPr>
              <a:t>87</a:t>
            </a:r>
            <a:endParaRPr lang="sk-SK" sz="4000" b="1" dirty="0">
              <a:ln w="6350">
                <a:solidFill>
                  <a:schemeClr val="tx1">
                    <a:alpha val="70000"/>
                  </a:schemeClr>
                </a:solidFill>
              </a:ln>
              <a:solidFill>
                <a:srgbClr val="FFFF99"/>
              </a:solidFill>
              <a:latin typeface="ContusTEEMed" pitchFamily="2" charset="0"/>
            </a:endParaRPr>
          </a:p>
        </p:txBody>
      </p:sp>
      <p:sp>
        <p:nvSpPr>
          <p:cNvPr id="3" name="Autor">
            <a:extLst>
              <a:ext uri="{FF2B5EF4-FFF2-40B4-BE49-F238E27FC236}">
                <a16:creationId xmlns:a16="http://schemas.microsoft.com/office/drawing/2014/main" id="{D943E57F-4DDD-4E6E-A634-B715986742BF}"/>
              </a:ext>
            </a:extLst>
          </p:cNvPr>
          <p:cNvSpPr/>
          <p:nvPr/>
        </p:nvSpPr>
        <p:spPr>
          <a:xfrm>
            <a:off x="5293168" y="7144092"/>
            <a:ext cx="4647262" cy="454526"/>
          </a:xfrm>
          <a:prstGeom prst="roundRect">
            <a:avLst/>
          </a:prstGeom>
          <a:noFill/>
          <a:ln w="19050" cmpd="sng">
            <a:solidFill>
              <a:schemeClr val="bg1"/>
            </a:solidFill>
            <a:prstDash val="solid"/>
          </a:ln>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800" b="1" i="0" u="none" strike="noStrike" kern="1200" cap="none" spc="0" normalizeH="0" baseline="0" noProof="0">
                <a:ln w="6350">
                  <a:solidFill>
                    <a:schemeClr val="tx1">
                      <a:alpha val="30000"/>
                    </a:schemeClr>
                  </a:solidFill>
                </a:ln>
                <a:solidFill>
                  <a:srgbClr val="FFFF99"/>
                </a:solidFill>
                <a:uLnTx/>
                <a:uFillTx/>
                <a:latin typeface="ContusTEEMed" pitchFamily="2" charset="0"/>
              </a:rPr>
              <a:t> Julia, </a:t>
            </a:r>
            <a:r>
              <a:rPr kumimoji="0" lang="sk-SK" sz="2800" b="1" i="0" u="none" strike="noStrike" kern="1200" cap="none" spc="0" normalizeH="0" baseline="0" noProof="0">
                <a:ln w="6350">
                  <a:solidFill>
                    <a:schemeClr val="tx1">
                      <a:alpha val="30000"/>
                    </a:schemeClr>
                  </a:solidFill>
                </a:ln>
                <a:solidFill>
                  <a:srgbClr val="FFFF99"/>
                </a:solidFill>
                <a:effectLst>
                  <a:outerShdw blurRad="50800" dist="38100" dir="2700000" algn="tl" rotWithShape="0">
                    <a:prstClr val="black">
                      <a:alpha val="40000"/>
                    </a:prstClr>
                  </a:outerShdw>
                </a:effectLst>
                <a:uLnTx/>
                <a:uFillTx/>
                <a:latin typeface="ContusTEEMed" pitchFamily="2" charset="0"/>
              </a:rPr>
              <a:t>Maite, David, Steve</a:t>
            </a:r>
            <a:endParaRPr kumimoji="0" lang="sk-SK" sz="2800" b="1" i="0" u="none" strike="noStrike" kern="1200" cap="none" spc="0" normalizeH="0" baseline="0" noProof="0" dirty="0">
              <a:ln w="6350">
                <a:solidFill>
                  <a:schemeClr val="tx1">
                    <a:alpha val="30000"/>
                  </a:schemeClr>
                </a:solidFill>
              </a:ln>
              <a:solidFill>
                <a:srgbClr val="FFFF99"/>
              </a:solidFill>
              <a:effectLst>
                <a:outerShdw blurRad="50800" dist="38100" dir="2700000" algn="tl" rotWithShape="0">
                  <a:prstClr val="black">
                    <a:alpha val="40000"/>
                  </a:prstClr>
                </a:outerShdw>
              </a:effectLst>
              <a:uLnTx/>
              <a:uFillTx/>
              <a:latin typeface="ContusTEEMed" pitchFamily="2" charset="0"/>
            </a:endParaRPr>
          </a:p>
        </p:txBody>
      </p:sp>
      <p:pic>
        <p:nvPicPr>
          <p:cNvPr id="11" name="Foto 2b">
            <a:extLst>
              <a:ext uri="{FF2B5EF4-FFF2-40B4-BE49-F238E27FC236}">
                <a16:creationId xmlns:a16="http://schemas.microsoft.com/office/drawing/2014/main" id="{EC8A94DA-71C7-4EC9-6AB1-28E0040F175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08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2" name="Foto 2a">
            <a:extLst>
              <a:ext uri="{FF2B5EF4-FFF2-40B4-BE49-F238E27FC236}">
                <a16:creationId xmlns:a16="http://schemas.microsoft.com/office/drawing/2014/main" id="{A5437D6B-9629-2D0A-A21F-B744D3B724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0" name="Foto 1">
            <a:extLst>
              <a:ext uri="{FF2B5EF4-FFF2-40B4-BE49-F238E27FC236}">
                <a16:creationId xmlns:a16="http://schemas.microsoft.com/office/drawing/2014/main" id="{D7AA7034-412D-94C9-5674-D39B562F3C4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2000" y="2952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sp>
        <p:nvSpPr>
          <p:cNvPr id="9" name="Rok">
            <a:extLst>
              <a:ext uri="{FF2B5EF4-FFF2-40B4-BE49-F238E27FC236}">
                <a16:creationId xmlns:a16="http://schemas.microsoft.com/office/drawing/2014/main" id="{A4D109FD-3207-4BFB-A488-1189D879FF6E}"/>
              </a:ext>
            </a:extLst>
          </p:cNvPr>
          <p:cNvSpPr/>
          <p:nvPr/>
        </p:nvSpPr>
        <p:spPr>
          <a:xfrm>
            <a:off x="7023600" y="6314399"/>
            <a:ext cx="1188000" cy="326869"/>
          </a:xfrm>
          <a:prstGeom prst="roundRect">
            <a:avLst>
              <a:gd name="adj" fmla="val 50000"/>
            </a:avLst>
          </a:prstGeom>
          <a:noFill/>
          <a:ln w="19050">
            <a:solidFill>
              <a:schemeClr val="bg1"/>
            </a:solidFill>
          </a:ln>
          <a:effectLst>
            <a:outerShdw blurRad="50800" dist="50800" dir="2700000" algn="tl" rotWithShape="0">
              <a:prstClr val="black">
                <a:alpha val="62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lang="sk-SK" sz="2000" b="1">
                <a:ln w="6350">
                  <a:solidFill>
                    <a:schemeClr val="tx1">
                      <a:alpha val="30000"/>
                    </a:schemeClr>
                  </a:solidFill>
                </a:ln>
                <a:solidFill>
                  <a:srgbClr val="FFFF99"/>
                </a:solidFill>
                <a:latin typeface="ContusTEEMed" pitchFamily="2" charset="0"/>
              </a:rPr>
              <a:t>2023</a:t>
            </a:r>
          </a:p>
        </p:txBody>
      </p:sp>
      <p:pic>
        <p:nvPicPr>
          <p:cNvPr id="5" name="Rám">
            <a:extLst>
              <a:ext uri="{FF2B5EF4-FFF2-40B4-BE49-F238E27FC236}">
                <a16:creationId xmlns:a16="http://schemas.microsoft.com/office/drawing/2014/main" id="{532D368B-DFAF-911B-8447-B5906E5B514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26569" cy="8564945"/>
          </a:xfrm>
          <a:prstGeom prst="rect">
            <a:avLst/>
          </a:prstGeom>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Alipour, Strunz, Farah - Persian Music.wav"/>
          </p:stSnd>
        </p:sndAc>
      </p:transition>
    </mc:Choice>
    <mc:Fallback xmlns="">
      <p:transition spd="slow" advClick="0" advTm="22000">
        <p:fade/>
        <p:sndAc>
          <p:stSnd loop="1">
            <p:snd r:embed="rId8" name="Alipour, Strunz, Farah - Persian 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2000"/>
                                        <p:tgtEl>
                                          <p:spTgt spid="10"/>
                                        </p:tgtEl>
                                      </p:cBhvr>
                                    </p:animEffect>
                                    <p:anim calcmode="lin" valueType="num">
                                      <p:cBhvr>
                                        <p:cTn id="12" dur="2000" fill="hold"/>
                                        <p:tgtEl>
                                          <p:spTgt spid="10"/>
                                        </p:tgtEl>
                                        <p:attrNameLst>
                                          <p:attrName>ppt_x</p:attrName>
                                        </p:attrNameLst>
                                      </p:cBhvr>
                                      <p:tavLst>
                                        <p:tav tm="0">
                                          <p:val>
                                            <p:strVal val="#ppt_x"/>
                                          </p:val>
                                        </p:tav>
                                        <p:tav tm="100000">
                                          <p:val>
                                            <p:strVal val="#ppt_x"/>
                                          </p:val>
                                        </p:tav>
                                      </p:tavLst>
                                    </p:anim>
                                    <p:anim calcmode="lin" valueType="num">
                                      <p:cBhvr>
                                        <p:cTn id="13" dur="2000" fill="hold"/>
                                        <p:tgtEl>
                                          <p:spTgt spid="10"/>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2"/>
                                        </p:tgtEl>
                                        <p:attrNameLst>
                                          <p:attrName>style.visibility</p:attrName>
                                        </p:attrNameLst>
                                      </p:cBhvr>
                                      <p:to>
                                        <p:strVal val="visible"/>
                                      </p:to>
                                    </p:set>
                                    <p:anim calcmode="lin" valueType="num">
                                      <p:cBhvr>
                                        <p:cTn id="16" dur="2500" fill="hold"/>
                                        <p:tgtEl>
                                          <p:spTgt spid="12"/>
                                        </p:tgtEl>
                                        <p:attrNameLst>
                                          <p:attrName>ppt_w</p:attrName>
                                        </p:attrNameLst>
                                      </p:cBhvr>
                                      <p:tavLst>
                                        <p:tav tm="0">
                                          <p:val>
                                            <p:fltVal val="0"/>
                                          </p:val>
                                        </p:tav>
                                        <p:tav tm="100000">
                                          <p:val>
                                            <p:strVal val="#ppt_w"/>
                                          </p:val>
                                        </p:tav>
                                      </p:tavLst>
                                    </p:anim>
                                    <p:anim calcmode="lin" valueType="num">
                                      <p:cBhvr>
                                        <p:cTn id="17" dur="2500" fill="hold"/>
                                        <p:tgtEl>
                                          <p:spTgt spid="12"/>
                                        </p:tgtEl>
                                        <p:attrNameLst>
                                          <p:attrName>ppt_h</p:attrName>
                                        </p:attrNameLst>
                                      </p:cBhvr>
                                      <p:tavLst>
                                        <p:tav tm="0">
                                          <p:val>
                                            <p:fltVal val="0"/>
                                          </p:val>
                                        </p:tav>
                                        <p:tav tm="100000">
                                          <p:val>
                                            <p:strVal val="#ppt_h"/>
                                          </p:val>
                                        </p:tav>
                                      </p:tavLst>
                                    </p:anim>
                                    <p:animEffect transition="in" filter="fade">
                                      <p:cBhvr>
                                        <p:cTn id="18" dur="2500"/>
                                        <p:tgtEl>
                                          <p:spTgt spid="12"/>
                                        </p:tgtEl>
                                      </p:cBhvr>
                                    </p:animEffect>
                                    <p:anim calcmode="lin" valueType="num">
                                      <p:cBhvr>
                                        <p:cTn id="19" dur="2500" fill="hold"/>
                                        <p:tgtEl>
                                          <p:spTgt spid="12"/>
                                        </p:tgtEl>
                                        <p:attrNameLst>
                                          <p:attrName>ppt_x</p:attrName>
                                        </p:attrNameLst>
                                      </p:cBhvr>
                                      <p:tavLst>
                                        <p:tav tm="0">
                                          <p:val>
                                            <p:fltVal val="0.5"/>
                                          </p:val>
                                        </p:tav>
                                        <p:tav tm="100000">
                                          <p:val>
                                            <p:strVal val="#ppt_x"/>
                                          </p:val>
                                        </p:tav>
                                      </p:tavLst>
                                    </p:anim>
                                    <p:anim calcmode="lin" valueType="num">
                                      <p:cBhvr>
                                        <p:cTn id="20" dur="2500" fill="hold"/>
                                        <p:tgtEl>
                                          <p:spTgt spid="12"/>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2500" fill="hold"/>
                                        <p:tgtEl>
                                          <p:spTgt spid="11"/>
                                        </p:tgtEl>
                                        <p:attrNameLst>
                                          <p:attrName>ppt_w</p:attrName>
                                        </p:attrNameLst>
                                      </p:cBhvr>
                                      <p:tavLst>
                                        <p:tav tm="0">
                                          <p:val>
                                            <p:fltVal val="0"/>
                                          </p:val>
                                        </p:tav>
                                        <p:tav tm="100000">
                                          <p:val>
                                            <p:strVal val="#ppt_w"/>
                                          </p:val>
                                        </p:tav>
                                      </p:tavLst>
                                    </p:anim>
                                    <p:anim calcmode="lin" valueType="num">
                                      <p:cBhvr>
                                        <p:cTn id="24" dur="2500" fill="hold"/>
                                        <p:tgtEl>
                                          <p:spTgt spid="11"/>
                                        </p:tgtEl>
                                        <p:attrNameLst>
                                          <p:attrName>ppt_h</p:attrName>
                                        </p:attrNameLst>
                                      </p:cBhvr>
                                      <p:tavLst>
                                        <p:tav tm="0">
                                          <p:val>
                                            <p:fltVal val="0"/>
                                          </p:val>
                                        </p:tav>
                                        <p:tav tm="100000">
                                          <p:val>
                                            <p:strVal val="#ppt_h"/>
                                          </p:val>
                                        </p:tav>
                                      </p:tavLst>
                                    </p:anim>
                                    <p:animEffect transition="in" filter="fade">
                                      <p:cBhvr>
                                        <p:cTn id="25" dur="2500"/>
                                        <p:tgtEl>
                                          <p:spTgt spid="11"/>
                                        </p:tgtEl>
                                      </p:cBhvr>
                                    </p:animEffect>
                                    <p:anim calcmode="lin" valueType="num">
                                      <p:cBhvr>
                                        <p:cTn id="26" dur="2500" fill="hold"/>
                                        <p:tgtEl>
                                          <p:spTgt spid="11"/>
                                        </p:tgtEl>
                                        <p:attrNameLst>
                                          <p:attrName>ppt_x</p:attrName>
                                        </p:attrNameLst>
                                      </p:cBhvr>
                                      <p:tavLst>
                                        <p:tav tm="0">
                                          <p:val>
                                            <p:fltVal val="0.5"/>
                                          </p:val>
                                        </p:tav>
                                        <p:tav tm="100000">
                                          <p:val>
                                            <p:strVal val="#ppt_x"/>
                                          </p:val>
                                        </p:tav>
                                      </p:tavLst>
                                    </p:anim>
                                    <p:anim calcmode="lin" valueType="num">
                                      <p:cBhvr>
                                        <p:cTn id="27" dur="2500" fill="hold"/>
                                        <p:tgtEl>
                                          <p:spTgt spid="11"/>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0" presetClass="entr" presetSubtype="0"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1500"/>
                                        <p:tgtEl>
                                          <p:spTgt spid="3"/>
                                        </p:tgtEl>
                                      </p:cBhvr>
                                    </p:animEffect>
                                  </p:childTnLst>
                                </p:cTn>
                              </p:par>
                              <p:par>
                                <p:cTn id="32" presetID="1" presetClass="entr" presetSubtype="0" fill="hold" nodeType="withEffect">
                                  <p:stCondLst>
                                    <p:cond delay="1000"/>
                                  </p:stCondLst>
                                  <p:iterate type="lt">
                                    <p:tmAbs val="400"/>
                                  </p:iterate>
                                  <p:childTnLst>
                                    <p:set>
                                      <p:cBhvr>
                                        <p:cTn id="33" dur="1" fill="hold">
                                          <p:stCondLst>
                                            <p:cond delay="0"/>
                                          </p:stCondLst>
                                        </p:cTn>
                                        <p:tgtEl>
                                          <p:spTgt spid="3">
                                            <p:txEl>
                                              <p:pRg st="0" end="0"/>
                                            </p:txEl>
                                          </p:spTgt>
                                        </p:tgtEl>
                                        <p:attrNameLst>
                                          <p:attrName>style.visibility</p:attrName>
                                        </p:attrNameLst>
                                      </p:cBhvr>
                                      <p:to>
                                        <p:strVal val="visible"/>
                                      </p:to>
                                    </p:set>
                                  </p:childTnLst>
                                </p:cTn>
                              </p:par>
                            </p:childTnLst>
                          </p:cTn>
                        </p:par>
                        <p:par>
                          <p:cTn id="34" fill="hold">
                            <p:stCondLst>
                              <p:cond delay="14801"/>
                            </p:stCondLst>
                            <p:childTnLst>
                              <p:par>
                                <p:cTn id="35" presetID="53" presetClass="entr" presetSubtype="16" fill="hold" grpId="0" nodeType="after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p:cTn id="37" dur="1500" fill="hold"/>
                                        <p:tgtEl>
                                          <p:spTgt spid="9"/>
                                        </p:tgtEl>
                                        <p:attrNameLst>
                                          <p:attrName>ppt_w</p:attrName>
                                        </p:attrNameLst>
                                      </p:cBhvr>
                                      <p:tavLst>
                                        <p:tav tm="0">
                                          <p:val>
                                            <p:fltVal val="0"/>
                                          </p:val>
                                        </p:tav>
                                        <p:tav tm="100000">
                                          <p:val>
                                            <p:strVal val="#ppt_w"/>
                                          </p:val>
                                        </p:tav>
                                      </p:tavLst>
                                    </p:anim>
                                    <p:anim calcmode="lin" valueType="num">
                                      <p:cBhvr>
                                        <p:cTn id="38" dur="1500" fill="hold"/>
                                        <p:tgtEl>
                                          <p:spTgt spid="9"/>
                                        </p:tgtEl>
                                        <p:attrNameLst>
                                          <p:attrName>ppt_h</p:attrName>
                                        </p:attrNameLst>
                                      </p:cBhvr>
                                      <p:tavLst>
                                        <p:tav tm="0">
                                          <p:val>
                                            <p:fltVal val="0"/>
                                          </p:val>
                                        </p:tav>
                                        <p:tav tm="100000">
                                          <p:val>
                                            <p:strVal val="#ppt_h"/>
                                          </p:val>
                                        </p:tav>
                                      </p:tavLst>
                                    </p:anim>
                                    <p:animEffect transition="in" filter="fade">
                                      <p:cBhvr>
                                        <p:cTn id="39" dur="1500"/>
                                        <p:tgtEl>
                                          <p:spTgt spid="9"/>
                                        </p:tgtEl>
                                      </p:cBhvr>
                                    </p:animEffect>
                                  </p:childTnLst>
                                </p:cTn>
                              </p:par>
                            </p:childTnLst>
                          </p:cTn>
                        </p:par>
                        <p:par>
                          <p:cTn id="40" fill="hold">
                            <p:stCondLst>
                              <p:cond delay="16801"/>
                            </p:stCondLst>
                            <p:childTnLst>
                              <p:par>
                                <p:cTn id="41" presetID="10" presetClass="exit" presetSubtype="0" fill="hold" grpId="0" nodeType="afterEffect">
                                  <p:stCondLst>
                                    <p:cond delay="1000"/>
                                  </p:stCondLst>
                                  <p:iterate type="lt">
                                    <p:tmPct val="0"/>
                                  </p:iterate>
                                  <p:childTnLst>
                                    <p:animEffect transition="out" filter="fade">
                                      <p:cBhvr>
                                        <p:cTn id="42" dur="1000"/>
                                        <p:tgtEl>
                                          <p:spTgt spid="7">
                                            <p:txEl>
                                              <p:pRg st="0" end="0"/>
                                            </p:txEl>
                                          </p:spTgt>
                                        </p:tgtEl>
                                      </p:cBhvr>
                                    </p:animEffect>
                                    <p:set>
                                      <p:cBhvr>
                                        <p:cTn id="43" dur="1" fill="hold">
                                          <p:stCondLst>
                                            <p:cond delay="999"/>
                                          </p:stCondLst>
                                        </p:cTn>
                                        <p:tgtEl>
                                          <p:spTgt spid="7">
                                            <p:txEl>
                                              <p:pRg st="0" end="0"/>
                                            </p:txEl>
                                          </p:spTgt>
                                        </p:tgtEl>
                                        <p:attrNameLst>
                                          <p:attrName>style.visibility</p:attrName>
                                        </p:attrNameLst>
                                      </p:cBhvr>
                                      <p:to>
                                        <p:strVal val="hidden"/>
                                      </p:to>
                                    </p:set>
                                  </p:childTnLst>
                                </p:cTn>
                              </p:par>
                            </p:childTnLst>
                          </p:cTn>
                        </p:par>
                        <p:par>
                          <p:cTn id="44" fill="hold">
                            <p:stCondLst>
                              <p:cond delay="18801"/>
                            </p:stCondLst>
                            <p:childTnLst>
                              <p:par>
                                <p:cTn id="45" presetID="1" presetClass="entr" presetSubtype="0" fill="hold" grpId="0" nodeType="afterEffect">
                                  <p:stCondLst>
                                    <p:cond delay="0"/>
                                  </p:stCondLst>
                                  <p:iterate type="lt">
                                    <p:tmAbs val="300"/>
                                  </p:iterate>
                                  <p:childTnLst>
                                    <p:set>
                                      <p:cBhvr>
                                        <p:cTn id="46" dur="1" fill="hold">
                                          <p:stCondLst>
                                            <p:cond delay="0"/>
                                          </p:stCondLst>
                                        </p:cTn>
                                        <p:tgtEl>
                                          <p:spTgt spid="17"/>
                                        </p:tgtEl>
                                        <p:attrNameLst>
                                          <p:attrName>style.visibility</p:attrName>
                                        </p:attrNameLst>
                                      </p:cBhvr>
                                      <p:to>
                                        <p:strVal val="visible"/>
                                      </p:to>
                                    </p:set>
                                  </p:childTnLst>
                                </p:cTn>
                              </p:par>
                            </p:childTnLst>
                          </p:cTn>
                        </p:par>
                        <p:par>
                          <p:cTn id="47" fill="hold">
                            <p:stCondLst>
                              <p:cond delay="23302"/>
                            </p:stCondLst>
                            <p:childTnLst>
                              <p:par>
                                <p:cTn id="48" presetID="10" presetClass="exit" presetSubtype="0" fill="hold" grpId="1" nodeType="afterEffect">
                                  <p:stCondLst>
                                    <p:cond delay="1000"/>
                                  </p:stCondLst>
                                  <p:iterate type="lt">
                                    <p:tmPct val="0"/>
                                  </p:iterate>
                                  <p:childTnLst>
                                    <p:animEffect transition="out" filter="fade">
                                      <p:cBhvr>
                                        <p:cTn id="49" dur="1000"/>
                                        <p:tgtEl>
                                          <p:spTgt spid="17"/>
                                        </p:tgtEl>
                                      </p:cBhvr>
                                    </p:animEffect>
                                    <p:set>
                                      <p:cBhvr>
                                        <p:cTn id="50" dur="1" fill="hold">
                                          <p:stCondLst>
                                            <p:cond delay="999"/>
                                          </p:stCondLst>
                                        </p:cTn>
                                        <p:tgtEl>
                                          <p:spTgt spid="17"/>
                                        </p:tgtEl>
                                        <p:attrNameLst>
                                          <p:attrName>style.visibility</p:attrName>
                                        </p:attrNameLst>
                                      </p:cBhvr>
                                      <p:to>
                                        <p:strVal val="hidden"/>
                                      </p:to>
                                    </p:set>
                                  </p:childTnLst>
                                </p:cTn>
                              </p:par>
                            </p:childTnLst>
                          </p:cTn>
                        </p:par>
                        <p:par>
                          <p:cTn id="51" fill="hold">
                            <p:stCondLst>
                              <p:cond delay="25302"/>
                            </p:stCondLst>
                            <p:childTnLst>
                              <p:par>
                                <p:cTn id="52" presetID="1" presetClass="entr" presetSubtype="0" fill="hold" grpId="0" nodeType="afterEffect">
                                  <p:stCondLst>
                                    <p:cond delay="0"/>
                                  </p:stCondLst>
                                  <p:iterate type="lt">
                                    <p:tmAbs val="300"/>
                                  </p:iterate>
                                  <p:childTnLst>
                                    <p:set>
                                      <p:cBhvr>
                                        <p:cTn id="53"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3" grpId="0" animBg="1"/>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5267917" y="6590148"/>
            <a:ext cx="4690733" cy="1238851"/>
          </a:xfrm>
          <a:prstGeom prst="rect">
            <a:avLst/>
          </a:prstGeom>
          <a:noFill/>
          <a:scene3d>
            <a:camera prst="orthographicFront"/>
            <a:lightRig rig="sunset" dir="t"/>
          </a:scene3d>
          <a:sp3d prstMaterial="matte"/>
        </p:spPr>
        <p:txBody>
          <a:bodyPr wrap="square" rtlCol="0">
            <a:prstTxWarp prst="textPlain">
              <a:avLst>
                <a:gd name="adj" fmla="val 50000"/>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2000" b="1">
                <a:ln w="22225">
                  <a:solidFill>
                    <a:schemeClr val="tx1">
                      <a:alpha val="70000"/>
                    </a:schemeClr>
                  </a:solidFill>
                </a:ln>
                <a:solidFill>
                  <a:srgbClr val="DD8F29"/>
                </a:solidFill>
                <a:effectLst>
                  <a:outerShdw blurRad="38100" dist="38100" dir="2700000" algn="tl">
                    <a:srgbClr val="000000">
                      <a:alpha val="43137"/>
                    </a:srgbClr>
                  </a:outerShdw>
                </a:effectLst>
                <a:latin typeface="Bertram" panose="04020905020D02060204" pitchFamily="82" charset="-18"/>
              </a:rPr>
              <a:t>IRAN</a:t>
            </a:r>
            <a:endParaRPr lang="sk-SK" sz="12000" b="1" dirty="0">
              <a:ln w="22225">
                <a:solidFill>
                  <a:schemeClr val="tx1">
                    <a:alpha val="70000"/>
                  </a:schemeClr>
                </a:solidFill>
              </a:ln>
              <a:solidFill>
                <a:srgbClr val="DD8F29"/>
              </a:solidFill>
              <a:effectLst>
                <a:outerShdw blurRad="38100" dist="38100" dir="2700000" algn="tl">
                  <a:srgbClr val="000000">
                    <a:alpha val="43137"/>
                  </a:srgbClr>
                </a:outerShdw>
              </a:effectLst>
              <a:latin typeface="Bertram" panose="04020905020D02060204" pitchFamily="82" charset="-18"/>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2378889" y="725416"/>
            <a:ext cx="10482221" cy="1651201"/>
          </a:xfrm>
          <a:prstGeom prst="rect">
            <a:avLst/>
          </a:prstGeom>
          <a:noFill/>
          <a:scene3d>
            <a:camera prst="orthographicFront"/>
            <a:lightRig rig="sunset" dir="t"/>
          </a:scene3d>
          <a:sp3d prstMaterial="matte"/>
        </p:spPr>
        <p:txBody>
          <a:bodyPr wrap="square" rtlCol="0">
            <a:prstTxWarp prst="textDeflateBottom">
              <a:avLst>
                <a:gd name="adj" fmla="val 75443"/>
              </a:avLst>
            </a:prstTxWarp>
            <a:spAutoFit/>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5000" b="1">
                <a:ln w="22225">
                  <a:solidFill>
                    <a:schemeClr val="tx1">
                      <a:alpha val="70000"/>
                    </a:schemeClr>
                  </a:solidFill>
                </a:ln>
                <a:solidFill>
                  <a:srgbClr val="DD8F29"/>
                </a:solidFill>
                <a:effectLst>
                  <a:outerShdw blurRad="38100" dist="38100" dir="2700000" algn="tl">
                    <a:srgbClr val="000000">
                      <a:alpha val="43137"/>
                    </a:srgbClr>
                  </a:outerShdw>
                </a:effectLst>
                <a:latin typeface="Bertram" panose="04020905020D02060204" pitchFamily="82" charset="-18"/>
              </a:rPr>
              <a:t>ISFAHAN</a:t>
            </a:r>
            <a:endParaRPr lang="sk-SK" sz="15000" b="1" dirty="0">
              <a:ln w="22225">
                <a:solidFill>
                  <a:schemeClr val="tx1">
                    <a:alpha val="70000"/>
                  </a:schemeClr>
                </a:solidFill>
              </a:ln>
              <a:solidFill>
                <a:srgbClr val="DD8F29"/>
              </a:solidFill>
              <a:effectLst>
                <a:outerShdw blurRad="38100" dist="38100" dir="2700000" algn="tl">
                  <a:srgbClr val="000000">
                    <a:alpha val="43137"/>
                  </a:srgbClr>
                </a:outerShdw>
              </a:effectLst>
              <a:latin typeface="Bertram" panose="04020905020D02060204" pitchFamily="82" charset="-18"/>
            </a:endParaRPr>
          </a:p>
        </p:txBody>
      </p:sp>
      <p:pic>
        <p:nvPicPr>
          <p:cNvPr id="2" name="Foto 2b">
            <a:extLst>
              <a:ext uri="{FF2B5EF4-FFF2-40B4-BE49-F238E27FC236}">
                <a16:creationId xmlns:a16="http://schemas.microsoft.com/office/drawing/2014/main" id="{6F3BCBB8-3CA7-6BA0-1C23-15CC6885800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900000">
            <a:off x="9108000" y="3960000"/>
            <a:ext cx="3929600"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4" name="Foto 2a">
            <a:extLst>
              <a:ext uri="{FF2B5EF4-FFF2-40B4-BE49-F238E27FC236}">
                <a16:creationId xmlns:a16="http://schemas.microsoft.com/office/drawing/2014/main" id="{C29D49DE-C5BB-FC91-C539-29181A05AA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2232000" y="3960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pic>
        <p:nvPicPr>
          <p:cNvPr id="15" name="Foto 1">
            <a:extLst>
              <a:ext uri="{FF2B5EF4-FFF2-40B4-BE49-F238E27FC236}">
                <a16:creationId xmlns:a16="http://schemas.microsoft.com/office/drawing/2014/main" id="{D5DCC73C-D40A-8094-F4D8-323FCE6353F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652000" y="2952000"/>
            <a:ext cx="3929599" cy="2210400"/>
          </a:xfrm>
          <a:prstGeom prst="rect">
            <a:avLst/>
          </a:prstGeom>
          <a:solidFill>
            <a:srgbClr val="FFFFFF">
              <a:shade val="85000"/>
            </a:srgbClr>
          </a:solidFill>
          <a:ln w="60325" cap="sq">
            <a:solidFill>
              <a:schemeClr val="bg1"/>
            </a:solidFill>
            <a:miter lim="800000"/>
          </a:ln>
          <a:effectLst>
            <a:outerShdw blurRad="50800" dist="63500" dir="2700000" algn="tl" rotWithShape="0">
              <a:prstClr val="black">
                <a:alpha val="60000"/>
              </a:prstClr>
            </a:outerShdw>
          </a:effectLst>
          <a:scene3d>
            <a:camera prst="orthographicFront"/>
            <a:lightRig rig="twoPt" dir="t">
              <a:rot lat="0" lon="0" rev="7200000"/>
            </a:lightRig>
          </a:scene3d>
          <a:sp3d>
            <a:bevelT w="25400" h="19050"/>
            <a:contourClr>
              <a:srgbClr val="FFFFFF"/>
            </a:contourClr>
          </a:sp3d>
        </p:spPr>
      </p:pic>
      <p:grpSp>
        <p:nvGrpSpPr>
          <p:cNvPr id="9" name="Vlajka">
            <a:extLst>
              <a:ext uri="{FF2B5EF4-FFF2-40B4-BE49-F238E27FC236}">
                <a16:creationId xmlns:a16="http://schemas.microsoft.com/office/drawing/2014/main" id="{D00846A6-B34C-8A2A-CF02-ABA57F85DEA4}"/>
              </a:ext>
            </a:extLst>
          </p:cNvPr>
          <p:cNvGrpSpPr/>
          <p:nvPr/>
        </p:nvGrpSpPr>
        <p:grpSpPr>
          <a:xfrm rot="900000">
            <a:off x="12077708" y="3456000"/>
            <a:ext cx="2041221" cy="1216921"/>
            <a:chOff x="10284296" y="1854640"/>
            <a:chExt cx="2792839" cy="1665015"/>
          </a:xfrm>
          <a:effectLst/>
        </p:grpSpPr>
        <p:sp>
          <p:nvSpPr>
            <p:cNvPr id="7" name="Ovál VL">
              <a:extLst>
                <a:ext uri="{FF2B5EF4-FFF2-40B4-BE49-F238E27FC236}">
                  <a16:creationId xmlns:a16="http://schemas.microsoft.com/office/drawing/2014/main" id="{E9676EF9-B2D2-FD22-6973-550775535786}"/>
                </a:ext>
              </a:extLst>
            </p:cNvPr>
            <p:cNvSpPr/>
            <p:nvPr/>
          </p:nvSpPr>
          <p:spPr>
            <a:xfrm>
              <a:off x="10284296" y="1854640"/>
              <a:ext cx="2792839" cy="1665015"/>
            </a:xfrm>
            <a:prstGeom prst="ellipse">
              <a:avLst/>
            </a:prstGeom>
            <a:solidFill>
              <a:srgbClr val="FFE89F">
                <a:alpha val="90000"/>
              </a:srgb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2" name="Vlajka">
              <a:extLst>
                <a:ext uri="{FF2B5EF4-FFF2-40B4-BE49-F238E27FC236}">
                  <a16:creationId xmlns:a16="http://schemas.microsoft.com/office/drawing/2014/main" id="{03D8CB52-6B04-4EE3-92A8-2A995EDB4AB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231197">
              <a:off x="10913024" y="1944675"/>
              <a:ext cx="1664175" cy="1397907"/>
            </a:xfrm>
            <a:prstGeom prst="rect">
              <a:avLst/>
            </a:prstGeom>
            <a:effectLst/>
          </p:spPr>
        </p:pic>
      </p:grpSp>
      <p:grpSp>
        <p:nvGrpSpPr>
          <p:cNvPr id="8" name="Znak">
            <a:extLst>
              <a:ext uri="{FF2B5EF4-FFF2-40B4-BE49-F238E27FC236}">
                <a16:creationId xmlns:a16="http://schemas.microsoft.com/office/drawing/2014/main" id="{B65736A5-4FFA-6205-0B8B-84E68E4DC397}"/>
              </a:ext>
            </a:extLst>
          </p:cNvPr>
          <p:cNvGrpSpPr/>
          <p:nvPr/>
        </p:nvGrpSpPr>
        <p:grpSpPr>
          <a:xfrm rot="-900000">
            <a:off x="1127200" y="3456000"/>
            <a:ext cx="2186763" cy="1303689"/>
            <a:chOff x="2378889" y="2054002"/>
            <a:chExt cx="2792839" cy="1665015"/>
          </a:xfrm>
        </p:grpSpPr>
        <p:sp>
          <p:nvSpPr>
            <p:cNvPr id="5" name="Ovál ZN">
              <a:extLst>
                <a:ext uri="{FF2B5EF4-FFF2-40B4-BE49-F238E27FC236}">
                  <a16:creationId xmlns:a16="http://schemas.microsoft.com/office/drawing/2014/main" id="{928243AD-8697-E90A-3DC6-AF6E9BF40E22}"/>
                </a:ext>
              </a:extLst>
            </p:cNvPr>
            <p:cNvSpPr/>
            <p:nvPr/>
          </p:nvSpPr>
          <p:spPr>
            <a:xfrm>
              <a:off x="2378889" y="2054002"/>
              <a:ext cx="2792839" cy="1665015"/>
            </a:xfrm>
            <a:prstGeom prst="ellipse">
              <a:avLst/>
            </a:prstGeom>
            <a:solidFill>
              <a:srgbClr val="FFE89F">
                <a:alpha val="90000"/>
              </a:srgb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0" name="Znak">
              <a:extLst>
                <a:ext uri="{FF2B5EF4-FFF2-40B4-BE49-F238E27FC236}">
                  <a16:creationId xmlns:a16="http://schemas.microsoft.com/office/drawing/2014/main" id="{4D2B7B14-BE45-439B-8FBF-EE6384D3F725}"/>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3148284" y="2280835"/>
              <a:ext cx="1254050" cy="1195527"/>
            </a:xfrm>
            <a:prstGeom prst="rect">
              <a:avLst/>
            </a:prstGeom>
            <a:effectLst/>
          </p:spPr>
        </p:pic>
      </p:grpSp>
      <p:pic>
        <p:nvPicPr>
          <p:cNvPr id="11" name="Rám">
            <a:extLst>
              <a:ext uri="{FF2B5EF4-FFF2-40B4-BE49-F238E27FC236}">
                <a16:creationId xmlns:a16="http://schemas.microsoft.com/office/drawing/2014/main" id="{E2B042E9-D45E-23E4-267C-E6FEFAA8BD4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26569" cy="8564945"/>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11000">
        <p:fade/>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3501"/>
                            </p:stCondLst>
                            <p:childTnLst>
                              <p:par>
                                <p:cTn id="8" presetID="10" presetClass="entr" presetSubtype="0" fill="hold" nodeType="afterEffect">
                                  <p:stCondLst>
                                    <p:cond delay="50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1500"/>
                                        <p:tgtEl>
                                          <p:spTgt spid="8"/>
                                        </p:tgtEl>
                                      </p:cBhvr>
                                    </p:animEffect>
                                  </p:childTnLst>
                                </p:cTn>
                              </p:par>
                              <p:par>
                                <p:cTn id="11" presetID="10" presetClass="entr" presetSubtype="0" fill="hold"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500"/>
                                        <p:tgtEl>
                                          <p:spTgt spid="9"/>
                                        </p:tgtEl>
                                      </p:cBhvr>
                                    </p:animEffect>
                                  </p:childTnLst>
                                </p:cTn>
                              </p:par>
                            </p:childTnLst>
                          </p:cTn>
                        </p:par>
                        <p:par>
                          <p:cTn id="14" fill="hold">
                            <p:stCondLst>
                              <p:cond delay="5501"/>
                            </p:stCondLst>
                            <p:childTnLst>
                              <p:par>
                                <p:cTn id="15" presetID="16" presetClass="entr" presetSubtype="37" fill="hold" nodeType="afterEffect">
                                  <p:stCondLst>
                                    <p:cond delay="500"/>
                                  </p:stCondLst>
                                  <p:childTnLst>
                                    <p:set>
                                      <p:cBhvr>
                                        <p:cTn id="16" dur="1" fill="hold">
                                          <p:stCondLst>
                                            <p:cond delay="0"/>
                                          </p:stCondLst>
                                        </p:cTn>
                                        <p:tgtEl>
                                          <p:spTgt spid="16">
                                            <p:txEl>
                                              <p:pRg st="0" end="0"/>
                                            </p:txEl>
                                          </p:spTgt>
                                        </p:tgtEl>
                                        <p:attrNameLst>
                                          <p:attrName>style.visibility</p:attrName>
                                        </p:attrNameLst>
                                      </p:cBhvr>
                                      <p:to>
                                        <p:strVal val="visible"/>
                                      </p:to>
                                    </p:set>
                                    <p:animEffect transition="in" filter="barn(outVertical)">
                                      <p:cBhvr>
                                        <p:cTn id="17"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39999" cy="8572500"/>
          </a:xfrm>
          <a:prstGeom prst="rect">
            <a:avLst/>
          </a:prstGeom>
        </p:spPr>
      </p:pic>
      <p:sp>
        <p:nvSpPr>
          <p:cNvPr id="13" name="Nápis GLOB">
            <a:extLst>
              <a:ext uri="{FF2B5EF4-FFF2-40B4-BE49-F238E27FC236}">
                <a16:creationId xmlns:a16="http://schemas.microsoft.com/office/drawing/2014/main" id="{F7815127-F644-4162-A91C-976EB9A44586}"/>
              </a:ext>
            </a:extLst>
          </p:cNvPr>
          <p:cNvSpPr/>
          <p:nvPr/>
        </p:nvSpPr>
        <p:spPr>
          <a:xfrm>
            <a:off x="2435424" y="1405930"/>
            <a:ext cx="632079" cy="288147"/>
          </a:xfrm>
          <a:prstGeom prst="rect">
            <a:avLst/>
          </a:prstGeom>
          <a:solidFill>
            <a:schemeClr val="bg1">
              <a:lumMod val="7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latin typeface="Arial" panose="020B0604020202020204" pitchFamily="34" charset="0"/>
                <a:ea typeface="Tahoma" panose="020B0604030504040204" pitchFamily="34" charset="0"/>
                <a:cs typeface="Arial" panose="020B0604020202020204" pitchFamily="34" charset="0"/>
              </a:rPr>
              <a:t>IRAN</a:t>
            </a:r>
            <a:endParaRPr kumimoji="0" lang="sk-SK" sz="1400" b="1" i="1" u="none" strike="noStrike" kern="0" cap="none" spc="0" normalizeH="0" baseline="0" noProof="0">
              <a:ln>
                <a:noFill/>
              </a:ln>
              <a:effectLst/>
              <a:uLnTx/>
              <a:uFillTx/>
              <a:latin typeface="Arial" panose="020B0604020202020204" pitchFamily="34" charset="0"/>
              <a:ea typeface="Tahoma" panose="020B0604030504040204" pitchFamily="34" charset="0"/>
              <a:cs typeface="Arial" panose="020B0604020202020204" pitchFamily="34" charset="0"/>
            </a:endParaRP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19182104">
            <a:off x="1641915" y="2282342"/>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8268072" y="3649883"/>
            <a:ext cx="936104" cy="288147"/>
          </a:xfrm>
          <a:prstGeom prst="rect">
            <a:avLst/>
          </a:prstGeom>
          <a:solidFill>
            <a:srgbClr val="FFFF99"/>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a:solidFill>
                  <a:prstClr val="black"/>
                </a:solidFill>
                <a:latin typeface="Arial" panose="020B0604020202020204" pitchFamily="34" charset="0"/>
                <a:ea typeface="Tahoma" panose="020B0604030504040204" pitchFamily="34" charset="0"/>
                <a:cs typeface="Arial" panose="020B0604020202020204" pitchFamily="34" charset="0"/>
              </a:rPr>
              <a:t>Isfahan</a:t>
            </a:r>
            <a:endPar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1486785" y="5370674"/>
            <a:ext cx="5124929" cy="1938992"/>
          </a:xfrm>
          <a:prstGeom prst="rect">
            <a:avLst/>
          </a:prstGeom>
          <a:noFill/>
          <a:scene3d>
            <a:camera prst="orthographicFront"/>
            <a:lightRig rig="sunset" dir="t"/>
          </a:scene3d>
          <a:sp3d prstMaterial="matte"/>
        </p:spPr>
        <p:txBody>
          <a:bodyPr wrap="square" rtlCol="0">
            <a:spAutoFit/>
            <a:sp3d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lang="sk-SK" sz="12000" b="1" spc="2000">
                <a:ln w="22225">
                  <a:solidFill>
                    <a:schemeClr val="tx1">
                      <a:alpha val="70000"/>
                    </a:schemeClr>
                  </a:solidFill>
                </a:ln>
                <a:solidFill>
                  <a:srgbClr val="DD8F29"/>
                </a:solidFill>
                <a:effectLst>
                  <a:outerShdw blurRad="38100" dist="38100" dir="2700000" algn="tl">
                    <a:srgbClr val="000000">
                      <a:alpha val="43137"/>
                    </a:srgbClr>
                  </a:outerShdw>
                </a:effectLst>
                <a:latin typeface="Bertram" panose="04020905020D02060204" pitchFamily="82" charset="-18"/>
              </a:rPr>
              <a:t>IRAN</a:t>
            </a:r>
            <a:endParaRPr lang="sk-SK" sz="12000" b="1" spc="2000" dirty="0">
              <a:ln w="22225">
                <a:solidFill>
                  <a:schemeClr val="tx1">
                    <a:alpha val="70000"/>
                  </a:schemeClr>
                </a:solidFill>
              </a:ln>
              <a:solidFill>
                <a:srgbClr val="DD8F29"/>
              </a:solidFill>
              <a:effectLst>
                <a:outerShdw blurRad="38100" dist="38100" dir="2700000" algn="tl">
                  <a:srgbClr val="000000">
                    <a:alpha val="43137"/>
                  </a:srgbClr>
                </a:outerShdw>
              </a:effectLst>
              <a:latin typeface="Bertram" panose="04020905020D02060204" pitchFamily="82" charset="-18"/>
            </a:endParaRPr>
          </a:p>
        </p:txBody>
      </p:sp>
      <p:sp>
        <p:nvSpPr>
          <p:cNvPr id="2" name="Hviezda">
            <a:extLst>
              <a:ext uri="{FF2B5EF4-FFF2-40B4-BE49-F238E27FC236}">
                <a16:creationId xmlns:a16="http://schemas.microsoft.com/office/drawing/2014/main" id="{68D609A5-50DA-0784-6018-131F89E54E1C}"/>
              </a:ext>
            </a:extLst>
          </p:cNvPr>
          <p:cNvSpPr/>
          <p:nvPr/>
        </p:nvSpPr>
        <p:spPr>
          <a:xfrm>
            <a:off x="7836024" y="3802333"/>
            <a:ext cx="525201" cy="497785"/>
          </a:xfrm>
          <a:prstGeom prst="star4">
            <a:avLst>
              <a:gd name="adj" fmla="val 14116"/>
            </a:avLst>
          </a:prstGeom>
          <a:solidFill>
            <a:srgbClr val="FF0000"/>
          </a:solidFill>
          <a:ln w="15875"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endParaRPr>
          </a:p>
        </p:txBody>
      </p:sp>
      <p:sp>
        <p:nvSpPr>
          <p:cNvPr id="5" name="GPS">
            <a:extLst>
              <a:ext uri="{FF2B5EF4-FFF2-40B4-BE49-F238E27FC236}">
                <a16:creationId xmlns:a16="http://schemas.microsoft.com/office/drawing/2014/main" id="{FB243E7D-8376-E936-6E9C-6252F26B9E79}"/>
              </a:ext>
            </a:extLst>
          </p:cNvPr>
          <p:cNvSpPr/>
          <p:nvPr/>
        </p:nvSpPr>
        <p:spPr>
          <a:xfrm>
            <a:off x="2143682" y="7309666"/>
            <a:ext cx="3545863" cy="280529"/>
          </a:xfrm>
          <a:prstGeom prst="roundRect">
            <a:avLst>
              <a:gd name="adj" fmla="val 50000"/>
            </a:avLst>
          </a:prstGeom>
          <a:solidFill>
            <a:srgbClr val="FFFF99"/>
          </a:solidFill>
          <a:ln w="12700" cap="flat" cmpd="sng" algn="ctr">
            <a:solidFill>
              <a:sysClr val="windowText" lastClr="000000"/>
            </a:solidFill>
            <a:prstDash val="solid"/>
            <a:miter lim="800000"/>
          </a:ln>
          <a:effectLst>
            <a:outerShdw blurRad="76200" dist="76200" dir="2700000" algn="tl" rotWithShape="0">
              <a:prstClr val="black">
                <a:alpha val="75000"/>
              </a:prstClr>
            </a:outerShdw>
          </a:effectLst>
        </p:spPr>
        <p:txBody>
          <a:bodyPr tIns="72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GPS   </a:t>
            </a:r>
            <a:r>
              <a:rPr lang="sk-SK" sz="1600" b="1" i="1" kern="0">
                <a:solidFill>
                  <a:prstClr val="black"/>
                </a:solidFill>
                <a:latin typeface="Arial"/>
                <a:cs typeface="Arial" panose="020B0604020202020204" pitchFamily="34" charset="0"/>
              </a:rPr>
              <a:t>N</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 </a:t>
            </a:r>
            <a:r>
              <a:rPr kumimoji="0" lang="sk-SK"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32</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a:solidFill>
                  <a:prstClr val="black"/>
                </a:solidFill>
                <a:latin typeface="Arial"/>
                <a:cs typeface="Arial" panose="020B0604020202020204" pitchFamily="34" charset="0"/>
              </a:rPr>
              <a:t>39</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noProof="0">
                <a:solidFill>
                  <a:prstClr val="black"/>
                </a:solidFill>
                <a:latin typeface="Arial"/>
                <a:cs typeface="Arial" panose="020B0604020202020204" pitchFamily="34" charset="0"/>
              </a:rPr>
              <a:t>27</a:t>
            </a:r>
            <a:r>
              <a:rPr kumimoji="0" lang="sk-SK"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  </a:t>
            </a:r>
            <a:r>
              <a:rPr lang="sk-SK" sz="1600" b="1" i="1" kern="0" noProof="0">
                <a:solidFill>
                  <a:prstClr val="black"/>
                </a:solidFill>
                <a:latin typeface="Arial"/>
                <a:cs typeface="Arial" panose="020B0604020202020204" pitchFamily="34" charset="0"/>
              </a:rPr>
              <a:t>E</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 </a:t>
            </a:r>
            <a:r>
              <a:rPr lang="sk-SK" sz="1600" b="1" i="1" kern="0" noProof="0">
                <a:solidFill>
                  <a:prstClr val="black"/>
                </a:solidFill>
                <a:latin typeface="Arial"/>
                <a:cs typeface="Arial" panose="020B0604020202020204" pitchFamily="34" charset="0"/>
              </a:rPr>
              <a:t>51</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noProof="0">
                <a:solidFill>
                  <a:prstClr val="black"/>
                </a:solidFill>
                <a:latin typeface="Arial"/>
                <a:cs typeface="Arial" panose="020B0604020202020204" pitchFamily="34" charset="0"/>
              </a:rPr>
              <a:t>4</a:t>
            </a:r>
            <a:r>
              <a:rPr lang="sk-SK" sz="1600" b="1" i="1" kern="0">
                <a:solidFill>
                  <a:prstClr val="black"/>
                </a:solidFill>
                <a:latin typeface="Arial"/>
                <a:cs typeface="Arial" panose="020B0604020202020204" pitchFamily="34" charset="0"/>
              </a:rPr>
              <a:t>0</a:t>
            </a:r>
            <a:r>
              <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r>
              <a:rPr lang="sk-SK" sz="1600" b="1" i="1" kern="0">
                <a:solidFill>
                  <a:prstClr val="black"/>
                </a:solidFill>
                <a:latin typeface="Arial"/>
                <a:cs typeface="Arial" panose="020B0604020202020204" pitchFamily="34" charset="0"/>
              </a:rPr>
              <a:t>36</a:t>
            </a:r>
            <a:r>
              <a:rPr kumimoji="0" lang="sk-SK" sz="1600" b="1" i="1" u="none" strike="noStrike" kern="0" cap="none" spc="0" normalizeH="0" baseline="0" noProof="0">
                <a:ln>
                  <a:noFill/>
                </a:ln>
                <a:solidFill>
                  <a:prstClr val="black"/>
                </a:solidFill>
                <a:effectLst/>
                <a:uLnTx/>
                <a:uFillTx/>
                <a:latin typeface="Arial"/>
                <a:ea typeface="+mn-ea"/>
                <a:cs typeface="Arial" panose="020B0604020202020204" pitchFamily="34" charset="0"/>
              </a:rPr>
              <a:t>‘‘</a:t>
            </a:r>
            <a:endParaRPr kumimoji="0" lang="pt-BR" sz="1600" b="1" i="1" u="none" strike="noStrike" kern="0" cap="none" spc="0" normalizeH="0" baseline="0" noProof="0">
              <a:ln>
                <a:noFill/>
              </a:ln>
              <a:solidFill>
                <a:prstClr val="black"/>
              </a:solidFill>
              <a:effectLst/>
              <a:uLnTx/>
              <a:uFillTx/>
              <a:latin typeface="Arial"/>
              <a:ea typeface="+mn-ea"/>
              <a:cs typeface="Arial" panose="020B0604020202020204" pitchFamily="34" charset="0"/>
            </a:endParaRPr>
          </a:p>
        </p:txBody>
      </p:sp>
      <p:pic>
        <p:nvPicPr>
          <p:cNvPr id="7" name="Rám">
            <a:extLst>
              <a:ext uri="{FF2B5EF4-FFF2-40B4-BE49-F238E27FC236}">
                <a16:creationId xmlns:a16="http://schemas.microsoft.com/office/drawing/2014/main" id="{AAFBACE6-54AB-5CB5-0FE1-439388560F9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26569" cy="8564945"/>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3500"/>
                                        <p:tgtEl>
                                          <p:spTgt spid="6"/>
                                        </p:tgtEl>
                                      </p:cBhvr>
                                    </p:animEffect>
                                  </p:childTnLst>
                                </p:cTn>
                              </p:par>
                            </p:childTnLst>
                          </p:cTn>
                        </p:par>
                        <p:par>
                          <p:cTn id="8" fill="hold">
                            <p:stCondLst>
                              <p:cond delay="4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1500"/>
                                        <p:tgtEl>
                                          <p:spTgt spid="4"/>
                                        </p:tgtEl>
                                      </p:cBhvr>
                                    </p:animEffect>
                                  </p:childTnLst>
                                </p:cTn>
                              </p:par>
                            </p:childTnLst>
                          </p:cTn>
                        </p:par>
                        <p:par>
                          <p:cTn id="12" fill="hold">
                            <p:stCondLst>
                              <p:cond delay="5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500"/>
                                        <p:tgtEl>
                                          <p:spTgt spid="13"/>
                                        </p:tgtEl>
                                      </p:cBhvr>
                                    </p:animEffect>
                                  </p:childTnLst>
                                </p:cTn>
                              </p:par>
                            </p:childTnLst>
                          </p:cTn>
                        </p:par>
                        <p:par>
                          <p:cTn id="16" fill="hold">
                            <p:stCondLst>
                              <p:cond delay="7000"/>
                            </p:stCondLst>
                            <p:childTnLst>
                              <p:par>
                                <p:cTn id="17" presetID="42" presetClass="entr" presetSubtype="0" fill="hold" grpId="0" nodeType="afterEffect">
                                  <p:stCondLst>
                                    <p:cond delay="50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500"/>
                                        <p:tgtEl>
                                          <p:spTgt spid="14"/>
                                        </p:tgtEl>
                                      </p:cBhvr>
                                    </p:animEffect>
                                    <p:anim calcmode="lin" valueType="num">
                                      <p:cBhvr>
                                        <p:cTn id="20" dur="1500" fill="hold"/>
                                        <p:tgtEl>
                                          <p:spTgt spid="14"/>
                                        </p:tgtEl>
                                        <p:attrNameLst>
                                          <p:attrName>ppt_x</p:attrName>
                                        </p:attrNameLst>
                                      </p:cBhvr>
                                      <p:tavLst>
                                        <p:tav tm="0">
                                          <p:val>
                                            <p:strVal val="#ppt_x"/>
                                          </p:val>
                                        </p:tav>
                                        <p:tav tm="100000">
                                          <p:val>
                                            <p:strVal val="#ppt_x"/>
                                          </p:val>
                                        </p:tav>
                                      </p:tavLst>
                                    </p:anim>
                                    <p:anim calcmode="lin" valueType="num">
                                      <p:cBhvr>
                                        <p:cTn id="21" dur="150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9000"/>
                            </p:stCondLst>
                            <p:childTnLst>
                              <p:par>
                                <p:cTn id="23" presetID="10" presetClass="entr" presetSubtype="0" fill="hold" grpId="0" nodeType="afterEffect">
                                  <p:stCondLst>
                                    <p:cond delay="5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500"/>
                                        <p:tgtEl>
                                          <p:spTgt spid="5"/>
                                        </p:tgtEl>
                                      </p:cBhvr>
                                    </p:animEffect>
                                  </p:childTnLst>
                                </p:cTn>
                              </p:par>
                            </p:childTnLst>
                          </p:cTn>
                        </p:par>
                        <p:par>
                          <p:cTn id="26" fill="hold">
                            <p:stCondLst>
                              <p:cond delay="11000"/>
                            </p:stCondLst>
                            <p:childTnLst>
                              <p:par>
                                <p:cTn id="27" presetID="15"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2500" fill="hold"/>
                                        <p:tgtEl>
                                          <p:spTgt spid="2"/>
                                        </p:tgtEl>
                                        <p:attrNameLst>
                                          <p:attrName>ppt_w</p:attrName>
                                        </p:attrNameLst>
                                      </p:cBhvr>
                                      <p:tavLst>
                                        <p:tav tm="0">
                                          <p:val>
                                            <p:fltVal val="0"/>
                                          </p:val>
                                        </p:tav>
                                        <p:tav tm="100000">
                                          <p:val>
                                            <p:strVal val="#ppt_w"/>
                                          </p:val>
                                        </p:tav>
                                      </p:tavLst>
                                    </p:anim>
                                    <p:anim calcmode="lin" valueType="num">
                                      <p:cBhvr>
                                        <p:cTn id="30" dur="2500" fill="hold"/>
                                        <p:tgtEl>
                                          <p:spTgt spid="2"/>
                                        </p:tgtEl>
                                        <p:attrNameLst>
                                          <p:attrName>ppt_h</p:attrName>
                                        </p:attrNameLst>
                                      </p:cBhvr>
                                      <p:tavLst>
                                        <p:tav tm="0">
                                          <p:val>
                                            <p:fltVal val="0"/>
                                          </p:val>
                                        </p:tav>
                                        <p:tav tm="100000">
                                          <p:val>
                                            <p:strVal val="#ppt_h"/>
                                          </p:val>
                                        </p:tav>
                                      </p:tavLst>
                                    </p:anim>
                                    <p:anim calcmode="lin" valueType="num">
                                      <p:cBhvr>
                                        <p:cTn id="31" dur="2500" fill="hold"/>
                                        <p:tgtEl>
                                          <p:spTgt spid="2"/>
                                        </p:tgtEl>
                                        <p:attrNameLst>
                                          <p:attrName>ppt_x</p:attrName>
                                        </p:attrNameLst>
                                      </p:cBhvr>
                                      <p:tavLst>
                                        <p:tav tm="0" fmla="#ppt_x+(cos(-2*pi*(1-$))*-#ppt_x-sin(-2*pi*(1-$))*(1-#ppt_y))*(1-$)">
                                          <p:val>
                                            <p:fltVal val="0"/>
                                          </p:val>
                                        </p:tav>
                                        <p:tav tm="100000">
                                          <p:val>
                                            <p:fltVal val="1"/>
                                          </p:val>
                                        </p:tav>
                                      </p:tavLst>
                                    </p:anim>
                                    <p:anim calcmode="lin" valueType="num">
                                      <p:cBhvr>
                                        <p:cTn id="32" dur="2500" fill="hold"/>
                                        <p:tgtEl>
                                          <p:spTgt spid="2"/>
                                        </p:tgtEl>
                                        <p:attrNameLst>
                                          <p:attrName>ppt_y</p:attrName>
                                        </p:attrNameLst>
                                      </p:cBhvr>
                                      <p:tavLst>
                                        <p:tav tm="0" fmla="#ppt_y+(sin(-2*pi*(1-$))*-#ppt_x+cos(-2*pi*(1-$))*(1-#ppt_y))*(1-$)">
                                          <p:val>
                                            <p:fltVal val="0"/>
                                          </p:val>
                                        </p:tav>
                                        <p:tav tm="100000">
                                          <p:val>
                                            <p:fltVal val="1"/>
                                          </p:val>
                                        </p:tav>
                                      </p:tavLst>
                                    </p:anim>
                                  </p:childTnLst>
                                </p:cTn>
                              </p:par>
                              <p:par>
                                <p:cTn id="33" presetID="10" presetClass="entr" presetSubtype="0" fill="hold" grpId="0" nodeType="withEffect">
                                  <p:stCondLst>
                                    <p:cond delay="25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4" grpId="0"/>
      <p:bldP spid="2"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1620000" y="5688000"/>
            <a:ext cx="12780000" cy="2063339"/>
          </a:xfrm>
          <a:prstGeom prst="roundRect">
            <a:avLst>
              <a:gd name="adj" fmla="val 6989"/>
            </a:avLst>
          </a:prstGeom>
          <a:solidFill>
            <a:srgbClr val="FFE89F">
              <a:alpha val="90000"/>
            </a:srgbClr>
          </a:solidFill>
          <a:ln w="19050">
            <a:solidFill>
              <a:schemeClr val="bg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60000"/>
                    </a:prstClr>
                  </a:solidFill>
                </a:ln>
                <a:solidFill>
                  <a:srgbClr val="A24A0E"/>
                </a:solidFill>
                <a:latin typeface="ContusTEEMed" pitchFamily="2" charset="0"/>
                <a:cs typeface="Arial" panose="020B0604020202020204" pitchFamily="34" charset="0"/>
              </a:rPr>
              <a:t>I</a:t>
            </a:r>
            <a:r>
              <a:rPr lang="sk-SK" sz="1800" b="1" i="1">
                <a:solidFill>
                  <a:schemeClr val="tx1"/>
                </a:solidFill>
                <a:latin typeface="Tekton Pro" panose="020F0603020208020904" pitchFamily="34" charset="-18"/>
              </a:rPr>
              <a:t>sfahán je tretie najväčšie mesto v Iráne s 2,2 miliónmi obyvateľov. Nachádza sa 440 kilometrov južne od Teheránu na križovatke dvoch hlavných obchodných trás, ktoré prechádzajú Iránom. Leží v nadmorskej výške 1600 m na rovine Zayandeh Rud na úpätí pohoria Zagros. Má chladné a extrémne suché púštne podnebie. Región bol obývaný už v období paleolitu. Isfahán bol kedysi jedným z najväčších miest na svete. Najväčší rozmach dosiahol v období medzi 9. a 18. storočím. Za šáha Abbása Veľkého sa stal druhýkrát v histórii hlavným mestom Perzie. Mesto je známe svojou perso-islamskou architektúrou, veľkými bulvármi, krytými mostami, palácmi, kachličkovými mešitami a minaretmi. Námestie Naqsh-e Jahan je jedným z najväčších mestských námestí na svete a UNESCO ho označilo za svetové dedičstvo.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96000" y="5616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96000"/>
            <a:ext cx="12780000" cy="2388811"/>
          </a:xfrm>
          <a:prstGeom prst="roundRect">
            <a:avLst>
              <a:gd name="adj" fmla="val 7429"/>
            </a:avLst>
          </a:prstGeom>
          <a:solidFill>
            <a:srgbClr val="FFE89F">
              <a:alpha val="90000"/>
            </a:srgbClr>
          </a:solidFill>
          <a:ln w="19050">
            <a:solidFill>
              <a:schemeClr val="bg1">
                <a:alpha val="6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lang="sk-SK" sz="3200" b="1" i="1">
                <a:ln>
                  <a:solidFill>
                    <a:prstClr val="black">
                      <a:alpha val="60000"/>
                    </a:prstClr>
                  </a:solidFill>
                </a:ln>
                <a:solidFill>
                  <a:srgbClr val="A24A0E"/>
                </a:solidFill>
                <a:latin typeface="ContusTEEMed" pitchFamily="2" charset="0"/>
                <a:cs typeface="Arial" panose="020B0604020202020204" pitchFamily="34" charset="0"/>
              </a:rPr>
              <a:t>I</a:t>
            </a:r>
            <a:r>
              <a:rPr lang="es-ES" sz="1800" b="1" i="1">
                <a:solidFill>
                  <a:schemeClr val="tx1"/>
                </a:solidFill>
                <a:latin typeface="Tekton Pro" panose="020F0603020208020904" pitchFamily="34" charset="-18"/>
              </a:rPr>
              <a:t>sfahan es la tercera ciudad más grande de Irán con una población de 2,2 millones. Se encuentra a 440 kilómetros al sur de Teherán, en el cruce de dos importantes rutas comerciales que pasan por Irán. Se encuentra a una altitud de 1600 m en la llanura de Zayandeh Rud al pie de las montañas Zagros. Tiene un clima desértico frío y extremadamente seco. La región ya estaba habitada en el Paleolítico. Isfahan fue una vez una de las ciudades más grandes del mundo. Alcanzó su mayor auge en el período comprendido entre los siglos IX y XVIII. Bajo Shah Abbas el Grande, se convirtió en la capital de Persia por segunda vez en la historia. La ciudad es conocida por su arquitectura perso-islámica, grandes bulevares, puentes cubiertos, palacios, mezquitas de azulejos y minaretes. La plaza Naqsh-e Jahan es una de las plazas urbanas más grandes del mundo y ha sido designada Patrimonio de la Humanidad por la UNESCO.</a:t>
            </a:r>
            <a:endParaRPr lang="sk-SK" sz="1800" b="1" i="1">
              <a:solidFill>
                <a:schemeClr val="tx1"/>
              </a:solidFill>
              <a:latin typeface="Tekton Pro" panose="020F0603020208020904" pitchFamily="34" charset="-18"/>
            </a:endParaRP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6000" y="3024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900000" y="540000"/>
            <a:ext cx="12780000" cy="2351053"/>
          </a:xfrm>
          <a:prstGeom prst="roundRect">
            <a:avLst>
              <a:gd name="adj" fmla="val 7429"/>
            </a:avLst>
          </a:prstGeom>
          <a:solidFill>
            <a:srgbClr val="FFE89F">
              <a:alpha val="90000"/>
            </a:srgbClr>
          </a:solidFill>
          <a:ln w="19050">
            <a:solidFill>
              <a:schemeClr val="bg1">
                <a:alpha val="90000"/>
              </a:schemeClr>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60000"/>
                    </a:prstClr>
                  </a:solidFill>
                </a:ln>
                <a:solidFill>
                  <a:srgbClr val="A24A0E"/>
                </a:solidFill>
                <a:effectLst/>
                <a:uLnTx/>
                <a:uFillTx/>
                <a:latin typeface="ContusTEEMed" pitchFamily="2" charset="0"/>
                <a:cs typeface="Arial" panose="020B0604020202020204" pitchFamily="34" charset="0"/>
              </a:rPr>
              <a:t>I</a:t>
            </a:r>
            <a:r>
              <a:rPr lang="en-US" sz="1800" b="1" i="1">
                <a:solidFill>
                  <a:schemeClr val="tx1"/>
                </a:solidFill>
                <a:latin typeface="Tekton Pro" panose="020F0603020208020904" pitchFamily="34" charset="-18"/>
              </a:rPr>
              <a:t>sfahan is the third largest city in Iran with a population of 2.2 million. It is located 440 kilometers south of Tehran at the crossroads of two major trade routes that pass through Iran. It lies at an altitude of 1600 m on the Zayandeh Rud plain at the foot of the Zagros Mountains. It has a cold and extremely dry desert climate. The region was already inhabited in the Paleolithic period. Isfahan was once one of the largest cities in the world. It reached its greatest boom in the period between the 9th and 18th centuries. Under Shah Abbas the Great, it became the capital of Persia for the second time in history. The city is known for its Perso-Islamic architecture, grand boulevards, covered bridges, palaces, tiled mosques and minarets. Naqsh-e Jahan Square is one of the largest city squares in the world and has been designated a World Heritage Site by UNESCO.</a:t>
            </a:r>
            <a:endParaRPr kumimoji="0" lang="en-US" sz="18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00" y="468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065052" y="7454602"/>
            <a:ext cx="659305" cy="620733"/>
          </a:xfrm>
          <a:prstGeom prst="ellipse">
            <a:avLst/>
          </a:prstGeom>
          <a:solidFill>
            <a:srgbClr val="FFE89F">
              <a:alpha val="90000"/>
            </a:srgbClr>
          </a:solidFill>
          <a:ln w="19050" cap="flat" cmpd="sng" algn="ctr">
            <a:solidFill>
              <a:schemeClr val="tx1"/>
            </a:solidFill>
            <a:prstDash val="solid"/>
          </a:ln>
          <a:effectLst>
            <a:outerShdw blurRad="50800" dist="63500" dir="2700000" algn="tl" rotWithShape="0">
              <a:prstClr val="black">
                <a:alpha val="64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183452" y="7581218"/>
            <a:ext cx="422503" cy="422503"/>
          </a:xfrm>
          <a:prstGeom prst="rect">
            <a:avLst/>
          </a:prstGeom>
          <a:noFill/>
          <a:ln>
            <a:noFill/>
          </a:ln>
          <a:effectLst>
            <a:outerShdw blurRad="25400" sx="105000" sy="105000" algn="ctr" rotWithShape="0">
              <a:prstClr val="black">
                <a:alpha val="75000"/>
              </a:prstClr>
            </a:outerShdw>
          </a:effectLst>
        </p:spPr>
      </p:pic>
      <p:pic>
        <p:nvPicPr>
          <p:cNvPr id="2" name="Rám">
            <a:extLst>
              <a:ext uri="{FF2B5EF4-FFF2-40B4-BE49-F238E27FC236}">
                <a16:creationId xmlns:a16="http://schemas.microsoft.com/office/drawing/2014/main" id="{3CE673EE-D9C0-C8E1-1536-0CDDDEA0780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431" y="0"/>
            <a:ext cx="15226569" cy="8564945"/>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53" presetClass="entr" presetSubtype="16"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Effect transition="in" filter="fade">
                                      <p:cBhvr>
                                        <p:cTn id="39" dur="1000"/>
                                        <p:tgtEl>
                                          <p:spTgt spid="12"/>
                                        </p:tgtEl>
                                      </p:cBhvr>
                                    </p:animEffect>
                                  </p:childTnLst>
                                </p:cTn>
                              </p:par>
                              <p:par>
                                <p:cTn id="40" presetID="53" presetClass="entr" presetSubtype="16"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p:cTn id="42" dur="1000" fill="hold"/>
                                        <p:tgtEl>
                                          <p:spTgt spid="11"/>
                                        </p:tgtEl>
                                        <p:attrNameLst>
                                          <p:attrName>ppt_w</p:attrName>
                                        </p:attrNameLst>
                                      </p:cBhvr>
                                      <p:tavLst>
                                        <p:tav tm="0">
                                          <p:val>
                                            <p:fltVal val="0"/>
                                          </p:val>
                                        </p:tav>
                                        <p:tav tm="100000">
                                          <p:val>
                                            <p:strVal val="#ppt_w"/>
                                          </p:val>
                                        </p:tav>
                                      </p:tavLst>
                                    </p:anim>
                                    <p:anim calcmode="lin" valueType="num">
                                      <p:cBhvr>
                                        <p:cTn id="43" dur="1000" fill="hold"/>
                                        <p:tgtEl>
                                          <p:spTgt spid="11"/>
                                        </p:tgtEl>
                                        <p:attrNameLst>
                                          <p:attrName>ppt_h</p:attrName>
                                        </p:attrNameLst>
                                      </p:cBhvr>
                                      <p:tavLst>
                                        <p:tav tm="0">
                                          <p:val>
                                            <p:fltVal val="0"/>
                                          </p:val>
                                        </p:tav>
                                        <p:tav tm="100000">
                                          <p:val>
                                            <p:strVal val="#ppt_h"/>
                                          </p:val>
                                        </p:tav>
                                      </p:tavLst>
                                    </p:anim>
                                    <p:animEffect transition="in" filter="fade">
                                      <p:cBhvr>
                                        <p:cTn id="44"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3CE323EF-9F5A-8593-F6A1-7FF1E4E54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26569" cy="8564945"/>
          </a:xfrm>
          <a:prstGeom prst="rect">
            <a:avLst/>
          </a:prstGeom>
        </p:spPr>
      </p:pic>
    </p:spTree>
    <p:extLst>
      <p:ext uri="{BB962C8B-B14F-4D97-AF65-F5344CB8AC3E}">
        <p14:creationId xmlns:p14="http://schemas.microsoft.com/office/powerpoint/2010/main" val="4285239864"/>
      </p:ext>
    </p:extLst>
  </p:cSld>
  <p:clrMapOvr>
    <a:masterClrMapping/>
  </p:clrMapOvr>
  <p:transition spd="slow" advClick="0" advTm="150">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Foto">
            <a:extLst>
              <a:ext uri="{FF2B5EF4-FFF2-40B4-BE49-F238E27FC236}">
                <a16:creationId xmlns:a16="http://schemas.microsoft.com/office/drawing/2014/main" id="{F3858E02-64EF-4160-8488-E5081074AE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algn="ctr"/>
            <a:r>
              <a:rPr lang="sk-SK" sz="1000" b="1">
                <a:ln w="6350">
                  <a:solidFill>
                    <a:prstClr val="black">
                      <a:alpha val="40000"/>
                    </a:prstClr>
                  </a:solidFill>
                </a:ln>
                <a:solidFill>
                  <a:schemeClr val="tx1"/>
                </a:solidFill>
                <a:latin typeface="ContusTEEMed" pitchFamily="2" charset="0"/>
              </a:rPr>
              <a:t>Photo © Ara9979</a:t>
            </a:r>
          </a:p>
        </p:txBody>
      </p:sp>
    </p:spTree>
    <p:extLst>
      <p:ext uri="{BB962C8B-B14F-4D97-AF65-F5344CB8AC3E}">
        <p14:creationId xmlns:p14="http://schemas.microsoft.com/office/powerpoint/2010/main" val="3300990107"/>
      </p:ext>
    </p:extLst>
  </p:cSld>
  <p:clrMapOvr>
    <a:masterClrMapping/>
  </p:clrMapOvr>
  <mc:AlternateContent xmlns:mc="http://schemas.openxmlformats.org/markup-compatibility/2006" xmlns:p14="http://schemas.microsoft.com/office/powerpoint/2010/main">
    <mc:Choice Requires="p14">
      <p:transition spd="slow" p14:dur="2500" advClick="0" advTm="4000">
        <p:wedge/>
      </p:transition>
    </mc:Choice>
    <mc:Fallback xmlns="">
      <p:transition spd="slow" advClick="0" advTm="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3857DCD-28AF-AF2D-A4C8-F8DDC679917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459B9026-0A7E-CC2B-20C4-8384645BC51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EF0EB489-E9F1-4472-8ADF-D09CB30B37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174015379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AA6B5D5-DE05-C960-0142-E692E890511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4D3B0D53-7681-D6ED-6EF3-EC4C602C9D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CA519F6C-5EDC-3D54-69CD-BB6066162D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1897187840"/>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2A55D655-D224-73EC-F7C3-295371D350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DE6AE2EB-B3B8-3850-3F9D-BF6D9B0D5B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8A08FF97-FBF7-E7B4-5E86-E4AD768AEA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85345775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116139A-E486-8B12-E168-B6087A4C338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EED43221-7206-72FE-5AA9-F0D0CDC760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26BC7188-B757-E976-7895-B57B5E22BA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144998416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2667204-929A-8772-CB0F-7524BB3A991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5AFE2777-A961-29CE-221D-06090798855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BF62E442-AAA4-7190-DA42-EEDF4F97A9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267244381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A25055C-C7F8-EC90-59A1-58B3EA120C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8F0ADF5C-3CA2-55D5-B48F-18D9203EAA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F1317875-6B2B-645A-81BF-E619FAB4B81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Adam Jones</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150839739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3164276-E080-C7B4-1D9D-4C74E1CC65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DFEF06EC-21AE-A896-12CA-9D363ED185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B5AF66F3-3518-4998-FB6C-31F2A5AEB2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1674933237"/>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80D4587-1528-5393-7ED7-778F77F9D51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7F1577A6-059E-D823-CE83-F254753E38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FC35F0D5-40FE-70A3-423D-3AE3308041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38741705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8C210002-FBA6-EE71-262E-C543E8B2870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A4516CFA-DAF2-2FA8-3C4B-5DC4C60206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C75CEA3F-B2D9-70EA-42FD-EFF117DF88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1810754651"/>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48C9041-263D-E0CF-098E-819223AE080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D027CCAC-9353-F902-42EB-32E5D764DA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EA3E09E8-573F-CF64-8577-45B9BFAE440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269360428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672EACA-29F1-E167-02A9-CE1DCE23568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5F81D18D-E4BB-EAE7-F910-2B08CB9F0A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86863574-12C4-59FC-D047-DAA698D24FA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211491325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ADE6DCEF-D8D9-1DF6-BEF5-7844292ECDE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Rám 0">
            <a:extLst>
              <a:ext uri="{FF2B5EF4-FFF2-40B4-BE49-F238E27FC236}">
                <a16:creationId xmlns:a16="http://schemas.microsoft.com/office/drawing/2014/main" id="{2D068461-2CA4-3695-3D8C-FC716AB5FE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pic>
        <p:nvPicPr>
          <p:cNvPr id="2" name="Foto A">
            <a:extLst>
              <a:ext uri="{FF2B5EF4-FFF2-40B4-BE49-F238E27FC236}">
                <a16:creationId xmlns:a16="http://schemas.microsoft.com/office/drawing/2014/main" id="{8D4ED837-7C79-0888-4434-C2F379838C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2950" cy="8564942"/>
          </a:xfrm>
          <a:prstGeom prst="rect">
            <a:avLst/>
          </a:prstGeom>
        </p:spPr>
      </p:pic>
      <p:pic>
        <p:nvPicPr>
          <p:cNvPr id="6" name="Rám A">
            <a:extLst>
              <a:ext uri="{FF2B5EF4-FFF2-40B4-BE49-F238E27FC236}">
                <a16:creationId xmlns:a16="http://schemas.microsoft.com/office/drawing/2014/main" id="{0A3960F3-4243-02BE-A658-CFF705C657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2952" cy="8564944"/>
          </a:xfrm>
          <a:prstGeom prst="rect">
            <a:avLst/>
          </a:prstGeom>
        </p:spPr>
      </p:pic>
      <p:sp>
        <p:nvSpPr>
          <p:cNvPr id="8" name="Autor A">
            <a:extLst>
              <a:ext uri="{FF2B5EF4-FFF2-40B4-BE49-F238E27FC236}">
                <a16:creationId xmlns:a16="http://schemas.microsoft.com/office/drawing/2014/main" id="{38B27BF3-3757-F9F3-55B7-78A64AC978B7}"/>
              </a:ext>
            </a:extLst>
          </p:cNvPr>
          <p:cNvSpPr>
            <a:spLocks noChangeAspect="1"/>
          </p:cNvSpPr>
          <p:nvPr/>
        </p:nvSpPr>
        <p:spPr>
          <a:xfrm>
            <a:off x="2955475" y="8062071"/>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Adam Jones</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13" name="Foto B">
            <a:extLst>
              <a:ext uri="{FF2B5EF4-FFF2-40B4-BE49-F238E27FC236}">
                <a16:creationId xmlns:a16="http://schemas.microsoft.com/office/drawing/2014/main" id="{F3858E02-64EF-4160-8488-E5081074AE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7048" y="0"/>
            <a:ext cx="7422950" cy="8564942"/>
          </a:xfrm>
          <a:prstGeom prst="rect">
            <a:avLst/>
          </a:prstGeom>
        </p:spPr>
      </p:pic>
      <p:pic>
        <p:nvPicPr>
          <p:cNvPr id="3" name="Rám B">
            <a:extLst>
              <a:ext uri="{FF2B5EF4-FFF2-40B4-BE49-F238E27FC236}">
                <a16:creationId xmlns:a16="http://schemas.microsoft.com/office/drawing/2014/main" id="{257FD9A5-D2B8-C4C3-38A3-057EC4FBB7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048" y="0"/>
            <a:ext cx="7422952" cy="8564944"/>
          </a:xfrm>
          <a:prstGeom prst="rect">
            <a:avLst/>
          </a:prstGeom>
        </p:spPr>
      </p:pic>
      <p:sp>
        <p:nvSpPr>
          <p:cNvPr id="7" name="Autor B">
            <a:extLst>
              <a:ext uri="{FF2B5EF4-FFF2-40B4-BE49-F238E27FC236}">
                <a16:creationId xmlns:a16="http://schemas.microsoft.com/office/drawing/2014/main" id="{96EBE99B-B09B-530A-0A52-887B3A8BCE14}"/>
              </a:ext>
            </a:extLst>
          </p:cNvPr>
          <p:cNvSpPr>
            <a:spLocks noChangeAspect="1"/>
          </p:cNvSpPr>
          <p:nvPr/>
        </p:nvSpPr>
        <p:spPr>
          <a:xfrm>
            <a:off x="10772525"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Adam Jones</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9" name="Foto 4a">
            <a:extLst>
              <a:ext uri="{FF2B5EF4-FFF2-40B4-BE49-F238E27FC236}">
                <a16:creationId xmlns:a16="http://schemas.microsoft.com/office/drawing/2014/main" id="{55CB6B5D-AE0B-7A74-36F8-F4F4B2A1F99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0" name="Foto 4b">
            <a:extLst>
              <a:ext uri="{FF2B5EF4-FFF2-40B4-BE49-F238E27FC236}">
                <a16:creationId xmlns:a16="http://schemas.microsoft.com/office/drawing/2014/main" id="{B5C92AEA-6432-B498-A3EC-30E05D872E3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1" name="Foto 4c">
            <a:extLst>
              <a:ext uri="{FF2B5EF4-FFF2-40B4-BE49-F238E27FC236}">
                <a16:creationId xmlns:a16="http://schemas.microsoft.com/office/drawing/2014/main" id="{C887FC35-0FD9-D463-63A7-A5321456277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2" name="Rám 4">
            <a:extLst>
              <a:ext uri="{FF2B5EF4-FFF2-40B4-BE49-F238E27FC236}">
                <a16:creationId xmlns:a16="http://schemas.microsoft.com/office/drawing/2014/main" id="{C54E5212-EB67-6E84-3D02-065E6146B0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14" name="Autor 4">
            <a:extLst>
              <a:ext uri="{FF2B5EF4-FFF2-40B4-BE49-F238E27FC236}">
                <a16:creationId xmlns:a16="http://schemas.microsoft.com/office/drawing/2014/main" id="{CE33550A-901D-4287-0F8A-A4A3E2BDE249}"/>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476944478"/>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000"/>
                                  </p:stCondLst>
                                  <p:childTnLst>
                                    <p:animEffect transition="out" filter="fade">
                                      <p:cBhvr>
                                        <p:cTn id="6" dur="1500"/>
                                        <p:tgtEl>
                                          <p:spTgt spid="4"/>
                                        </p:tgtEl>
                                      </p:cBhvr>
                                    </p:animEffect>
                                    <p:set>
                                      <p:cBhvr>
                                        <p:cTn id="7" dur="1" fill="hold">
                                          <p:stCondLst>
                                            <p:cond delay="1499"/>
                                          </p:stCondLst>
                                        </p:cTn>
                                        <p:tgtEl>
                                          <p:spTgt spid="4"/>
                                        </p:tgtEl>
                                        <p:attrNameLst>
                                          <p:attrName>style.visibility</p:attrName>
                                        </p:attrNameLst>
                                      </p:cBhvr>
                                      <p:to>
                                        <p:strVal val="hidden"/>
                                      </p:to>
                                    </p:set>
                                  </p:childTnLst>
                                </p:cTn>
                              </p:par>
                              <p:par>
                                <p:cTn id="8" presetID="10" presetClass="exit" presetSubtype="0" fill="hold" nodeType="withEffect">
                                  <p:stCondLst>
                                    <p:cond delay="1000"/>
                                  </p:stCondLst>
                                  <p:childTnLst>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par>
                                <p:cTn id="11" presetID="6" presetClass="entr" presetSubtype="32" fill="hold"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2000"/>
                                        <p:tgtEl>
                                          <p:spTgt spid="2"/>
                                        </p:tgtEl>
                                      </p:cBhvr>
                                    </p:animEffect>
                                  </p:childTnLst>
                                </p:cTn>
                              </p:par>
                              <p:par>
                                <p:cTn id="14" presetID="6" presetClass="entr" presetSubtype="32" fill="hold"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circle(out)">
                                      <p:cBhvr>
                                        <p:cTn id="16" dur="2000"/>
                                        <p:tgtEl>
                                          <p:spTgt spid="13"/>
                                        </p:tgtEl>
                                      </p:cBhvr>
                                    </p:animEffect>
                                  </p:childTnLst>
                                </p:cTn>
                              </p:par>
                              <p:par>
                                <p:cTn id="17" presetID="10" presetClass="entr" presetSubtype="0" fill="hold" grpId="0" nodeType="withEffect">
                                  <p:stCondLst>
                                    <p:cond delay="2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0" nodeType="withEffect">
                                  <p:stCondLst>
                                    <p:cond delay="2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par>
                                <p:cTn id="23" presetID="10" presetClass="entr" presetSubtype="0" fill="hold" nodeType="withEffect">
                                  <p:stCondLst>
                                    <p:cond delay="1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8" presetClass="emph" presetSubtype="0" accel="33333" fill="hold" nodeType="withEffect">
                                  <p:stCondLst>
                                    <p:cond delay="9000"/>
                                  </p:stCondLst>
                                  <p:childTnLst>
                                    <p:animRot by="-5400000">
                                      <p:cBhvr>
                                        <p:cTn id="30" dur="4000" fill="hold"/>
                                        <p:tgtEl>
                                          <p:spTgt spid="2"/>
                                        </p:tgtEl>
                                        <p:attrNameLst>
                                          <p:attrName>r</p:attrName>
                                        </p:attrNameLst>
                                      </p:cBhvr>
                                    </p:animRot>
                                  </p:childTnLst>
                                </p:cTn>
                              </p:par>
                              <p:par>
                                <p:cTn id="31" presetID="42" presetClass="path" presetSubtype="0" accel="50000" decel="50000" fill="hold" nodeType="withEffect">
                                  <p:stCondLst>
                                    <p:cond delay="9000"/>
                                  </p:stCondLst>
                                  <p:childTnLst>
                                    <p:animMotion origin="layout" path="M -1.66667E-6 -4.44444E-6 L -0.55802 -4.44444E-6 " pathEditMode="relative" rAng="0" ptsTypes="AA">
                                      <p:cBhvr>
                                        <p:cTn id="32" dur="3000" fill="hold"/>
                                        <p:tgtEl>
                                          <p:spTgt spid="2"/>
                                        </p:tgtEl>
                                        <p:attrNameLst>
                                          <p:attrName>ppt_x</p:attrName>
                                          <p:attrName>ppt_y</p:attrName>
                                        </p:attrNameLst>
                                      </p:cBhvr>
                                      <p:rCtr x="-27896" y="0"/>
                                    </p:animMotion>
                                  </p:childTnLst>
                                </p:cTn>
                              </p:par>
                              <p:par>
                                <p:cTn id="33" presetID="8" presetClass="emph" presetSubtype="0" accel="33333" fill="hold" nodeType="withEffect">
                                  <p:stCondLst>
                                    <p:cond delay="9000"/>
                                  </p:stCondLst>
                                  <p:childTnLst>
                                    <p:animRot by="-5400000">
                                      <p:cBhvr>
                                        <p:cTn id="34" dur="4000" fill="hold"/>
                                        <p:tgtEl>
                                          <p:spTgt spid="6"/>
                                        </p:tgtEl>
                                        <p:attrNameLst>
                                          <p:attrName>r</p:attrName>
                                        </p:attrNameLst>
                                      </p:cBhvr>
                                    </p:animRot>
                                  </p:childTnLst>
                                </p:cTn>
                              </p:par>
                              <p:par>
                                <p:cTn id="35" presetID="42" presetClass="path" presetSubtype="0" accel="50000" decel="50000" fill="hold" nodeType="withEffect">
                                  <p:stCondLst>
                                    <p:cond delay="9000"/>
                                  </p:stCondLst>
                                  <p:childTnLst>
                                    <p:animMotion origin="layout" path="M -1.66667E-6 -4.44444E-6 L -0.55802 -4.44444E-6 " pathEditMode="relative" rAng="0" ptsTypes="AA">
                                      <p:cBhvr>
                                        <p:cTn id="36" dur="3000" fill="hold"/>
                                        <p:tgtEl>
                                          <p:spTgt spid="6"/>
                                        </p:tgtEl>
                                        <p:attrNameLst>
                                          <p:attrName>ppt_x</p:attrName>
                                          <p:attrName>ppt_y</p:attrName>
                                        </p:attrNameLst>
                                      </p:cBhvr>
                                      <p:rCtr x="-27896" y="0"/>
                                    </p:animMotion>
                                  </p:childTnLst>
                                </p:cTn>
                              </p:par>
                              <p:par>
                                <p:cTn id="37" presetID="8" presetClass="emph" presetSubtype="0" accel="33333" fill="hold" nodeType="withEffect">
                                  <p:stCondLst>
                                    <p:cond delay="9000"/>
                                  </p:stCondLst>
                                  <p:childTnLst>
                                    <p:animRot by="5400000">
                                      <p:cBhvr>
                                        <p:cTn id="38" dur="4000" fill="hold"/>
                                        <p:tgtEl>
                                          <p:spTgt spid="13"/>
                                        </p:tgtEl>
                                        <p:attrNameLst>
                                          <p:attrName>r</p:attrName>
                                        </p:attrNameLst>
                                      </p:cBhvr>
                                    </p:animRot>
                                  </p:childTnLst>
                                </p:cTn>
                              </p:par>
                              <p:par>
                                <p:cTn id="39" presetID="42" presetClass="path" presetSubtype="0" accel="50000" decel="50000" fill="hold" nodeType="withEffect">
                                  <p:stCondLst>
                                    <p:cond delay="9000"/>
                                  </p:stCondLst>
                                  <p:childTnLst>
                                    <p:animMotion origin="layout" path="M 1.66667E-6 -4.44444E-6 L 0.57448 -4.44444E-6 " pathEditMode="relative" rAng="0" ptsTypes="AA">
                                      <p:cBhvr>
                                        <p:cTn id="40" dur="3000" fill="hold"/>
                                        <p:tgtEl>
                                          <p:spTgt spid="13"/>
                                        </p:tgtEl>
                                        <p:attrNameLst>
                                          <p:attrName>ppt_x</p:attrName>
                                          <p:attrName>ppt_y</p:attrName>
                                        </p:attrNameLst>
                                      </p:cBhvr>
                                      <p:rCtr x="28719" y="0"/>
                                    </p:animMotion>
                                  </p:childTnLst>
                                </p:cTn>
                              </p:par>
                              <p:par>
                                <p:cTn id="41" presetID="8" presetClass="emph" presetSubtype="0" accel="33333" fill="hold" nodeType="withEffect">
                                  <p:stCondLst>
                                    <p:cond delay="9000"/>
                                  </p:stCondLst>
                                  <p:childTnLst>
                                    <p:animRot by="5400000">
                                      <p:cBhvr>
                                        <p:cTn id="42" dur="4000" fill="hold"/>
                                        <p:tgtEl>
                                          <p:spTgt spid="3"/>
                                        </p:tgtEl>
                                        <p:attrNameLst>
                                          <p:attrName>r</p:attrName>
                                        </p:attrNameLst>
                                      </p:cBhvr>
                                    </p:animRot>
                                  </p:childTnLst>
                                </p:cTn>
                              </p:par>
                              <p:par>
                                <p:cTn id="43" presetID="42" presetClass="path" presetSubtype="0" accel="50000" decel="50000" fill="hold" nodeType="withEffect">
                                  <p:stCondLst>
                                    <p:cond delay="9000"/>
                                  </p:stCondLst>
                                  <p:childTnLst>
                                    <p:animMotion origin="layout" path="M 1.66667E-6 -4.44444E-6 L 0.57448 -4.44444E-6 " pathEditMode="relative" rAng="0" ptsTypes="AA">
                                      <p:cBhvr>
                                        <p:cTn id="44" dur="3000" fill="hold"/>
                                        <p:tgtEl>
                                          <p:spTgt spid="3"/>
                                        </p:tgtEl>
                                        <p:attrNameLst>
                                          <p:attrName>ppt_x</p:attrName>
                                          <p:attrName>ppt_y</p:attrName>
                                        </p:attrNameLst>
                                      </p:cBhvr>
                                      <p:rCtr x="28719" y="0"/>
                                    </p:animMotion>
                                  </p:childTnLst>
                                </p:cTn>
                              </p:par>
                              <p:par>
                                <p:cTn id="45" presetID="10" presetClass="exit" presetSubtype="0" fill="hold" grpId="1" nodeType="withEffect">
                                  <p:stCondLst>
                                    <p:cond delay="9000"/>
                                  </p:stCondLst>
                                  <p:childTnLst>
                                    <p:animEffect transition="out" filter="fade">
                                      <p:cBhvr>
                                        <p:cTn id="46" dur="1000"/>
                                        <p:tgtEl>
                                          <p:spTgt spid="8"/>
                                        </p:tgtEl>
                                      </p:cBhvr>
                                    </p:animEffect>
                                    <p:set>
                                      <p:cBhvr>
                                        <p:cTn id="47" dur="1" fill="hold">
                                          <p:stCondLst>
                                            <p:cond delay="9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9000"/>
                                  </p:stCondLst>
                                  <p:childTnLst>
                                    <p:animEffect transition="out" filter="fade">
                                      <p:cBhvr>
                                        <p:cTn id="49" dur="1000"/>
                                        <p:tgtEl>
                                          <p:spTgt spid="7"/>
                                        </p:tgtEl>
                                      </p:cBhvr>
                                    </p:animEffect>
                                    <p:set>
                                      <p:cBhvr>
                                        <p:cTn id="50" dur="1" fill="hold">
                                          <p:stCondLst>
                                            <p:cond delay="999"/>
                                          </p:stCondLst>
                                        </p:cTn>
                                        <p:tgtEl>
                                          <p:spTgt spid="7"/>
                                        </p:tgtEl>
                                        <p:attrNameLst>
                                          <p:attrName>style.visibility</p:attrName>
                                        </p:attrNameLst>
                                      </p:cBhvr>
                                      <p:to>
                                        <p:strVal val="hidden"/>
                                      </p:to>
                                    </p:set>
                                  </p:childTnLst>
                                </p:cTn>
                              </p:par>
                              <p:par>
                                <p:cTn id="51" presetID="17" presetClass="entr" presetSubtype="8" fill="hold" nodeType="withEffect">
                                  <p:stCondLst>
                                    <p:cond delay="10000"/>
                                  </p:stCondLst>
                                  <p:childTnLst>
                                    <p:set>
                                      <p:cBhvr>
                                        <p:cTn id="52" dur="1" fill="hold">
                                          <p:stCondLst>
                                            <p:cond delay="0"/>
                                          </p:stCondLst>
                                        </p:cTn>
                                        <p:tgtEl>
                                          <p:spTgt spid="9"/>
                                        </p:tgtEl>
                                        <p:attrNameLst>
                                          <p:attrName>style.visibility</p:attrName>
                                        </p:attrNameLst>
                                      </p:cBhvr>
                                      <p:to>
                                        <p:strVal val="visible"/>
                                      </p:to>
                                    </p:set>
                                    <p:anim calcmode="lin" valueType="num">
                                      <p:cBhvr>
                                        <p:cTn id="53" dur="2500" fill="hold"/>
                                        <p:tgtEl>
                                          <p:spTgt spid="9"/>
                                        </p:tgtEl>
                                        <p:attrNameLst>
                                          <p:attrName>ppt_x</p:attrName>
                                        </p:attrNameLst>
                                      </p:cBhvr>
                                      <p:tavLst>
                                        <p:tav tm="0">
                                          <p:val>
                                            <p:strVal val="#ppt_x-#ppt_w/2"/>
                                          </p:val>
                                        </p:tav>
                                        <p:tav tm="100000">
                                          <p:val>
                                            <p:strVal val="#ppt_x"/>
                                          </p:val>
                                        </p:tav>
                                      </p:tavLst>
                                    </p:anim>
                                    <p:anim calcmode="lin" valueType="num">
                                      <p:cBhvr>
                                        <p:cTn id="54" dur="2500" fill="hold"/>
                                        <p:tgtEl>
                                          <p:spTgt spid="9"/>
                                        </p:tgtEl>
                                        <p:attrNameLst>
                                          <p:attrName>ppt_y</p:attrName>
                                        </p:attrNameLst>
                                      </p:cBhvr>
                                      <p:tavLst>
                                        <p:tav tm="0">
                                          <p:val>
                                            <p:strVal val="#ppt_y"/>
                                          </p:val>
                                        </p:tav>
                                        <p:tav tm="100000">
                                          <p:val>
                                            <p:strVal val="#ppt_y"/>
                                          </p:val>
                                        </p:tav>
                                      </p:tavLst>
                                    </p:anim>
                                    <p:anim calcmode="lin" valueType="num">
                                      <p:cBhvr>
                                        <p:cTn id="55" dur="2500" fill="hold"/>
                                        <p:tgtEl>
                                          <p:spTgt spid="9"/>
                                        </p:tgtEl>
                                        <p:attrNameLst>
                                          <p:attrName>ppt_w</p:attrName>
                                        </p:attrNameLst>
                                      </p:cBhvr>
                                      <p:tavLst>
                                        <p:tav tm="0">
                                          <p:val>
                                            <p:fltVal val="0"/>
                                          </p:val>
                                        </p:tav>
                                        <p:tav tm="100000">
                                          <p:val>
                                            <p:strVal val="#ppt_w"/>
                                          </p:val>
                                        </p:tav>
                                      </p:tavLst>
                                    </p:anim>
                                    <p:anim calcmode="lin" valueType="num">
                                      <p:cBhvr>
                                        <p:cTn id="56" dur="2500" fill="hold"/>
                                        <p:tgtEl>
                                          <p:spTgt spid="9"/>
                                        </p:tgtEl>
                                        <p:attrNameLst>
                                          <p:attrName>ppt_h</p:attrName>
                                        </p:attrNameLst>
                                      </p:cBhvr>
                                      <p:tavLst>
                                        <p:tav tm="0">
                                          <p:val>
                                            <p:strVal val="#ppt_h"/>
                                          </p:val>
                                        </p:tav>
                                        <p:tav tm="100000">
                                          <p:val>
                                            <p:strVal val="#ppt_h"/>
                                          </p:val>
                                        </p:tav>
                                      </p:tavLst>
                                    </p:anim>
                                  </p:childTnLst>
                                </p:cTn>
                              </p:par>
                              <p:par>
                                <p:cTn id="57" presetID="6" presetClass="entr" presetSubtype="32" fill="hold" nodeType="withEffect">
                                  <p:stCondLst>
                                    <p:cond delay="10000"/>
                                  </p:stCondLst>
                                  <p:childTnLst>
                                    <p:set>
                                      <p:cBhvr>
                                        <p:cTn id="58" dur="1" fill="hold">
                                          <p:stCondLst>
                                            <p:cond delay="0"/>
                                          </p:stCondLst>
                                        </p:cTn>
                                        <p:tgtEl>
                                          <p:spTgt spid="9"/>
                                        </p:tgtEl>
                                        <p:attrNameLst>
                                          <p:attrName>style.visibility</p:attrName>
                                        </p:attrNameLst>
                                      </p:cBhvr>
                                      <p:to>
                                        <p:strVal val="visible"/>
                                      </p:to>
                                    </p:set>
                                    <p:animEffect transition="in" filter="circle(out)">
                                      <p:cBhvr>
                                        <p:cTn id="59" dur="2500"/>
                                        <p:tgtEl>
                                          <p:spTgt spid="9"/>
                                        </p:tgtEl>
                                      </p:cBhvr>
                                    </p:animEffect>
                                  </p:childTnLst>
                                </p:cTn>
                              </p:par>
                              <p:par>
                                <p:cTn id="60" presetID="17" presetClass="entr" presetSubtype="2" fill="hold" nodeType="withEffect">
                                  <p:stCondLst>
                                    <p:cond delay="1000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ppt_x</p:attrName>
                                        </p:attrNameLst>
                                      </p:cBhvr>
                                      <p:tavLst>
                                        <p:tav tm="0">
                                          <p:val>
                                            <p:strVal val="#ppt_x+#ppt_w/2"/>
                                          </p:val>
                                        </p:tav>
                                        <p:tav tm="100000">
                                          <p:val>
                                            <p:strVal val="#ppt_x"/>
                                          </p:val>
                                        </p:tav>
                                      </p:tavLst>
                                    </p:anim>
                                    <p:anim calcmode="lin" valueType="num">
                                      <p:cBhvr>
                                        <p:cTn id="63" dur="2500" fill="hold"/>
                                        <p:tgtEl>
                                          <p:spTgt spid="10"/>
                                        </p:tgtEl>
                                        <p:attrNameLst>
                                          <p:attrName>ppt_y</p:attrName>
                                        </p:attrNameLst>
                                      </p:cBhvr>
                                      <p:tavLst>
                                        <p:tav tm="0">
                                          <p:val>
                                            <p:strVal val="#ppt_y"/>
                                          </p:val>
                                        </p:tav>
                                        <p:tav tm="100000">
                                          <p:val>
                                            <p:strVal val="#ppt_y"/>
                                          </p:val>
                                        </p:tav>
                                      </p:tavLst>
                                    </p:anim>
                                    <p:anim calcmode="lin" valueType="num">
                                      <p:cBhvr>
                                        <p:cTn id="64" dur="2500" fill="hold"/>
                                        <p:tgtEl>
                                          <p:spTgt spid="10"/>
                                        </p:tgtEl>
                                        <p:attrNameLst>
                                          <p:attrName>ppt_w</p:attrName>
                                        </p:attrNameLst>
                                      </p:cBhvr>
                                      <p:tavLst>
                                        <p:tav tm="0">
                                          <p:val>
                                            <p:fltVal val="0"/>
                                          </p:val>
                                        </p:tav>
                                        <p:tav tm="100000">
                                          <p:val>
                                            <p:strVal val="#ppt_w"/>
                                          </p:val>
                                        </p:tav>
                                      </p:tavLst>
                                    </p:anim>
                                    <p:anim calcmode="lin" valueType="num">
                                      <p:cBhvr>
                                        <p:cTn id="65" dur="2500" fill="hold"/>
                                        <p:tgtEl>
                                          <p:spTgt spid="10"/>
                                        </p:tgtEl>
                                        <p:attrNameLst>
                                          <p:attrName>ppt_h</p:attrName>
                                        </p:attrNameLst>
                                      </p:cBhvr>
                                      <p:tavLst>
                                        <p:tav tm="0">
                                          <p:val>
                                            <p:strVal val="#ppt_h"/>
                                          </p:val>
                                        </p:tav>
                                        <p:tav tm="100000">
                                          <p:val>
                                            <p:strVal val="#ppt_h"/>
                                          </p:val>
                                        </p:tav>
                                      </p:tavLst>
                                    </p:anim>
                                  </p:childTnLst>
                                </p:cTn>
                              </p:par>
                              <p:par>
                                <p:cTn id="66" presetID="6" presetClass="entr" presetSubtype="32" fill="hold" nodeType="withEffect">
                                  <p:stCondLst>
                                    <p:cond delay="10000"/>
                                  </p:stCondLst>
                                  <p:childTnLst>
                                    <p:set>
                                      <p:cBhvr>
                                        <p:cTn id="67" dur="1" fill="hold">
                                          <p:stCondLst>
                                            <p:cond delay="0"/>
                                          </p:stCondLst>
                                        </p:cTn>
                                        <p:tgtEl>
                                          <p:spTgt spid="10"/>
                                        </p:tgtEl>
                                        <p:attrNameLst>
                                          <p:attrName>style.visibility</p:attrName>
                                        </p:attrNameLst>
                                      </p:cBhvr>
                                      <p:to>
                                        <p:strVal val="visible"/>
                                      </p:to>
                                    </p:set>
                                    <p:animEffect transition="in" filter="circle(out)">
                                      <p:cBhvr>
                                        <p:cTn id="68" dur="2500"/>
                                        <p:tgtEl>
                                          <p:spTgt spid="10"/>
                                        </p:tgtEl>
                                      </p:cBhvr>
                                    </p:animEffect>
                                  </p:childTnLst>
                                </p:cTn>
                              </p:par>
                              <p:par>
                                <p:cTn id="69" presetID="16" presetClass="entr" presetSubtype="37" fill="hold" nodeType="withEffect">
                                  <p:stCondLst>
                                    <p:cond delay="9500"/>
                                  </p:stCondLst>
                                  <p:childTnLst>
                                    <p:set>
                                      <p:cBhvr>
                                        <p:cTn id="70" dur="1" fill="hold">
                                          <p:stCondLst>
                                            <p:cond delay="0"/>
                                          </p:stCondLst>
                                        </p:cTn>
                                        <p:tgtEl>
                                          <p:spTgt spid="11"/>
                                        </p:tgtEl>
                                        <p:attrNameLst>
                                          <p:attrName>style.visibility</p:attrName>
                                        </p:attrNameLst>
                                      </p:cBhvr>
                                      <p:to>
                                        <p:strVal val="visible"/>
                                      </p:to>
                                    </p:set>
                                    <p:animEffect transition="in" filter="barn(outVertical)">
                                      <p:cBhvr>
                                        <p:cTn id="71" dur="2500"/>
                                        <p:tgtEl>
                                          <p:spTgt spid="11"/>
                                        </p:tgtEl>
                                      </p:cBhvr>
                                    </p:animEffect>
                                  </p:childTnLst>
                                </p:cTn>
                              </p:par>
                              <p:par>
                                <p:cTn id="72" presetID="16" presetClass="entr" presetSubtype="37" fill="hold" nodeType="withEffect">
                                  <p:stCondLst>
                                    <p:cond delay="10000"/>
                                  </p:stCondLst>
                                  <p:childTnLst>
                                    <p:set>
                                      <p:cBhvr>
                                        <p:cTn id="73" dur="1" fill="hold">
                                          <p:stCondLst>
                                            <p:cond delay="0"/>
                                          </p:stCondLst>
                                        </p:cTn>
                                        <p:tgtEl>
                                          <p:spTgt spid="12"/>
                                        </p:tgtEl>
                                        <p:attrNameLst>
                                          <p:attrName>style.visibility</p:attrName>
                                        </p:attrNameLst>
                                      </p:cBhvr>
                                      <p:to>
                                        <p:strVal val="visible"/>
                                      </p:to>
                                    </p:set>
                                    <p:animEffect transition="in" filter="barn(outVertical)">
                                      <p:cBhvr>
                                        <p:cTn id="74" dur="1500"/>
                                        <p:tgtEl>
                                          <p:spTgt spid="12"/>
                                        </p:tgtEl>
                                      </p:cBhvr>
                                    </p:animEffect>
                                  </p:childTnLst>
                                </p:cTn>
                              </p:par>
                              <p:par>
                                <p:cTn id="75" presetID="10" presetClass="entr" presetSubtype="0" fill="hold" grpId="0" nodeType="withEffect">
                                  <p:stCondLst>
                                    <p:cond delay="1100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7" grpId="1"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145442A-A403-68C0-9F21-3A53D4EC51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07CF7465-97F1-B7F4-574A-7E783B39F8D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B1ED7BA1-9ABE-334E-6AE7-EBEFAD3796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44679991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8215293-A9A9-B3F0-AAB8-1FF0FD5FDB1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Rám 0">
            <a:extLst>
              <a:ext uri="{FF2B5EF4-FFF2-40B4-BE49-F238E27FC236}">
                <a16:creationId xmlns:a16="http://schemas.microsoft.com/office/drawing/2014/main" id="{E6209D57-167F-932F-EE92-0219E7BCF7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pic>
        <p:nvPicPr>
          <p:cNvPr id="2" name="Foto A">
            <a:extLst>
              <a:ext uri="{FF2B5EF4-FFF2-40B4-BE49-F238E27FC236}">
                <a16:creationId xmlns:a16="http://schemas.microsoft.com/office/drawing/2014/main" id="{8D4ED837-7C79-0888-4434-C2F379838C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2950" cy="8564943"/>
          </a:xfrm>
          <a:prstGeom prst="rect">
            <a:avLst/>
          </a:prstGeom>
        </p:spPr>
      </p:pic>
      <p:pic>
        <p:nvPicPr>
          <p:cNvPr id="6" name="Rám A">
            <a:extLst>
              <a:ext uri="{FF2B5EF4-FFF2-40B4-BE49-F238E27FC236}">
                <a16:creationId xmlns:a16="http://schemas.microsoft.com/office/drawing/2014/main" id="{0A3960F3-4243-02BE-A658-CFF705C657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2952" cy="8564944"/>
          </a:xfrm>
          <a:prstGeom prst="rect">
            <a:avLst/>
          </a:prstGeom>
        </p:spPr>
      </p:pic>
      <p:sp>
        <p:nvSpPr>
          <p:cNvPr id="8" name="Autor A">
            <a:extLst>
              <a:ext uri="{FF2B5EF4-FFF2-40B4-BE49-F238E27FC236}">
                <a16:creationId xmlns:a16="http://schemas.microsoft.com/office/drawing/2014/main" id="{38B27BF3-3757-F9F3-55B7-78A64AC978B7}"/>
              </a:ext>
            </a:extLst>
          </p:cNvPr>
          <p:cNvSpPr>
            <a:spLocks noChangeAspect="1"/>
          </p:cNvSpPr>
          <p:nvPr/>
        </p:nvSpPr>
        <p:spPr>
          <a:xfrm>
            <a:off x="2955475" y="8062071"/>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pic>
        <p:nvPicPr>
          <p:cNvPr id="13" name="Foto B">
            <a:extLst>
              <a:ext uri="{FF2B5EF4-FFF2-40B4-BE49-F238E27FC236}">
                <a16:creationId xmlns:a16="http://schemas.microsoft.com/office/drawing/2014/main" id="{F3858E02-64EF-4160-8488-E5081074AE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7048" y="0"/>
            <a:ext cx="7422950" cy="8564943"/>
          </a:xfrm>
          <a:prstGeom prst="rect">
            <a:avLst/>
          </a:prstGeom>
        </p:spPr>
      </p:pic>
      <p:pic>
        <p:nvPicPr>
          <p:cNvPr id="3" name="Rám B">
            <a:extLst>
              <a:ext uri="{FF2B5EF4-FFF2-40B4-BE49-F238E27FC236}">
                <a16:creationId xmlns:a16="http://schemas.microsoft.com/office/drawing/2014/main" id="{257FD9A5-D2B8-C4C3-38A3-057EC4FBB7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048" y="0"/>
            <a:ext cx="7422952" cy="8564944"/>
          </a:xfrm>
          <a:prstGeom prst="rect">
            <a:avLst/>
          </a:prstGeom>
        </p:spPr>
      </p:pic>
      <p:sp>
        <p:nvSpPr>
          <p:cNvPr id="7" name="Autor B">
            <a:extLst>
              <a:ext uri="{FF2B5EF4-FFF2-40B4-BE49-F238E27FC236}">
                <a16:creationId xmlns:a16="http://schemas.microsoft.com/office/drawing/2014/main" id="{96EBE99B-B09B-530A-0A52-887B3A8BCE14}"/>
              </a:ext>
            </a:extLst>
          </p:cNvPr>
          <p:cNvSpPr>
            <a:spLocks noChangeAspect="1"/>
          </p:cNvSpPr>
          <p:nvPr/>
        </p:nvSpPr>
        <p:spPr>
          <a:xfrm>
            <a:off x="10772525"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9" name="Foto 4a">
            <a:extLst>
              <a:ext uri="{FF2B5EF4-FFF2-40B4-BE49-F238E27FC236}">
                <a16:creationId xmlns:a16="http://schemas.microsoft.com/office/drawing/2014/main" id="{1924BB56-413E-B8CA-D5D7-DBDEE7CED30E}"/>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0" name="Foto 4b">
            <a:extLst>
              <a:ext uri="{FF2B5EF4-FFF2-40B4-BE49-F238E27FC236}">
                <a16:creationId xmlns:a16="http://schemas.microsoft.com/office/drawing/2014/main" id="{64FC211D-6B8D-EC31-C9F4-8922766BEC0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1" name="Foto 4c">
            <a:extLst>
              <a:ext uri="{FF2B5EF4-FFF2-40B4-BE49-F238E27FC236}">
                <a16:creationId xmlns:a16="http://schemas.microsoft.com/office/drawing/2014/main" id="{17B65AB9-D77B-22F6-D415-EA0B81061B9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2" name="Rám 4">
            <a:extLst>
              <a:ext uri="{FF2B5EF4-FFF2-40B4-BE49-F238E27FC236}">
                <a16:creationId xmlns:a16="http://schemas.microsoft.com/office/drawing/2014/main" id="{FE992814-269E-3187-DEA1-D45505E4E9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14" name="Autor 4">
            <a:extLst>
              <a:ext uri="{FF2B5EF4-FFF2-40B4-BE49-F238E27FC236}">
                <a16:creationId xmlns:a16="http://schemas.microsoft.com/office/drawing/2014/main" id="{B3747C18-2748-FE6F-B9C2-882A6A0E010D}"/>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1221123548"/>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000"/>
                                  </p:stCondLst>
                                  <p:childTnLst>
                                    <p:animEffect transition="out" filter="fade">
                                      <p:cBhvr>
                                        <p:cTn id="6" dur="1500"/>
                                        <p:tgtEl>
                                          <p:spTgt spid="4"/>
                                        </p:tgtEl>
                                      </p:cBhvr>
                                    </p:animEffect>
                                    <p:set>
                                      <p:cBhvr>
                                        <p:cTn id="7" dur="1" fill="hold">
                                          <p:stCondLst>
                                            <p:cond delay="1499"/>
                                          </p:stCondLst>
                                        </p:cTn>
                                        <p:tgtEl>
                                          <p:spTgt spid="4"/>
                                        </p:tgtEl>
                                        <p:attrNameLst>
                                          <p:attrName>style.visibility</p:attrName>
                                        </p:attrNameLst>
                                      </p:cBhvr>
                                      <p:to>
                                        <p:strVal val="hidden"/>
                                      </p:to>
                                    </p:set>
                                  </p:childTnLst>
                                </p:cTn>
                              </p:par>
                              <p:par>
                                <p:cTn id="8" presetID="10" presetClass="exit" presetSubtype="0" fill="hold" nodeType="withEffect">
                                  <p:stCondLst>
                                    <p:cond delay="1000"/>
                                  </p:stCondLst>
                                  <p:childTnLst>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par>
                                <p:cTn id="11" presetID="6" presetClass="entr" presetSubtype="32" fill="hold"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2000"/>
                                        <p:tgtEl>
                                          <p:spTgt spid="2"/>
                                        </p:tgtEl>
                                      </p:cBhvr>
                                    </p:animEffect>
                                  </p:childTnLst>
                                </p:cTn>
                              </p:par>
                              <p:par>
                                <p:cTn id="14" presetID="6" presetClass="entr" presetSubtype="32" fill="hold"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circle(out)">
                                      <p:cBhvr>
                                        <p:cTn id="16" dur="2000"/>
                                        <p:tgtEl>
                                          <p:spTgt spid="13"/>
                                        </p:tgtEl>
                                      </p:cBhvr>
                                    </p:animEffect>
                                  </p:childTnLst>
                                </p:cTn>
                              </p:par>
                              <p:par>
                                <p:cTn id="17" presetID="10" presetClass="entr" presetSubtype="0" fill="hold" grpId="0" nodeType="withEffect">
                                  <p:stCondLst>
                                    <p:cond delay="2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0" nodeType="withEffect">
                                  <p:stCondLst>
                                    <p:cond delay="2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par>
                                <p:cTn id="23" presetID="10" presetClass="entr" presetSubtype="0" fill="hold" nodeType="withEffect">
                                  <p:stCondLst>
                                    <p:cond delay="1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8" presetClass="emph" presetSubtype="0" accel="33333" fill="hold" nodeType="withEffect">
                                  <p:stCondLst>
                                    <p:cond delay="9000"/>
                                  </p:stCondLst>
                                  <p:childTnLst>
                                    <p:animRot by="-5400000">
                                      <p:cBhvr>
                                        <p:cTn id="30" dur="4000" fill="hold"/>
                                        <p:tgtEl>
                                          <p:spTgt spid="2"/>
                                        </p:tgtEl>
                                        <p:attrNameLst>
                                          <p:attrName>r</p:attrName>
                                        </p:attrNameLst>
                                      </p:cBhvr>
                                    </p:animRot>
                                  </p:childTnLst>
                                </p:cTn>
                              </p:par>
                              <p:par>
                                <p:cTn id="31" presetID="42" presetClass="path" presetSubtype="0" accel="50000" decel="50000" fill="hold" nodeType="withEffect">
                                  <p:stCondLst>
                                    <p:cond delay="9000"/>
                                  </p:stCondLst>
                                  <p:childTnLst>
                                    <p:animMotion origin="layout" path="M -1.66667E-6 -4.44444E-6 L -0.55802 -4.44444E-6 " pathEditMode="relative" rAng="0" ptsTypes="AA">
                                      <p:cBhvr>
                                        <p:cTn id="32" dur="3000" fill="hold"/>
                                        <p:tgtEl>
                                          <p:spTgt spid="2"/>
                                        </p:tgtEl>
                                        <p:attrNameLst>
                                          <p:attrName>ppt_x</p:attrName>
                                          <p:attrName>ppt_y</p:attrName>
                                        </p:attrNameLst>
                                      </p:cBhvr>
                                      <p:rCtr x="-27896" y="0"/>
                                    </p:animMotion>
                                  </p:childTnLst>
                                </p:cTn>
                              </p:par>
                              <p:par>
                                <p:cTn id="33" presetID="8" presetClass="emph" presetSubtype="0" accel="33333" fill="hold" nodeType="withEffect">
                                  <p:stCondLst>
                                    <p:cond delay="9000"/>
                                  </p:stCondLst>
                                  <p:childTnLst>
                                    <p:animRot by="-5400000">
                                      <p:cBhvr>
                                        <p:cTn id="34" dur="4000" fill="hold"/>
                                        <p:tgtEl>
                                          <p:spTgt spid="6"/>
                                        </p:tgtEl>
                                        <p:attrNameLst>
                                          <p:attrName>r</p:attrName>
                                        </p:attrNameLst>
                                      </p:cBhvr>
                                    </p:animRot>
                                  </p:childTnLst>
                                </p:cTn>
                              </p:par>
                              <p:par>
                                <p:cTn id="35" presetID="42" presetClass="path" presetSubtype="0" accel="50000" decel="50000" fill="hold" nodeType="withEffect">
                                  <p:stCondLst>
                                    <p:cond delay="9000"/>
                                  </p:stCondLst>
                                  <p:childTnLst>
                                    <p:animMotion origin="layout" path="M -1.66667E-6 -4.44444E-6 L -0.55802 -4.44444E-6 " pathEditMode="relative" rAng="0" ptsTypes="AA">
                                      <p:cBhvr>
                                        <p:cTn id="36" dur="3000" fill="hold"/>
                                        <p:tgtEl>
                                          <p:spTgt spid="6"/>
                                        </p:tgtEl>
                                        <p:attrNameLst>
                                          <p:attrName>ppt_x</p:attrName>
                                          <p:attrName>ppt_y</p:attrName>
                                        </p:attrNameLst>
                                      </p:cBhvr>
                                      <p:rCtr x="-27896" y="0"/>
                                    </p:animMotion>
                                  </p:childTnLst>
                                </p:cTn>
                              </p:par>
                              <p:par>
                                <p:cTn id="37" presetID="8" presetClass="emph" presetSubtype="0" accel="33333" fill="hold" nodeType="withEffect">
                                  <p:stCondLst>
                                    <p:cond delay="9000"/>
                                  </p:stCondLst>
                                  <p:childTnLst>
                                    <p:animRot by="5400000">
                                      <p:cBhvr>
                                        <p:cTn id="38" dur="4000" fill="hold"/>
                                        <p:tgtEl>
                                          <p:spTgt spid="13"/>
                                        </p:tgtEl>
                                        <p:attrNameLst>
                                          <p:attrName>r</p:attrName>
                                        </p:attrNameLst>
                                      </p:cBhvr>
                                    </p:animRot>
                                  </p:childTnLst>
                                </p:cTn>
                              </p:par>
                              <p:par>
                                <p:cTn id="39" presetID="42" presetClass="path" presetSubtype="0" accel="50000" decel="50000" fill="hold" nodeType="withEffect">
                                  <p:stCondLst>
                                    <p:cond delay="9000"/>
                                  </p:stCondLst>
                                  <p:childTnLst>
                                    <p:animMotion origin="layout" path="M 1.66667E-6 -4.44444E-6 L 0.57448 -4.44444E-6 " pathEditMode="relative" rAng="0" ptsTypes="AA">
                                      <p:cBhvr>
                                        <p:cTn id="40" dur="3000" fill="hold"/>
                                        <p:tgtEl>
                                          <p:spTgt spid="13"/>
                                        </p:tgtEl>
                                        <p:attrNameLst>
                                          <p:attrName>ppt_x</p:attrName>
                                          <p:attrName>ppt_y</p:attrName>
                                        </p:attrNameLst>
                                      </p:cBhvr>
                                      <p:rCtr x="28719" y="0"/>
                                    </p:animMotion>
                                  </p:childTnLst>
                                </p:cTn>
                              </p:par>
                              <p:par>
                                <p:cTn id="41" presetID="8" presetClass="emph" presetSubtype="0" accel="33333" fill="hold" nodeType="withEffect">
                                  <p:stCondLst>
                                    <p:cond delay="9000"/>
                                  </p:stCondLst>
                                  <p:childTnLst>
                                    <p:animRot by="5400000">
                                      <p:cBhvr>
                                        <p:cTn id="42" dur="4000" fill="hold"/>
                                        <p:tgtEl>
                                          <p:spTgt spid="3"/>
                                        </p:tgtEl>
                                        <p:attrNameLst>
                                          <p:attrName>r</p:attrName>
                                        </p:attrNameLst>
                                      </p:cBhvr>
                                    </p:animRot>
                                  </p:childTnLst>
                                </p:cTn>
                              </p:par>
                              <p:par>
                                <p:cTn id="43" presetID="42" presetClass="path" presetSubtype="0" accel="50000" decel="50000" fill="hold" nodeType="withEffect">
                                  <p:stCondLst>
                                    <p:cond delay="9000"/>
                                  </p:stCondLst>
                                  <p:childTnLst>
                                    <p:animMotion origin="layout" path="M 1.66667E-6 -4.44444E-6 L 0.57448 -4.44444E-6 " pathEditMode="relative" rAng="0" ptsTypes="AA">
                                      <p:cBhvr>
                                        <p:cTn id="44" dur="3000" fill="hold"/>
                                        <p:tgtEl>
                                          <p:spTgt spid="3"/>
                                        </p:tgtEl>
                                        <p:attrNameLst>
                                          <p:attrName>ppt_x</p:attrName>
                                          <p:attrName>ppt_y</p:attrName>
                                        </p:attrNameLst>
                                      </p:cBhvr>
                                      <p:rCtr x="28719" y="0"/>
                                    </p:animMotion>
                                  </p:childTnLst>
                                </p:cTn>
                              </p:par>
                              <p:par>
                                <p:cTn id="45" presetID="10" presetClass="exit" presetSubtype="0" fill="hold" grpId="1" nodeType="withEffect">
                                  <p:stCondLst>
                                    <p:cond delay="9000"/>
                                  </p:stCondLst>
                                  <p:childTnLst>
                                    <p:animEffect transition="out" filter="fade">
                                      <p:cBhvr>
                                        <p:cTn id="46" dur="1000"/>
                                        <p:tgtEl>
                                          <p:spTgt spid="8"/>
                                        </p:tgtEl>
                                      </p:cBhvr>
                                    </p:animEffect>
                                    <p:set>
                                      <p:cBhvr>
                                        <p:cTn id="47" dur="1" fill="hold">
                                          <p:stCondLst>
                                            <p:cond delay="9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9000"/>
                                  </p:stCondLst>
                                  <p:childTnLst>
                                    <p:animEffect transition="out" filter="fade">
                                      <p:cBhvr>
                                        <p:cTn id="49" dur="1000"/>
                                        <p:tgtEl>
                                          <p:spTgt spid="7"/>
                                        </p:tgtEl>
                                      </p:cBhvr>
                                    </p:animEffect>
                                    <p:set>
                                      <p:cBhvr>
                                        <p:cTn id="50" dur="1" fill="hold">
                                          <p:stCondLst>
                                            <p:cond delay="999"/>
                                          </p:stCondLst>
                                        </p:cTn>
                                        <p:tgtEl>
                                          <p:spTgt spid="7"/>
                                        </p:tgtEl>
                                        <p:attrNameLst>
                                          <p:attrName>style.visibility</p:attrName>
                                        </p:attrNameLst>
                                      </p:cBhvr>
                                      <p:to>
                                        <p:strVal val="hidden"/>
                                      </p:to>
                                    </p:set>
                                  </p:childTnLst>
                                </p:cTn>
                              </p:par>
                              <p:par>
                                <p:cTn id="51" presetID="17" presetClass="entr" presetSubtype="8" fill="hold" nodeType="withEffect">
                                  <p:stCondLst>
                                    <p:cond delay="10000"/>
                                  </p:stCondLst>
                                  <p:childTnLst>
                                    <p:set>
                                      <p:cBhvr>
                                        <p:cTn id="52" dur="1" fill="hold">
                                          <p:stCondLst>
                                            <p:cond delay="0"/>
                                          </p:stCondLst>
                                        </p:cTn>
                                        <p:tgtEl>
                                          <p:spTgt spid="9"/>
                                        </p:tgtEl>
                                        <p:attrNameLst>
                                          <p:attrName>style.visibility</p:attrName>
                                        </p:attrNameLst>
                                      </p:cBhvr>
                                      <p:to>
                                        <p:strVal val="visible"/>
                                      </p:to>
                                    </p:set>
                                    <p:anim calcmode="lin" valueType="num">
                                      <p:cBhvr>
                                        <p:cTn id="53" dur="2500" fill="hold"/>
                                        <p:tgtEl>
                                          <p:spTgt spid="9"/>
                                        </p:tgtEl>
                                        <p:attrNameLst>
                                          <p:attrName>ppt_x</p:attrName>
                                        </p:attrNameLst>
                                      </p:cBhvr>
                                      <p:tavLst>
                                        <p:tav tm="0">
                                          <p:val>
                                            <p:strVal val="#ppt_x-#ppt_w/2"/>
                                          </p:val>
                                        </p:tav>
                                        <p:tav tm="100000">
                                          <p:val>
                                            <p:strVal val="#ppt_x"/>
                                          </p:val>
                                        </p:tav>
                                      </p:tavLst>
                                    </p:anim>
                                    <p:anim calcmode="lin" valueType="num">
                                      <p:cBhvr>
                                        <p:cTn id="54" dur="2500" fill="hold"/>
                                        <p:tgtEl>
                                          <p:spTgt spid="9"/>
                                        </p:tgtEl>
                                        <p:attrNameLst>
                                          <p:attrName>ppt_y</p:attrName>
                                        </p:attrNameLst>
                                      </p:cBhvr>
                                      <p:tavLst>
                                        <p:tav tm="0">
                                          <p:val>
                                            <p:strVal val="#ppt_y"/>
                                          </p:val>
                                        </p:tav>
                                        <p:tav tm="100000">
                                          <p:val>
                                            <p:strVal val="#ppt_y"/>
                                          </p:val>
                                        </p:tav>
                                      </p:tavLst>
                                    </p:anim>
                                    <p:anim calcmode="lin" valueType="num">
                                      <p:cBhvr>
                                        <p:cTn id="55" dur="2500" fill="hold"/>
                                        <p:tgtEl>
                                          <p:spTgt spid="9"/>
                                        </p:tgtEl>
                                        <p:attrNameLst>
                                          <p:attrName>ppt_w</p:attrName>
                                        </p:attrNameLst>
                                      </p:cBhvr>
                                      <p:tavLst>
                                        <p:tav tm="0">
                                          <p:val>
                                            <p:fltVal val="0"/>
                                          </p:val>
                                        </p:tav>
                                        <p:tav tm="100000">
                                          <p:val>
                                            <p:strVal val="#ppt_w"/>
                                          </p:val>
                                        </p:tav>
                                      </p:tavLst>
                                    </p:anim>
                                    <p:anim calcmode="lin" valueType="num">
                                      <p:cBhvr>
                                        <p:cTn id="56" dur="2500" fill="hold"/>
                                        <p:tgtEl>
                                          <p:spTgt spid="9"/>
                                        </p:tgtEl>
                                        <p:attrNameLst>
                                          <p:attrName>ppt_h</p:attrName>
                                        </p:attrNameLst>
                                      </p:cBhvr>
                                      <p:tavLst>
                                        <p:tav tm="0">
                                          <p:val>
                                            <p:strVal val="#ppt_h"/>
                                          </p:val>
                                        </p:tav>
                                        <p:tav tm="100000">
                                          <p:val>
                                            <p:strVal val="#ppt_h"/>
                                          </p:val>
                                        </p:tav>
                                      </p:tavLst>
                                    </p:anim>
                                  </p:childTnLst>
                                </p:cTn>
                              </p:par>
                              <p:par>
                                <p:cTn id="57" presetID="6" presetClass="entr" presetSubtype="32" fill="hold" nodeType="withEffect">
                                  <p:stCondLst>
                                    <p:cond delay="10000"/>
                                  </p:stCondLst>
                                  <p:childTnLst>
                                    <p:set>
                                      <p:cBhvr>
                                        <p:cTn id="58" dur="1" fill="hold">
                                          <p:stCondLst>
                                            <p:cond delay="0"/>
                                          </p:stCondLst>
                                        </p:cTn>
                                        <p:tgtEl>
                                          <p:spTgt spid="9"/>
                                        </p:tgtEl>
                                        <p:attrNameLst>
                                          <p:attrName>style.visibility</p:attrName>
                                        </p:attrNameLst>
                                      </p:cBhvr>
                                      <p:to>
                                        <p:strVal val="visible"/>
                                      </p:to>
                                    </p:set>
                                    <p:animEffect transition="in" filter="circle(out)">
                                      <p:cBhvr>
                                        <p:cTn id="59" dur="2500"/>
                                        <p:tgtEl>
                                          <p:spTgt spid="9"/>
                                        </p:tgtEl>
                                      </p:cBhvr>
                                    </p:animEffect>
                                  </p:childTnLst>
                                </p:cTn>
                              </p:par>
                              <p:par>
                                <p:cTn id="60" presetID="17" presetClass="entr" presetSubtype="2" fill="hold" nodeType="withEffect">
                                  <p:stCondLst>
                                    <p:cond delay="1000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ppt_x</p:attrName>
                                        </p:attrNameLst>
                                      </p:cBhvr>
                                      <p:tavLst>
                                        <p:tav tm="0">
                                          <p:val>
                                            <p:strVal val="#ppt_x+#ppt_w/2"/>
                                          </p:val>
                                        </p:tav>
                                        <p:tav tm="100000">
                                          <p:val>
                                            <p:strVal val="#ppt_x"/>
                                          </p:val>
                                        </p:tav>
                                      </p:tavLst>
                                    </p:anim>
                                    <p:anim calcmode="lin" valueType="num">
                                      <p:cBhvr>
                                        <p:cTn id="63" dur="2500" fill="hold"/>
                                        <p:tgtEl>
                                          <p:spTgt spid="10"/>
                                        </p:tgtEl>
                                        <p:attrNameLst>
                                          <p:attrName>ppt_y</p:attrName>
                                        </p:attrNameLst>
                                      </p:cBhvr>
                                      <p:tavLst>
                                        <p:tav tm="0">
                                          <p:val>
                                            <p:strVal val="#ppt_y"/>
                                          </p:val>
                                        </p:tav>
                                        <p:tav tm="100000">
                                          <p:val>
                                            <p:strVal val="#ppt_y"/>
                                          </p:val>
                                        </p:tav>
                                      </p:tavLst>
                                    </p:anim>
                                    <p:anim calcmode="lin" valueType="num">
                                      <p:cBhvr>
                                        <p:cTn id="64" dur="2500" fill="hold"/>
                                        <p:tgtEl>
                                          <p:spTgt spid="10"/>
                                        </p:tgtEl>
                                        <p:attrNameLst>
                                          <p:attrName>ppt_w</p:attrName>
                                        </p:attrNameLst>
                                      </p:cBhvr>
                                      <p:tavLst>
                                        <p:tav tm="0">
                                          <p:val>
                                            <p:fltVal val="0"/>
                                          </p:val>
                                        </p:tav>
                                        <p:tav tm="100000">
                                          <p:val>
                                            <p:strVal val="#ppt_w"/>
                                          </p:val>
                                        </p:tav>
                                      </p:tavLst>
                                    </p:anim>
                                    <p:anim calcmode="lin" valueType="num">
                                      <p:cBhvr>
                                        <p:cTn id="65" dur="2500" fill="hold"/>
                                        <p:tgtEl>
                                          <p:spTgt spid="10"/>
                                        </p:tgtEl>
                                        <p:attrNameLst>
                                          <p:attrName>ppt_h</p:attrName>
                                        </p:attrNameLst>
                                      </p:cBhvr>
                                      <p:tavLst>
                                        <p:tav tm="0">
                                          <p:val>
                                            <p:strVal val="#ppt_h"/>
                                          </p:val>
                                        </p:tav>
                                        <p:tav tm="100000">
                                          <p:val>
                                            <p:strVal val="#ppt_h"/>
                                          </p:val>
                                        </p:tav>
                                      </p:tavLst>
                                    </p:anim>
                                  </p:childTnLst>
                                </p:cTn>
                              </p:par>
                              <p:par>
                                <p:cTn id="66" presetID="6" presetClass="entr" presetSubtype="32" fill="hold" nodeType="withEffect">
                                  <p:stCondLst>
                                    <p:cond delay="10000"/>
                                  </p:stCondLst>
                                  <p:childTnLst>
                                    <p:set>
                                      <p:cBhvr>
                                        <p:cTn id="67" dur="1" fill="hold">
                                          <p:stCondLst>
                                            <p:cond delay="0"/>
                                          </p:stCondLst>
                                        </p:cTn>
                                        <p:tgtEl>
                                          <p:spTgt spid="10"/>
                                        </p:tgtEl>
                                        <p:attrNameLst>
                                          <p:attrName>style.visibility</p:attrName>
                                        </p:attrNameLst>
                                      </p:cBhvr>
                                      <p:to>
                                        <p:strVal val="visible"/>
                                      </p:to>
                                    </p:set>
                                    <p:animEffect transition="in" filter="circle(out)">
                                      <p:cBhvr>
                                        <p:cTn id="68" dur="2500"/>
                                        <p:tgtEl>
                                          <p:spTgt spid="10"/>
                                        </p:tgtEl>
                                      </p:cBhvr>
                                    </p:animEffect>
                                  </p:childTnLst>
                                </p:cTn>
                              </p:par>
                              <p:par>
                                <p:cTn id="69" presetID="16" presetClass="entr" presetSubtype="37" fill="hold" nodeType="withEffect">
                                  <p:stCondLst>
                                    <p:cond delay="9500"/>
                                  </p:stCondLst>
                                  <p:childTnLst>
                                    <p:set>
                                      <p:cBhvr>
                                        <p:cTn id="70" dur="1" fill="hold">
                                          <p:stCondLst>
                                            <p:cond delay="0"/>
                                          </p:stCondLst>
                                        </p:cTn>
                                        <p:tgtEl>
                                          <p:spTgt spid="11"/>
                                        </p:tgtEl>
                                        <p:attrNameLst>
                                          <p:attrName>style.visibility</p:attrName>
                                        </p:attrNameLst>
                                      </p:cBhvr>
                                      <p:to>
                                        <p:strVal val="visible"/>
                                      </p:to>
                                    </p:set>
                                    <p:animEffect transition="in" filter="barn(outVertical)">
                                      <p:cBhvr>
                                        <p:cTn id="71" dur="2500"/>
                                        <p:tgtEl>
                                          <p:spTgt spid="11"/>
                                        </p:tgtEl>
                                      </p:cBhvr>
                                    </p:animEffect>
                                  </p:childTnLst>
                                </p:cTn>
                              </p:par>
                              <p:par>
                                <p:cTn id="72" presetID="16" presetClass="entr" presetSubtype="37" fill="hold" nodeType="withEffect">
                                  <p:stCondLst>
                                    <p:cond delay="10000"/>
                                  </p:stCondLst>
                                  <p:childTnLst>
                                    <p:set>
                                      <p:cBhvr>
                                        <p:cTn id="73" dur="1" fill="hold">
                                          <p:stCondLst>
                                            <p:cond delay="0"/>
                                          </p:stCondLst>
                                        </p:cTn>
                                        <p:tgtEl>
                                          <p:spTgt spid="12"/>
                                        </p:tgtEl>
                                        <p:attrNameLst>
                                          <p:attrName>style.visibility</p:attrName>
                                        </p:attrNameLst>
                                      </p:cBhvr>
                                      <p:to>
                                        <p:strVal val="visible"/>
                                      </p:to>
                                    </p:set>
                                    <p:animEffect transition="in" filter="barn(outVertical)">
                                      <p:cBhvr>
                                        <p:cTn id="74" dur="1500"/>
                                        <p:tgtEl>
                                          <p:spTgt spid="12"/>
                                        </p:tgtEl>
                                      </p:cBhvr>
                                    </p:animEffect>
                                  </p:childTnLst>
                                </p:cTn>
                              </p:par>
                              <p:par>
                                <p:cTn id="75" presetID="10" presetClass="entr" presetSubtype="0" fill="hold" grpId="0" nodeType="withEffect">
                                  <p:stCondLst>
                                    <p:cond delay="1100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7" grpId="1"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00B12CB8-7DDA-0E03-EC3E-EE91731DF8E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5" name="Rám 0">
            <a:extLst>
              <a:ext uri="{FF2B5EF4-FFF2-40B4-BE49-F238E27FC236}">
                <a16:creationId xmlns:a16="http://schemas.microsoft.com/office/drawing/2014/main" id="{AB3A57C9-1E98-57C2-F932-5903CBF6D2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pic>
        <p:nvPicPr>
          <p:cNvPr id="2" name="Foto A">
            <a:extLst>
              <a:ext uri="{FF2B5EF4-FFF2-40B4-BE49-F238E27FC236}">
                <a16:creationId xmlns:a16="http://schemas.microsoft.com/office/drawing/2014/main" id="{8D4ED837-7C79-0888-4434-C2F379838C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2950" cy="8564942"/>
          </a:xfrm>
          <a:prstGeom prst="rect">
            <a:avLst/>
          </a:prstGeom>
        </p:spPr>
      </p:pic>
      <p:pic>
        <p:nvPicPr>
          <p:cNvPr id="6" name="Rám A">
            <a:extLst>
              <a:ext uri="{FF2B5EF4-FFF2-40B4-BE49-F238E27FC236}">
                <a16:creationId xmlns:a16="http://schemas.microsoft.com/office/drawing/2014/main" id="{0A3960F3-4243-02BE-A658-CFF705C657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2952" cy="8564944"/>
          </a:xfrm>
          <a:prstGeom prst="rect">
            <a:avLst/>
          </a:prstGeom>
        </p:spPr>
      </p:pic>
      <p:sp>
        <p:nvSpPr>
          <p:cNvPr id="8" name="Autor A">
            <a:extLst>
              <a:ext uri="{FF2B5EF4-FFF2-40B4-BE49-F238E27FC236}">
                <a16:creationId xmlns:a16="http://schemas.microsoft.com/office/drawing/2014/main" id="{38B27BF3-3757-F9F3-55B7-78A64AC978B7}"/>
              </a:ext>
            </a:extLst>
          </p:cNvPr>
          <p:cNvSpPr>
            <a:spLocks noChangeAspect="1"/>
          </p:cNvSpPr>
          <p:nvPr/>
        </p:nvSpPr>
        <p:spPr>
          <a:xfrm>
            <a:off x="2955475" y="8062071"/>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13" name="Foto B">
            <a:extLst>
              <a:ext uri="{FF2B5EF4-FFF2-40B4-BE49-F238E27FC236}">
                <a16:creationId xmlns:a16="http://schemas.microsoft.com/office/drawing/2014/main" id="{F3858E02-64EF-4160-8488-E5081074AE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7048" y="0"/>
            <a:ext cx="7422950" cy="8564942"/>
          </a:xfrm>
          <a:prstGeom prst="rect">
            <a:avLst/>
          </a:prstGeom>
        </p:spPr>
      </p:pic>
      <p:pic>
        <p:nvPicPr>
          <p:cNvPr id="3" name="Rám B">
            <a:extLst>
              <a:ext uri="{FF2B5EF4-FFF2-40B4-BE49-F238E27FC236}">
                <a16:creationId xmlns:a16="http://schemas.microsoft.com/office/drawing/2014/main" id="{257FD9A5-D2B8-C4C3-38A3-057EC4FBB7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048" y="0"/>
            <a:ext cx="7422952" cy="8564944"/>
          </a:xfrm>
          <a:prstGeom prst="rect">
            <a:avLst/>
          </a:prstGeom>
        </p:spPr>
      </p:pic>
      <p:sp>
        <p:nvSpPr>
          <p:cNvPr id="7" name="Autor B">
            <a:extLst>
              <a:ext uri="{FF2B5EF4-FFF2-40B4-BE49-F238E27FC236}">
                <a16:creationId xmlns:a16="http://schemas.microsoft.com/office/drawing/2014/main" id="{96EBE99B-B09B-530A-0A52-887B3A8BCE14}"/>
              </a:ext>
            </a:extLst>
          </p:cNvPr>
          <p:cNvSpPr>
            <a:spLocks noChangeAspect="1"/>
          </p:cNvSpPr>
          <p:nvPr/>
        </p:nvSpPr>
        <p:spPr>
          <a:xfrm>
            <a:off x="10772525"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9" name="Foto 4a">
            <a:extLst>
              <a:ext uri="{FF2B5EF4-FFF2-40B4-BE49-F238E27FC236}">
                <a16:creationId xmlns:a16="http://schemas.microsoft.com/office/drawing/2014/main" id="{9044422F-E1D5-012E-0AAF-AD9DCA4FA473}"/>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0" name="Foto 4b">
            <a:extLst>
              <a:ext uri="{FF2B5EF4-FFF2-40B4-BE49-F238E27FC236}">
                <a16:creationId xmlns:a16="http://schemas.microsoft.com/office/drawing/2014/main" id="{A1050D59-7615-B6DE-2DED-413EEDFDEF3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1" name="Foto 4c">
            <a:extLst>
              <a:ext uri="{FF2B5EF4-FFF2-40B4-BE49-F238E27FC236}">
                <a16:creationId xmlns:a16="http://schemas.microsoft.com/office/drawing/2014/main" id="{9FBF5156-5EE0-BD35-027A-64C36470F79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2" name="Rám 4">
            <a:extLst>
              <a:ext uri="{FF2B5EF4-FFF2-40B4-BE49-F238E27FC236}">
                <a16:creationId xmlns:a16="http://schemas.microsoft.com/office/drawing/2014/main" id="{C909B23A-48A5-A483-01C5-6CF73B532B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14" name="Autor 4">
            <a:extLst>
              <a:ext uri="{FF2B5EF4-FFF2-40B4-BE49-F238E27FC236}">
                <a16:creationId xmlns:a16="http://schemas.microsoft.com/office/drawing/2014/main" id="{1F640B34-B66F-20C3-4881-9B85103BF079}"/>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2717443655"/>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000"/>
                                  </p:stCondLst>
                                  <p:childTnLst>
                                    <p:animEffect transition="out" filter="fade">
                                      <p:cBhvr>
                                        <p:cTn id="6" dur="1500"/>
                                        <p:tgtEl>
                                          <p:spTgt spid="4"/>
                                        </p:tgtEl>
                                      </p:cBhvr>
                                    </p:animEffect>
                                    <p:set>
                                      <p:cBhvr>
                                        <p:cTn id="7" dur="1" fill="hold">
                                          <p:stCondLst>
                                            <p:cond delay="1499"/>
                                          </p:stCondLst>
                                        </p:cTn>
                                        <p:tgtEl>
                                          <p:spTgt spid="4"/>
                                        </p:tgtEl>
                                        <p:attrNameLst>
                                          <p:attrName>style.visibility</p:attrName>
                                        </p:attrNameLst>
                                      </p:cBhvr>
                                      <p:to>
                                        <p:strVal val="hidden"/>
                                      </p:to>
                                    </p:set>
                                  </p:childTnLst>
                                </p:cTn>
                              </p:par>
                              <p:par>
                                <p:cTn id="8" presetID="10" presetClass="exit" presetSubtype="0" fill="hold" nodeType="withEffect">
                                  <p:stCondLst>
                                    <p:cond delay="1000"/>
                                  </p:stCondLst>
                                  <p:childTnLst>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par>
                                <p:cTn id="11" presetID="6" presetClass="entr" presetSubtype="32" fill="hold"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2000"/>
                                        <p:tgtEl>
                                          <p:spTgt spid="2"/>
                                        </p:tgtEl>
                                      </p:cBhvr>
                                    </p:animEffect>
                                  </p:childTnLst>
                                </p:cTn>
                              </p:par>
                              <p:par>
                                <p:cTn id="14" presetID="6" presetClass="entr" presetSubtype="32" fill="hold"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circle(out)">
                                      <p:cBhvr>
                                        <p:cTn id="16" dur="2000"/>
                                        <p:tgtEl>
                                          <p:spTgt spid="13"/>
                                        </p:tgtEl>
                                      </p:cBhvr>
                                    </p:animEffect>
                                  </p:childTnLst>
                                </p:cTn>
                              </p:par>
                              <p:par>
                                <p:cTn id="17" presetID="10" presetClass="entr" presetSubtype="0" fill="hold" grpId="0" nodeType="withEffect">
                                  <p:stCondLst>
                                    <p:cond delay="2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0" nodeType="withEffect">
                                  <p:stCondLst>
                                    <p:cond delay="2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par>
                                <p:cTn id="23" presetID="10" presetClass="entr" presetSubtype="0" fill="hold" nodeType="withEffect">
                                  <p:stCondLst>
                                    <p:cond delay="1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8" presetClass="emph" presetSubtype="0" accel="33333" fill="hold" nodeType="withEffect">
                                  <p:stCondLst>
                                    <p:cond delay="9000"/>
                                  </p:stCondLst>
                                  <p:childTnLst>
                                    <p:animRot by="-5400000">
                                      <p:cBhvr>
                                        <p:cTn id="30" dur="4000" fill="hold"/>
                                        <p:tgtEl>
                                          <p:spTgt spid="2"/>
                                        </p:tgtEl>
                                        <p:attrNameLst>
                                          <p:attrName>r</p:attrName>
                                        </p:attrNameLst>
                                      </p:cBhvr>
                                    </p:animRot>
                                  </p:childTnLst>
                                </p:cTn>
                              </p:par>
                              <p:par>
                                <p:cTn id="31" presetID="42" presetClass="path" presetSubtype="0" accel="50000" decel="50000" fill="hold" nodeType="withEffect">
                                  <p:stCondLst>
                                    <p:cond delay="9000"/>
                                  </p:stCondLst>
                                  <p:childTnLst>
                                    <p:animMotion origin="layout" path="M -1.66667E-6 -4.44444E-6 L -0.55802 -4.44444E-6 " pathEditMode="relative" rAng="0" ptsTypes="AA">
                                      <p:cBhvr>
                                        <p:cTn id="32" dur="3000" fill="hold"/>
                                        <p:tgtEl>
                                          <p:spTgt spid="2"/>
                                        </p:tgtEl>
                                        <p:attrNameLst>
                                          <p:attrName>ppt_x</p:attrName>
                                          <p:attrName>ppt_y</p:attrName>
                                        </p:attrNameLst>
                                      </p:cBhvr>
                                      <p:rCtr x="-27896" y="0"/>
                                    </p:animMotion>
                                  </p:childTnLst>
                                </p:cTn>
                              </p:par>
                              <p:par>
                                <p:cTn id="33" presetID="8" presetClass="emph" presetSubtype="0" accel="33333" fill="hold" nodeType="withEffect">
                                  <p:stCondLst>
                                    <p:cond delay="9000"/>
                                  </p:stCondLst>
                                  <p:childTnLst>
                                    <p:animRot by="-5400000">
                                      <p:cBhvr>
                                        <p:cTn id="34" dur="4000" fill="hold"/>
                                        <p:tgtEl>
                                          <p:spTgt spid="6"/>
                                        </p:tgtEl>
                                        <p:attrNameLst>
                                          <p:attrName>r</p:attrName>
                                        </p:attrNameLst>
                                      </p:cBhvr>
                                    </p:animRot>
                                  </p:childTnLst>
                                </p:cTn>
                              </p:par>
                              <p:par>
                                <p:cTn id="35" presetID="42" presetClass="path" presetSubtype="0" accel="50000" decel="50000" fill="hold" nodeType="withEffect">
                                  <p:stCondLst>
                                    <p:cond delay="9000"/>
                                  </p:stCondLst>
                                  <p:childTnLst>
                                    <p:animMotion origin="layout" path="M -1.66667E-6 -4.44444E-6 L -0.55802 -4.44444E-6 " pathEditMode="relative" rAng="0" ptsTypes="AA">
                                      <p:cBhvr>
                                        <p:cTn id="36" dur="3000" fill="hold"/>
                                        <p:tgtEl>
                                          <p:spTgt spid="6"/>
                                        </p:tgtEl>
                                        <p:attrNameLst>
                                          <p:attrName>ppt_x</p:attrName>
                                          <p:attrName>ppt_y</p:attrName>
                                        </p:attrNameLst>
                                      </p:cBhvr>
                                      <p:rCtr x="-27896" y="0"/>
                                    </p:animMotion>
                                  </p:childTnLst>
                                </p:cTn>
                              </p:par>
                              <p:par>
                                <p:cTn id="37" presetID="8" presetClass="emph" presetSubtype="0" accel="33333" fill="hold" nodeType="withEffect">
                                  <p:stCondLst>
                                    <p:cond delay="9000"/>
                                  </p:stCondLst>
                                  <p:childTnLst>
                                    <p:animRot by="5400000">
                                      <p:cBhvr>
                                        <p:cTn id="38" dur="4000" fill="hold"/>
                                        <p:tgtEl>
                                          <p:spTgt spid="13"/>
                                        </p:tgtEl>
                                        <p:attrNameLst>
                                          <p:attrName>r</p:attrName>
                                        </p:attrNameLst>
                                      </p:cBhvr>
                                    </p:animRot>
                                  </p:childTnLst>
                                </p:cTn>
                              </p:par>
                              <p:par>
                                <p:cTn id="39" presetID="42" presetClass="path" presetSubtype="0" accel="50000" decel="50000" fill="hold" nodeType="withEffect">
                                  <p:stCondLst>
                                    <p:cond delay="9000"/>
                                  </p:stCondLst>
                                  <p:childTnLst>
                                    <p:animMotion origin="layout" path="M 1.66667E-6 -4.44444E-6 L 0.57448 -4.44444E-6 " pathEditMode="relative" rAng="0" ptsTypes="AA">
                                      <p:cBhvr>
                                        <p:cTn id="40" dur="3000" fill="hold"/>
                                        <p:tgtEl>
                                          <p:spTgt spid="13"/>
                                        </p:tgtEl>
                                        <p:attrNameLst>
                                          <p:attrName>ppt_x</p:attrName>
                                          <p:attrName>ppt_y</p:attrName>
                                        </p:attrNameLst>
                                      </p:cBhvr>
                                      <p:rCtr x="28719" y="0"/>
                                    </p:animMotion>
                                  </p:childTnLst>
                                </p:cTn>
                              </p:par>
                              <p:par>
                                <p:cTn id="41" presetID="8" presetClass="emph" presetSubtype="0" accel="33333" fill="hold" nodeType="withEffect">
                                  <p:stCondLst>
                                    <p:cond delay="9000"/>
                                  </p:stCondLst>
                                  <p:childTnLst>
                                    <p:animRot by="5400000">
                                      <p:cBhvr>
                                        <p:cTn id="42" dur="4000" fill="hold"/>
                                        <p:tgtEl>
                                          <p:spTgt spid="3"/>
                                        </p:tgtEl>
                                        <p:attrNameLst>
                                          <p:attrName>r</p:attrName>
                                        </p:attrNameLst>
                                      </p:cBhvr>
                                    </p:animRot>
                                  </p:childTnLst>
                                </p:cTn>
                              </p:par>
                              <p:par>
                                <p:cTn id="43" presetID="42" presetClass="path" presetSubtype="0" accel="50000" decel="50000" fill="hold" nodeType="withEffect">
                                  <p:stCondLst>
                                    <p:cond delay="9000"/>
                                  </p:stCondLst>
                                  <p:childTnLst>
                                    <p:animMotion origin="layout" path="M 1.66667E-6 -4.44444E-6 L 0.57448 -4.44444E-6 " pathEditMode="relative" rAng="0" ptsTypes="AA">
                                      <p:cBhvr>
                                        <p:cTn id="44" dur="3000" fill="hold"/>
                                        <p:tgtEl>
                                          <p:spTgt spid="3"/>
                                        </p:tgtEl>
                                        <p:attrNameLst>
                                          <p:attrName>ppt_x</p:attrName>
                                          <p:attrName>ppt_y</p:attrName>
                                        </p:attrNameLst>
                                      </p:cBhvr>
                                      <p:rCtr x="28719" y="0"/>
                                    </p:animMotion>
                                  </p:childTnLst>
                                </p:cTn>
                              </p:par>
                              <p:par>
                                <p:cTn id="45" presetID="10" presetClass="exit" presetSubtype="0" fill="hold" grpId="1" nodeType="withEffect">
                                  <p:stCondLst>
                                    <p:cond delay="9000"/>
                                  </p:stCondLst>
                                  <p:childTnLst>
                                    <p:animEffect transition="out" filter="fade">
                                      <p:cBhvr>
                                        <p:cTn id="46" dur="1000"/>
                                        <p:tgtEl>
                                          <p:spTgt spid="8"/>
                                        </p:tgtEl>
                                      </p:cBhvr>
                                    </p:animEffect>
                                    <p:set>
                                      <p:cBhvr>
                                        <p:cTn id="47" dur="1" fill="hold">
                                          <p:stCondLst>
                                            <p:cond delay="9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9000"/>
                                  </p:stCondLst>
                                  <p:childTnLst>
                                    <p:animEffect transition="out" filter="fade">
                                      <p:cBhvr>
                                        <p:cTn id="49" dur="1000"/>
                                        <p:tgtEl>
                                          <p:spTgt spid="7"/>
                                        </p:tgtEl>
                                      </p:cBhvr>
                                    </p:animEffect>
                                    <p:set>
                                      <p:cBhvr>
                                        <p:cTn id="50" dur="1" fill="hold">
                                          <p:stCondLst>
                                            <p:cond delay="999"/>
                                          </p:stCondLst>
                                        </p:cTn>
                                        <p:tgtEl>
                                          <p:spTgt spid="7"/>
                                        </p:tgtEl>
                                        <p:attrNameLst>
                                          <p:attrName>style.visibility</p:attrName>
                                        </p:attrNameLst>
                                      </p:cBhvr>
                                      <p:to>
                                        <p:strVal val="hidden"/>
                                      </p:to>
                                    </p:set>
                                  </p:childTnLst>
                                </p:cTn>
                              </p:par>
                              <p:par>
                                <p:cTn id="51" presetID="17" presetClass="entr" presetSubtype="8" fill="hold" nodeType="withEffect">
                                  <p:stCondLst>
                                    <p:cond delay="10000"/>
                                  </p:stCondLst>
                                  <p:childTnLst>
                                    <p:set>
                                      <p:cBhvr>
                                        <p:cTn id="52" dur="1" fill="hold">
                                          <p:stCondLst>
                                            <p:cond delay="0"/>
                                          </p:stCondLst>
                                        </p:cTn>
                                        <p:tgtEl>
                                          <p:spTgt spid="9"/>
                                        </p:tgtEl>
                                        <p:attrNameLst>
                                          <p:attrName>style.visibility</p:attrName>
                                        </p:attrNameLst>
                                      </p:cBhvr>
                                      <p:to>
                                        <p:strVal val="visible"/>
                                      </p:to>
                                    </p:set>
                                    <p:anim calcmode="lin" valueType="num">
                                      <p:cBhvr>
                                        <p:cTn id="53" dur="2500" fill="hold"/>
                                        <p:tgtEl>
                                          <p:spTgt spid="9"/>
                                        </p:tgtEl>
                                        <p:attrNameLst>
                                          <p:attrName>ppt_x</p:attrName>
                                        </p:attrNameLst>
                                      </p:cBhvr>
                                      <p:tavLst>
                                        <p:tav tm="0">
                                          <p:val>
                                            <p:strVal val="#ppt_x-#ppt_w/2"/>
                                          </p:val>
                                        </p:tav>
                                        <p:tav tm="100000">
                                          <p:val>
                                            <p:strVal val="#ppt_x"/>
                                          </p:val>
                                        </p:tav>
                                      </p:tavLst>
                                    </p:anim>
                                    <p:anim calcmode="lin" valueType="num">
                                      <p:cBhvr>
                                        <p:cTn id="54" dur="2500" fill="hold"/>
                                        <p:tgtEl>
                                          <p:spTgt spid="9"/>
                                        </p:tgtEl>
                                        <p:attrNameLst>
                                          <p:attrName>ppt_y</p:attrName>
                                        </p:attrNameLst>
                                      </p:cBhvr>
                                      <p:tavLst>
                                        <p:tav tm="0">
                                          <p:val>
                                            <p:strVal val="#ppt_y"/>
                                          </p:val>
                                        </p:tav>
                                        <p:tav tm="100000">
                                          <p:val>
                                            <p:strVal val="#ppt_y"/>
                                          </p:val>
                                        </p:tav>
                                      </p:tavLst>
                                    </p:anim>
                                    <p:anim calcmode="lin" valueType="num">
                                      <p:cBhvr>
                                        <p:cTn id="55" dur="2500" fill="hold"/>
                                        <p:tgtEl>
                                          <p:spTgt spid="9"/>
                                        </p:tgtEl>
                                        <p:attrNameLst>
                                          <p:attrName>ppt_w</p:attrName>
                                        </p:attrNameLst>
                                      </p:cBhvr>
                                      <p:tavLst>
                                        <p:tav tm="0">
                                          <p:val>
                                            <p:fltVal val="0"/>
                                          </p:val>
                                        </p:tav>
                                        <p:tav tm="100000">
                                          <p:val>
                                            <p:strVal val="#ppt_w"/>
                                          </p:val>
                                        </p:tav>
                                      </p:tavLst>
                                    </p:anim>
                                    <p:anim calcmode="lin" valueType="num">
                                      <p:cBhvr>
                                        <p:cTn id="56" dur="2500" fill="hold"/>
                                        <p:tgtEl>
                                          <p:spTgt spid="9"/>
                                        </p:tgtEl>
                                        <p:attrNameLst>
                                          <p:attrName>ppt_h</p:attrName>
                                        </p:attrNameLst>
                                      </p:cBhvr>
                                      <p:tavLst>
                                        <p:tav tm="0">
                                          <p:val>
                                            <p:strVal val="#ppt_h"/>
                                          </p:val>
                                        </p:tav>
                                        <p:tav tm="100000">
                                          <p:val>
                                            <p:strVal val="#ppt_h"/>
                                          </p:val>
                                        </p:tav>
                                      </p:tavLst>
                                    </p:anim>
                                  </p:childTnLst>
                                </p:cTn>
                              </p:par>
                              <p:par>
                                <p:cTn id="57" presetID="6" presetClass="entr" presetSubtype="32" fill="hold" nodeType="withEffect">
                                  <p:stCondLst>
                                    <p:cond delay="10000"/>
                                  </p:stCondLst>
                                  <p:childTnLst>
                                    <p:set>
                                      <p:cBhvr>
                                        <p:cTn id="58" dur="1" fill="hold">
                                          <p:stCondLst>
                                            <p:cond delay="0"/>
                                          </p:stCondLst>
                                        </p:cTn>
                                        <p:tgtEl>
                                          <p:spTgt spid="9"/>
                                        </p:tgtEl>
                                        <p:attrNameLst>
                                          <p:attrName>style.visibility</p:attrName>
                                        </p:attrNameLst>
                                      </p:cBhvr>
                                      <p:to>
                                        <p:strVal val="visible"/>
                                      </p:to>
                                    </p:set>
                                    <p:animEffect transition="in" filter="circle(out)">
                                      <p:cBhvr>
                                        <p:cTn id="59" dur="2500"/>
                                        <p:tgtEl>
                                          <p:spTgt spid="9"/>
                                        </p:tgtEl>
                                      </p:cBhvr>
                                    </p:animEffect>
                                  </p:childTnLst>
                                </p:cTn>
                              </p:par>
                              <p:par>
                                <p:cTn id="60" presetID="17" presetClass="entr" presetSubtype="2" fill="hold" nodeType="withEffect">
                                  <p:stCondLst>
                                    <p:cond delay="1000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ppt_x</p:attrName>
                                        </p:attrNameLst>
                                      </p:cBhvr>
                                      <p:tavLst>
                                        <p:tav tm="0">
                                          <p:val>
                                            <p:strVal val="#ppt_x+#ppt_w/2"/>
                                          </p:val>
                                        </p:tav>
                                        <p:tav tm="100000">
                                          <p:val>
                                            <p:strVal val="#ppt_x"/>
                                          </p:val>
                                        </p:tav>
                                      </p:tavLst>
                                    </p:anim>
                                    <p:anim calcmode="lin" valueType="num">
                                      <p:cBhvr>
                                        <p:cTn id="63" dur="2500" fill="hold"/>
                                        <p:tgtEl>
                                          <p:spTgt spid="10"/>
                                        </p:tgtEl>
                                        <p:attrNameLst>
                                          <p:attrName>ppt_y</p:attrName>
                                        </p:attrNameLst>
                                      </p:cBhvr>
                                      <p:tavLst>
                                        <p:tav tm="0">
                                          <p:val>
                                            <p:strVal val="#ppt_y"/>
                                          </p:val>
                                        </p:tav>
                                        <p:tav tm="100000">
                                          <p:val>
                                            <p:strVal val="#ppt_y"/>
                                          </p:val>
                                        </p:tav>
                                      </p:tavLst>
                                    </p:anim>
                                    <p:anim calcmode="lin" valueType="num">
                                      <p:cBhvr>
                                        <p:cTn id="64" dur="2500" fill="hold"/>
                                        <p:tgtEl>
                                          <p:spTgt spid="10"/>
                                        </p:tgtEl>
                                        <p:attrNameLst>
                                          <p:attrName>ppt_w</p:attrName>
                                        </p:attrNameLst>
                                      </p:cBhvr>
                                      <p:tavLst>
                                        <p:tav tm="0">
                                          <p:val>
                                            <p:fltVal val="0"/>
                                          </p:val>
                                        </p:tav>
                                        <p:tav tm="100000">
                                          <p:val>
                                            <p:strVal val="#ppt_w"/>
                                          </p:val>
                                        </p:tav>
                                      </p:tavLst>
                                    </p:anim>
                                    <p:anim calcmode="lin" valueType="num">
                                      <p:cBhvr>
                                        <p:cTn id="65" dur="2500" fill="hold"/>
                                        <p:tgtEl>
                                          <p:spTgt spid="10"/>
                                        </p:tgtEl>
                                        <p:attrNameLst>
                                          <p:attrName>ppt_h</p:attrName>
                                        </p:attrNameLst>
                                      </p:cBhvr>
                                      <p:tavLst>
                                        <p:tav tm="0">
                                          <p:val>
                                            <p:strVal val="#ppt_h"/>
                                          </p:val>
                                        </p:tav>
                                        <p:tav tm="100000">
                                          <p:val>
                                            <p:strVal val="#ppt_h"/>
                                          </p:val>
                                        </p:tav>
                                      </p:tavLst>
                                    </p:anim>
                                  </p:childTnLst>
                                </p:cTn>
                              </p:par>
                              <p:par>
                                <p:cTn id="66" presetID="6" presetClass="entr" presetSubtype="32" fill="hold" nodeType="withEffect">
                                  <p:stCondLst>
                                    <p:cond delay="10000"/>
                                  </p:stCondLst>
                                  <p:childTnLst>
                                    <p:set>
                                      <p:cBhvr>
                                        <p:cTn id="67" dur="1" fill="hold">
                                          <p:stCondLst>
                                            <p:cond delay="0"/>
                                          </p:stCondLst>
                                        </p:cTn>
                                        <p:tgtEl>
                                          <p:spTgt spid="10"/>
                                        </p:tgtEl>
                                        <p:attrNameLst>
                                          <p:attrName>style.visibility</p:attrName>
                                        </p:attrNameLst>
                                      </p:cBhvr>
                                      <p:to>
                                        <p:strVal val="visible"/>
                                      </p:to>
                                    </p:set>
                                    <p:animEffect transition="in" filter="circle(out)">
                                      <p:cBhvr>
                                        <p:cTn id="68" dur="2500"/>
                                        <p:tgtEl>
                                          <p:spTgt spid="10"/>
                                        </p:tgtEl>
                                      </p:cBhvr>
                                    </p:animEffect>
                                  </p:childTnLst>
                                </p:cTn>
                              </p:par>
                              <p:par>
                                <p:cTn id="69" presetID="16" presetClass="entr" presetSubtype="37" fill="hold" nodeType="withEffect">
                                  <p:stCondLst>
                                    <p:cond delay="9500"/>
                                  </p:stCondLst>
                                  <p:childTnLst>
                                    <p:set>
                                      <p:cBhvr>
                                        <p:cTn id="70" dur="1" fill="hold">
                                          <p:stCondLst>
                                            <p:cond delay="0"/>
                                          </p:stCondLst>
                                        </p:cTn>
                                        <p:tgtEl>
                                          <p:spTgt spid="11"/>
                                        </p:tgtEl>
                                        <p:attrNameLst>
                                          <p:attrName>style.visibility</p:attrName>
                                        </p:attrNameLst>
                                      </p:cBhvr>
                                      <p:to>
                                        <p:strVal val="visible"/>
                                      </p:to>
                                    </p:set>
                                    <p:animEffect transition="in" filter="barn(outVertical)">
                                      <p:cBhvr>
                                        <p:cTn id="71" dur="2500"/>
                                        <p:tgtEl>
                                          <p:spTgt spid="11"/>
                                        </p:tgtEl>
                                      </p:cBhvr>
                                    </p:animEffect>
                                  </p:childTnLst>
                                </p:cTn>
                              </p:par>
                              <p:par>
                                <p:cTn id="72" presetID="16" presetClass="entr" presetSubtype="37" fill="hold" nodeType="withEffect">
                                  <p:stCondLst>
                                    <p:cond delay="10000"/>
                                  </p:stCondLst>
                                  <p:childTnLst>
                                    <p:set>
                                      <p:cBhvr>
                                        <p:cTn id="73" dur="1" fill="hold">
                                          <p:stCondLst>
                                            <p:cond delay="0"/>
                                          </p:stCondLst>
                                        </p:cTn>
                                        <p:tgtEl>
                                          <p:spTgt spid="12"/>
                                        </p:tgtEl>
                                        <p:attrNameLst>
                                          <p:attrName>style.visibility</p:attrName>
                                        </p:attrNameLst>
                                      </p:cBhvr>
                                      <p:to>
                                        <p:strVal val="visible"/>
                                      </p:to>
                                    </p:set>
                                    <p:animEffect transition="in" filter="barn(outVertical)">
                                      <p:cBhvr>
                                        <p:cTn id="74" dur="1500"/>
                                        <p:tgtEl>
                                          <p:spTgt spid="12"/>
                                        </p:tgtEl>
                                      </p:cBhvr>
                                    </p:animEffect>
                                  </p:childTnLst>
                                </p:cTn>
                              </p:par>
                              <p:par>
                                <p:cTn id="75" presetID="10" presetClass="entr" presetSubtype="0" fill="hold" grpId="0" nodeType="withEffect">
                                  <p:stCondLst>
                                    <p:cond delay="1100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7" grpId="1"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BA5156F-E82C-AB31-149D-51056A4E42B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9"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72CC99DC-CE74-4BDE-6AE9-0BCE290C26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B0D72CAB-D3EB-0518-18E2-D1A6578058B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26260914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FABA40C-1E4C-FCC1-345A-D5CA235914D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6EB74459-25A2-8FBC-1E21-5AD6F880E52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60C75C74-ABCB-6D17-6F1D-E448AE657B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416591802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AF2161C-66EA-D280-8488-CD040D41E6A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5811" cy="8569956"/>
          </a:xfrm>
          <a:prstGeom prst="rect">
            <a:avLst/>
          </a:prstGeom>
        </p:spPr>
      </p:pic>
      <p:pic>
        <p:nvPicPr>
          <p:cNvPr id="4" name="Foto 2">
            <a:extLst>
              <a:ext uri="{FF2B5EF4-FFF2-40B4-BE49-F238E27FC236}">
                <a16:creationId xmlns:a16="http://schemas.microsoft.com/office/drawing/2014/main" id="{3DB0BB27-B3CD-2717-D16A-886A8E0158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5811" cy="8569956"/>
          </a:xfrm>
          <a:prstGeom prst="rect">
            <a:avLst/>
          </a:prstGeom>
        </p:spPr>
      </p:pic>
      <p:pic>
        <p:nvPicPr>
          <p:cNvPr id="5" name="Foto 3">
            <a:extLst>
              <a:ext uri="{FF2B5EF4-FFF2-40B4-BE49-F238E27FC236}">
                <a16:creationId xmlns:a16="http://schemas.microsoft.com/office/drawing/2014/main" id="{4E0EC116-B6C9-2E6D-9549-C3AFEE083A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5811"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45594926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EE55940-071D-5E0C-BF7D-64A4FAA09C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25811"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82C1503E-0169-2F13-B25E-A0955E3258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190C33F1-269E-D20A-0340-7034AAB59D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Maite Elorza</a:t>
            </a:r>
          </a:p>
        </p:txBody>
      </p:sp>
    </p:spTree>
    <p:extLst>
      <p:ext uri="{BB962C8B-B14F-4D97-AF65-F5344CB8AC3E}">
        <p14:creationId xmlns:p14="http://schemas.microsoft.com/office/powerpoint/2010/main" val="8978856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1D303F8-DDCE-B34A-6884-D83F31703C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75E6F403-989B-AAF6-D5C4-C2AAE9DFD99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295764C3-93B1-352D-FF6A-26B8FA2B0D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Ninara</a:t>
            </a:r>
          </a:p>
        </p:txBody>
      </p:sp>
    </p:spTree>
    <p:extLst>
      <p:ext uri="{BB962C8B-B14F-4D97-AF65-F5344CB8AC3E}">
        <p14:creationId xmlns:p14="http://schemas.microsoft.com/office/powerpoint/2010/main" val="122640654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4D8206B5-A5F6-AEF8-A604-AF9254369BF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Rám 0">
            <a:extLst>
              <a:ext uri="{FF2B5EF4-FFF2-40B4-BE49-F238E27FC236}">
                <a16:creationId xmlns:a16="http://schemas.microsoft.com/office/drawing/2014/main" id="{291D8427-3B8A-C20E-31A9-E42526D681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pic>
        <p:nvPicPr>
          <p:cNvPr id="2" name="Foto A">
            <a:extLst>
              <a:ext uri="{FF2B5EF4-FFF2-40B4-BE49-F238E27FC236}">
                <a16:creationId xmlns:a16="http://schemas.microsoft.com/office/drawing/2014/main" id="{8D4ED837-7C79-0888-4434-C2F379838C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2950" cy="8564942"/>
          </a:xfrm>
          <a:prstGeom prst="rect">
            <a:avLst/>
          </a:prstGeom>
        </p:spPr>
      </p:pic>
      <p:pic>
        <p:nvPicPr>
          <p:cNvPr id="6" name="Rám A">
            <a:extLst>
              <a:ext uri="{FF2B5EF4-FFF2-40B4-BE49-F238E27FC236}">
                <a16:creationId xmlns:a16="http://schemas.microsoft.com/office/drawing/2014/main" id="{0A3960F3-4243-02BE-A658-CFF705C657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2952" cy="8564944"/>
          </a:xfrm>
          <a:prstGeom prst="rect">
            <a:avLst/>
          </a:prstGeom>
        </p:spPr>
      </p:pic>
      <p:sp>
        <p:nvSpPr>
          <p:cNvPr id="8" name="Autor A">
            <a:extLst>
              <a:ext uri="{FF2B5EF4-FFF2-40B4-BE49-F238E27FC236}">
                <a16:creationId xmlns:a16="http://schemas.microsoft.com/office/drawing/2014/main" id="{38B27BF3-3757-F9F3-55B7-78A64AC978B7}"/>
              </a:ext>
            </a:extLst>
          </p:cNvPr>
          <p:cNvSpPr>
            <a:spLocks noChangeAspect="1"/>
          </p:cNvSpPr>
          <p:nvPr/>
        </p:nvSpPr>
        <p:spPr>
          <a:xfrm>
            <a:off x="2955475" y="8062071"/>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Adam Jones</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13" name="Foto B">
            <a:extLst>
              <a:ext uri="{FF2B5EF4-FFF2-40B4-BE49-F238E27FC236}">
                <a16:creationId xmlns:a16="http://schemas.microsoft.com/office/drawing/2014/main" id="{F3858E02-64EF-4160-8488-E5081074AE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7048" y="0"/>
            <a:ext cx="7422950" cy="8564942"/>
          </a:xfrm>
          <a:prstGeom prst="rect">
            <a:avLst/>
          </a:prstGeom>
        </p:spPr>
      </p:pic>
      <p:pic>
        <p:nvPicPr>
          <p:cNvPr id="3" name="Rám B">
            <a:extLst>
              <a:ext uri="{FF2B5EF4-FFF2-40B4-BE49-F238E27FC236}">
                <a16:creationId xmlns:a16="http://schemas.microsoft.com/office/drawing/2014/main" id="{257FD9A5-D2B8-C4C3-38A3-057EC4FBB7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048" y="0"/>
            <a:ext cx="7422952" cy="8564944"/>
          </a:xfrm>
          <a:prstGeom prst="rect">
            <a:avLst/>
          </a:prstGeom>
        </p:spPr>
      </p:pic>
      <p:sp>
        <p:nvSpPr>
          <p:cNvPr id="7" name="Autor B">
            <a:extLst>
              <a:ext uri="{FF2B5EF4-FFF2-40B4-BE49-F238E27FC236}">
                <a16:creationId xmlns:a16="http://schemas.microsoft.com/office/drawing/2014/main" id="{96EBE99B-B09B-530A-0A52-887B3A8BCE14}"/>
              </a:ext>
            </a:extLst>
          </p:cNvPr>
          <p:cNvSpPr>
            <a:spLocks noChangeAspect="1"/>
          </p:cNvSpPr>
          <p:nvPr/>
        </p:nvSpPr>
        <p:spPr>
          <a:xfrm>
            <a:off x="10772525"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Adam Jones</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9" name="Foto 4a">
            <a:extLst>
              <a:ext uri="{FF2B5EF4-FFF2-40B4-BE49-F238E27FC236}">
                <a16:creationId xmlns:a16="http://schemas.microsoft.com/office/drawing/2014/main" id="{98512361-C935-437C-F22C-73D3787175C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0" name="Foto 4b">
            <a:extLst>
              <a:ext uri="{FF2B5EF4-FFF2-40B4-BE49-F238E27FC236}">
                <a16:creationId xmlns:a16="http://schemas.microsoft.com/office/drawing/2014/main" id="{CAB6FF71-99A0-40C1-AB4A-B9B158A52DA4}"/>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1" name="Foto 4c">
            <a:extLst>
              <a:ext uri="{FF2B5EF4-FFF2-40B4-BE49-F238E27FC236}">
                <a16:creationId xmlns:a16="http://schemas.microsoft.com/office/drawing/2014/main" id="{EE46C921-4612-A1DF-ABD8-5A86284872E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2" name="Rám 4">
            <a:extLst>
              <a:ext uri="{FF2B5EF4-FFF2-40B4-BE49-F238E27FC236}">
                <a16:creationId xmlns:a16="http://schemas.microsoft.com/office/drawing/2014/main" id="{6F88ED07-96BC-5A1D-9EC5-E2965D95EB2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14" name="Autor 4">
            <a:extLst>
              <a:ext uri="{FF2B5EF4-FFF2-40B4-BE49-F238E27FC236}">
                <a16:creationId xmlns:a16="http://schemas.microsoft.com/office/drawing/2014/main" id="{5BDAFF61-EF3B-41F0-8F95-7523572C5A38}"/>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Ninara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1027413429"/>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000"/>
                                  </p:stCondLst>
                                  <p:childTnLst>
                                    <p:animEffect transition="out" filter="fade">
                                      <p:cBhvr>
                                        <p:cTn id="6" dur="1500"/>
                                        <p:tgtEl>
                                          <p:spTgt spid="4"/>
                                        </p:tgtEl>
                                      </p:cBhvr>
                                    </p:animEffect>
                                    <p:set>
                                      <p:cBhvr>
                                        <p:cTn id="7" dur="1" fill="hold">
                                          <p:stCondLst>
                                            <p:cond delay="1499"/>
                                          </p:stCondLst>
                                        </p:cTn>
                                        <p:tgtEl>
                                          <p:spTgt spid="4"/>
                                        </p:tgtEl>
                                        <p:attrNameLst>
                                          <p:attrName>style.visibility</p:attrName>
                                        </p:attrNameLst>
                                      </p:cBhvr>
                                      <p:to>
                                        <p:strVal val="hidden"/>
                                      </p:to>
                                    </p:set>
                                  </p:childTnLst>
                                </p:cTn>
                              </p:par>
                              <p:par>
                                <p:cTn id="8" presetID="10" presetClass="exit" presetSubtype="0" fill="hold" nodeType="withEffect">
                                  <p:stCondLst>
                                    <p:cond delay="1000"/>
                                  </p:stCondLst>
                                  <p:childTnLst>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par>
                                <p:cTn id="11" presetID="6" presetClass="entr" presetSubtype="32" fill="hold"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2000"/>
                                        <p:tgtEl>
                                          <p:spTgt spid="2"/>
                                        </p:tgtEl>
                                      </p:cBhvr>
                                    </p:animEffect>
                                  </p:childTnLst>
                                </p:cTn>
                              </p:par>
                              <p:par>
                                <p:cTn id="14" presetID="6" presetClass="entr" presetSubtype="32" fill="hold"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circle(out)">
                                      <p:cBhvr>
                                        <p:cTn id="16" dur="2000"/>
                                        <p:tgtEl>
                                          <p:spTgt spid="13"/>
                                        </p:tgtEl>
                                      </p:cBhvr>
                                    </p:animEffect>
                                  </p:childTnLst>
                                </p:cTn>
                              </p:par>
                              <p:par>
                                <p:cTn id="17" presetID="10" presetClass="entr" presetSubtype="0" fill="hold" grpId="0" nodeType="withEffect">
                                  <p:stCondLst>
                                    <p:cond delay="2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0" nodeType="withEffect">
                                  <p:stCondLst>
                                    <p:cond delay="2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par>
                                <p:cTn id="23" presetID="10" presetClass="entr" presetSubtype="0" fill="hold" nodeType="withEffect">
                                  <p:stCondLst>
                                    <p:cond delay="1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8" presetClass="emph" presetSubtype="0" accel="33333" fill="hold" nodeType="withEffect">
                                  <p:stCondLst>
                                    <p:cond delay="9000"/>
                                  </p:stCondLst>
                                  <p:childTnLst>
                                    <p:animRot by="-5400000">
                                      <p:cBhvr>
                                        <p:cTn id="30" dur="4000" fill="hold"/>
                                        <p:tgtEl>
                                          <p:spTgt spid="2"/>
                                        </p:tgtEl>
                                        <p:attrNameLst>
                                          <p:attrName>r</p:attrName>
                                        </p:attrNameLst>
                                      </p:cBhvr>
                                    </p:animRot>
                                  </p:childTnLst>
                                </p:cTn>
                              </p:par>
                              <p:par>
                                <p:cTn id="31" presetID="42" presetClass="path" presetSubtype="0" accel="50000" decel="50000" fill="hold" nodeType="withEffect">
                                  <p:stCondLst>
                                    <p:cond delay="9000"/>
                                  </p:stCondLst>
                                  <p:childTnLst>
                                    <p:animMotion origin="layout" path="M -1.66667E-6 -4.44444E-6 L -0.55802 -4.44444E-6 " pathEditMode="relative" rAng="0" ptsTypes="AA">
                                      <p:cBhvr>
                                        <p:cTn id="32" dur="3000" fill="hold"/>
                                        <p:tgtEl>
                                          <p:spTgt spid="2"/>
                                        </p:tgtEl>
                                        <p:attrNameLst>
                                          <p:attrName>ppt_x</p:attrName>
                                          <p:attrName>ppt_y</p:attrName>
                                        </p:attrNameLst>
                                      </p:cBhvr>
                                      <p:rCtr x="-27896" y="0"/>
                                    </p:animMotion>
                                  </p:childTnLst>
                                </p:cTn>
                              </p:par>
                              <p:par>
                                <p:cTn id="33" presetID="8" presetClass="emph" presetSubtype="0" accel="33333" fill="hold" nodeType="withEffect">
                                  <p:stCondLst>
                                    <p:cond delay="9000"/>
                                  </p:stCondLst>
                                  <p:childTnLst>
                                    <p:animRot by="-5400000">
                                      <p:cBhvr>
                                        <p:cTn id="34" dur="4000" fill="hold"/>
                                        <p:tgtEl>
                                          <p:spTgt spid="6"/>
                                        </p:tgtEl>
                                        <p:attrNameLst>
                                          <p:attrName>r</p:attrName>
                                        </p:attrNameLst>
                                      </p:cBhvr>
                                    </p:animRot>
                                  </p:childTnLst>
                                </p:cTn>
                              </p:par>
                              <p:par>
                                <p:cTn id="35" presetID="42" presetClass="path" presetSubtype="0" accel="50000" decel="50000" fill="hold" nodeType="withEffect">
                                  <p:stCondLst>
                                    <p:cond delay="9000"/>
                                  </p:stCondLst>
                                  <p:childTnLst>
                                    <p:animMotion origin="layout" path="M -1.66667E-6 -4.44444E-6 L -0.55802 -4.44444E-6 " pathEditMode="relative" rAng="0" ptsTypes="AA">
                                      <p:cBhvr>
                                        <p:cTn id="36" dur="3000" fill="hold"/>
                                        <p:tgtEl>
                                          <p:spTgt spid="6"/>
                                        </p:tgtEl>
                                        <p:attrNameLst>
                                          <p:attrName>ppt_x</p:attrName>
                                          <p:attrName>ppt_y</p:attrName>
                                        </p:attrNameLst>
                                      </p:cBhvr>
                                      <p:rCtr x="-27896" y="0"/>
                                    </p:animMotion>
                                  </p:childTnLst>
                                </p:cTn>
                              </p:par>
                              <p:par>
                                <p:cTn id="37" presetID="8" presetClass="emph" presetSubtype="0" accel="33333" fill="hold" nodeType="withEffect">
                                  <p:stCondLst>
                                    <p:cond delay="9000"/>
                                  </p:stCondLst>
                                  <p:childTnLst>
                                    <p:animRot by="5400000">
                                      <p:cBhvr>
                                        <p:cTn id="38" dur="4000" fill="hold"/>
                                        <p:tgtEl>
                                          <p:spTgt spid="13"/>
                                        </p:tgtEl>
                                        <p:attrNameLst>
                                          <p:attrName>r</p:attrName>
                                        </p:attrNameLst>
                                      </p:cBhvr>
                                    </p:animRot>
                                  </p:childTnLst>
                                </p:cTn>
                              </p:par>
                              <p:par>
                                <p:cTn id="39" presetID="42" presetClass="path" presetSubtype="0" accel="50000" decel="50000" fill="hold" nodeType="withEffect">
                                  <p:stCondLst>
                                    <p:cond delay="9000"/>
                                  </p:stCondLst>
                                  <p:childTnLst>
                                    <p:animMotion origin="layout" path="M 1.66667E-6 -4.44444E-6 L 0.57448 -4.44444E-6 " pathEditMode="relative" rAng="0" ptsTypes="AA">
                                      <p:cBhvr>
                                        <p:cTn id="40" dur="3000" fill="hold"/>
                                        <p:tgtEl>
                                          <p:spTgt spid="13"/>
                                        </p:tgtEl>
                                        <p:attrNameLst>
                                          <p:attrName>ppt_x</p:attrName>
                                          <p:attrName>ppt_y</p:attrName>
                                        </p:attrNameLst>
                                      </p:cBhvr>
                                      <p:rCtr x="28719" y="0"/>
                                    </p:animMotion>
                                  </p:childTnLst>
                                </p:cTn>
                              </p:par>
                              <p:par>
                                <p:cTn id="41" presetID="8" presetClass="emph" presetSubtype="0" accel="33333" fill="hold" nodeType="withEffect">
                                  <p:stCondLst>
                                    <p:cond delay="9000"/>
                                  </p:stCondLst>
                                  <p:childTnLst>
                                    <p:animRot by="5400000">
                                      <p:cBhvr>
                                        <p:cTn id="42" dur="4000" fill="hold"/>
                                        <p:tgtEl>
                                          <p:spTgt spid="3"/>
                                        </p:tgtEl>
                                        <p:attrNameLst>
                                          <p:attrName>r</p:attrName>
                                        </p:attrNameLst>
                                      </p:cBhvr>
                                    </p:animRot>
                                  </p:childTnLst>
                                </p:cTn>
                              </p:par>
                              <p:par>
                                <p:cTn id="43" presetID="42" presetClass="path" presetSubtype="0" accel="50000" decel="50000" fill="hold" nodeType="withEffect">
                                  <p:stCondLst>
                                    <p:cond delay="9000"/>
                                  </p:stCondLst>
                                  <p:childTnLst>
                                    <p:animMotion origin="layout" path="M 1.66667E-6 -4.44444E-6 L 0.57448 -4.44444E-6 " pathEditMode="relative" rAng="0" ptsTypes="AA">
                                      <p:cBhvr>
                                        <p:cTn id="44" dur="3000" fill="hold"/>
                                        <p:tgtEl>
                                          <p:spTgt spid="3"/>
                                        </p:tgtEl>
                                        <p:attrNameLst>
                                          <p:attrName>ppt_x</p:attrName>
                                          <p:attrName>ppt_y</p:attrName>
                                        </p:attrNameLst>
                                      </p:cBhvr>
                                      <p:rCtr x="28719" y="0"/>
                                    </p:animMotion>
                                  </p:childTnLst>
                                </p:cTn>
                              </p:par>
                              <p:par>
                                <p:cTn id="45" presetID="10" presetClass="exit" presetSubtype="0" fill="hold" grpId="1" nodeType="withEffect">
                                  <p:stCondLst>
                                    <p:cond delay="9000"/>
                                  </p:stCondLst>
                                  <p:childTnLst>
                                    <p:animEffect transition="out" filter="fade">
                                      <p:cBhvr>
                                        <p:cTn id="46" dur="1000"/>
                                        <p:tgtEl>
                                          <p:spTgt spid="8"/>
                                        </p:tgtEl>
                                      </p:cBhvr>
                                    </p:animEffect>
                                    <p:set>
                                      <p:cBhvr>
                                        <p:cTn id="47" dur="1" fill="hold">
                                          <p:stCondLst>
                                            <p:cond delay="9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9000"/>
                                  </p:stCondLst>
                                  <p:childTnLst>
                                    <p:animEffect transition="out" filter="fade">
                                      <p:cBhvr>
                                        <p:cTn id="49" dur="1000"/>
                                        <p:tgtEl>
                                          <p:spTgt spid="7"/>
                                        </p:tgtEl>
                                      </p:cBhvr>
                                    </p:animEffect>
                                    <p:set>
                                      <p:cBhvr>
                                        <p:cTn id="50" dur="1" fill="hold">
                                          <p:stCondLst>
                                            <p:cond delay="999"/>
                                          </p:stCondLst>
                                        </p:cTn>
                                        <p:tgtEl>
                                          <p:spTgt spid="7"/>
                                        </p:tgtEl>
                                        <p:attrNameLst>
                                          <p:attrName>style.visibility</p:attrName>
                                        </p:attrNameLst>
                                      </p:cBhvr>
                                      <p:to>
                                        <p:strVal val="hidden"/>
                                      </p:to>
                                    </p:set>
                                  </p:childTnLst>
                                </p:cTn>
                              </p:par>
                              <p:par>
                                <p:cTn id="51" presetID="17" presetClass="entr" presetSubtype="8" fill="hold" nodeType="withEffect">
                                  <p:stCondLst>
                                    <p:cond delay="10000"/>
                                  </p:stCondLst>
                                  <p:childTnLst>
                                    <p:set>
                                      <p:cBhvr>
                                        <p:cTn id="52" dur="1" fill="hold">
                                          <p:stCondLst>
                                            <p:cond delay="0"/>
                                          </p:stCondLst>
                                        </p:cTn>
                                        <p:tgtEl>
                                          <p:spTgt spid="9"/>
                                        </p:tgtEl>
                                        <p:attrNameLst>
                                          <p:attrName>style.visibility</p:attrName>
                                        </p:attrNameLst>
                                      </p:cBhvr>
                                      <p:to>
                                        <p:strVal val="visible"/>
                                      </p:to>
                                    </p:set>
                                    <p:anim calcmode="lin" valueType="num">
                                      <p:cBhvr>
                                        <p:cTn id="53" dur="2500" fill="hold"/>
                                        <p:tgtEl>
                                          <p:spTgt spid="9"/>
                                        </p:tgtEl>
                                        <p:attrNameLst>
                                          <p:attrName>ppt_x</p:attrName>
                                        </p:attrNameLst>
                                      </p:cBhvr>
                                      <p:tavLst>
                                        <p:tav tm="0">
                                          <p:val>
                                            <p:strVal val="#ppt_x-#ppt_w/2"/>
                                          </p:val>
                                        </p:tav>
                                        <p:tav tm="100000">
                                          <p:val>
                                            <p:strVal val="#ppt_x"/>
                                          </p:val>
                                        </p:tav>
                                      </p:tavLst>
                                    </p:anim>
                                    <p:anim calcmode="lin" valueType="num">
                                      <p:cBhvr>
                                        <p:cTn id="54" dur="2500" fill="hold"/>
                                        <p:tgtEl>
                                          <p:spTgt spid="9"/>
                                        </p:tgtEl>
                                        <p:attrNameLst>
                                          <p:attrName>ppt_y</p:attrName>
                                        </p:attrNameLst>
                                      </p:cBhvr>
                                      <p:tavLst>
                                        <p:tav tm="0">
                                          <p:val>
                                            <p:strVal val="#ppt_y"/>
                                          </p:val>
                                        </p:tav>
                                        <p:tav tm="100000">
                                          <p:val>
                                            <p:strVal val="#ppt_y"/>
                                          </p:val>
                                        </p:tav>
                                      </p:tavLst>
                                    </p:anim>
                                    <p:anim calcmode="lin" valueType="num">
                                      <p:cBhvr>
                                        <p:cTn id="55" dur="2500" fill="hold"/>
                                        <p:tgtEl>
                                          <p:spTgt spid="9"/>
                                        </p:tgtEl>
                                        <p:attrNameLst>
                                          <p:attrName>ppt_w</p:attrName>
                                        </p:attrNameLst>
                                      </p:cBhvr>
                                      <p:tavLst>
                                        <p:tav tm="0">
                                          <p:val>
                                            <p:fltVal val="0"/>
                                          </p:val>
                                        </p:tav>
                                        <p:tav tm="100000">
                                          <p:val>
                                            <p:strVal val="#ppt_w"/>
                                          </p:val>
                                        </p:tav>
                                      </p:tavLst>
                                    </p:anim>
                                    <p:anim calcmode="lin" valueType="num">
                                      <p:cBhvr>
                                        <p:cTn id="56" dur="2500" fill="hold"/>
                                        <p:tgtEl>
                                          <p:spTgt spid="9"/>
                                        </p:tgtEl>
                                        <p:attrNameLst>
                                          <p:attrName>ppt_h</p:attrName>
                                        </p:attrNameLst>
                                      </p:cBhvr>
                                      <p:tavLst>
                                        <p:tav tm="0">
                                          <p:val>
                                            <p:strVal val="#ppt_h"/>
                                          </p:val>
                                        </p:tav>
                                        <p:tav tm="100000">
                                          <p:val>
                                            <p:strVal val="#ppt_h"/>
                                          </p:val>
                                        </p:tav>
                                      </p:tavLst>
                                    </p:anim>
                                  </p:childTnLst>
                                </p:cTn>
                              </p:par>
                              <p:par>
                                <p:cTn id="57" presetID="6" presetClass="entr" presetSubtype="32" fill="hold" nodeType="withEffect">
                                  <p:stCondLst>
                                    <p:cond delay="10000"/>
                                  </p:stCondLst>
                                  <p:childTnLst>
                                    <p:set>
                                      <p:cBhvr>
                                        <p:cTn id="58" dur="1" fill="hold">
                                          <p:stCondLst>
                                            <p:cond delay="0"/>
                                          </p:stCondLst>
                                        </p:cTn>
                                        <p:tgtEl>
                                          <p:spTgt spid="9"/>
                                        </p:tgtEl>
                                        <p:attrNameLst>
                                          <p:attrName>style.visibility</p:attrName>
                                        </p:attrNameLst>
                                      </p:cBhvr>
                                      <p:to>
                                        <p:strVal val="visible"/>
                                      </p:to>
                                    </p:set>
                                    <p:animEffect transition="in" filter="circle(out)">
                                      <p:cBhvr>
                                        <p:cTn id="59" dur="2500"/>
                                        <p:tgtEl>
                                          <p:spTgt spid="9"/>
                                        </p:tgtEl>
                                      </p:cBhvr>
                                    </p:animEffect>
                                  </p:childTnLst>
                                </p:cTn>
                              </p:par>
                              <p:par>
                                <p:cTn id="60" presetID="17" presetClass="entr" presetSubtype="2" fill="hold" nodeType="withEffect">
                                  <p:stCondLst>
                                    <p:cond delay="1000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ppt_x</p:attrName>
                                        </p:attrNameLst>
                                      </p:cBhvr>
                                      <p:tavLst>
                                        <p:tav tm="0">
                                          <p:val>
                                            <p:strVal val="#ppt_x+#ppt_w/2"/>
                                          </p:val>
                                        </p:tav>
                                        <p:tav tm="100000">
                                          <p:val>
                                            <p:strVal val="#ppt_x"/>
                                          </p:val>
                                        </p:tav>
                                      </p:tavLst>
                                    </p:anim>
                                    <p:anim calcmode="lin" valueType="num">
                                      <p:cBhvr>
                                        <p:cTn id="63" dur="2500" fill="hold"/>
                                        <p:tgtEl>
                                          <p:spTgt spid="10"/>
                                        </p:tgtEl>
                                        <p:attrNameLst>
                                          <p:attrName>ppt_y</p:attrName>
                                        </p:attrNameLst>
                                      </p:cBhvr>
                                      <p:tavLst>
                                        <p:tav tm="0">
                                          <p:val>
                                            <p:strVal val="#ppt_y"/>
                                          </p:val>
                                        </p:tav>
                                        <p:tav tm="100000">
                                          <p:val>
                                            <p:strVal val="#ppt_y"/>
                                          </p:val>
                                        </p:tav>
                                      </p:tavLst>
                                    </p:anim>
                                    <p:anim calcmode="lin" valueType="num">
                                      <p:cBhvr>
                                        <p:cTn id="64" dur="2500" fill="hold"/>
                                        <p:tgtEl>
                                          <p:spTgt spid="10"/>
                                        </p:tgtEl>
                                        <p:attrNameLst>
                                          <p:attrName>ppt_w</p:attrName>
                                        </p:attrNameLst>
                                      </p:cBhvr>
                                      <p:tavLst>
                                        <p:tav tm="0">
                                          <p:val>
                                            <p:fltVal val="0"/>
                                          </p:val>
                                        </p:tav>
                                        <p:tav tm="100000">
                                          <p:val>
                                            <p:strVal val="#ppt_w"/>
                                          </p:val>
                                        </p:tav>
                                      </p:tavLst>
                                    </p:anim>
                                    <p:anim calcmode="lin" valueType="num">
                                      <p:cBhvr>
                                        <p:cTn id="65" dur="2500" fill="hold"/>
                                        <p:tgtEl>
                                          <p:spTgt spid="10"/>
                                        </p:tgtEl>
                                        <p:attrNameLst>
                                          <p:attrName>ppt_h</p:attrName>
                                        </p:attrNameLst>
                                      </p:cBhvr>
                                      <p:tavLst>
                                        <p:tav tm="0">
                                          <p:val>
                                            <p:strVal val="#ppt_h"/>
                                          </p:val>
                                        </p:tav>
                                        <p:tav tm="100000">
                                          <p:val>
                                            <p:strVal val="#ppt_h"/>
                                          </p:val>
                                        </p:tav>
                                      </p:tavLst>
                                    </p:anim>
                                  </p:childTnLst>
                                </p:cTn>
                              </p:par>
                              <p:par>
                                <p:cTn id="66" presetID="6" presetClass="entr" presetSubtype="32" fill="hold" nodeType="withEffect">
                                  <p:stCondLst>
                                    <p:cond delay="10000"/>
                                  </p:stCondLst>
                                  <p:childTnLst>
                                    <p:set>
                                      <p:cBhvr>
                                        <p:cTn id="67" dur="1" fill="hold">
                                          <p:stCondLst>
                                            <p:cond delay="0"/>
                                          </p:stCondLst>
                                        </p:cTn>
                                        <p:tgtEl>
                                          <p:spTgt spid="10"/>
                                        </p:tgtEl>
                                        <p:attrNameLst>
                                          <p:attrName>style.visibility</p:attrName>
                                        </p:attrNameLst>
                                      </p:cBhvr>
                                      <p:to>
                                        <p:strVal val="visible"/>
                                      </p:to>
                                    </p:set>
                                    <p:animEffect transition="in" filter="circle(out)">
                                      <p:cBhvr>
                                        <p:cTn id="68" dur="2500"/>
                                        <p:tgtEl>
                                          <p:spTgt spid="10"/>
                                        </p:tgtEl>
                                      </p:cBhvr>
                                    </p:animEffect>
                                  </p:childTnLst>
                                </p:cTn>
                              </p:par>
                              <p:par>
                                <p:cTn id="69" presetID="16" presetClass="entr" presetSubtype="37" fill="hold" nodeType="withEffect">
                                  <p:stCondLst>
                                    <p:cond delay="9500"/>
                                  </p:stCondLst>
                                  <p:childTnLst>
                                    <p:set>
                                      <p:cBhvr>
                                        <p:cTn id="70" dur="1" fill="hold">
                                          <p:stCondLst>
                                            <p:cond delay="0"/>
                                          </p:stCondLst>
                                        </p:cTn>
                                        <p:tgtEl>
                                          <p:spTgt spid="11"/>
                                        </p:tgtEl>
                                        <p:attrNameLst>
                                          <p:attrName>style.visibility</p:attrName>
                                        </p:attrNameLst>
                                      </p:cBhvr>
                                      <p:to>
                                        <p:strVal val="visible"/>
                                      </p:to>
                                    </p:set>
                                    <p:animEffect transition="in" filter="barn(outVertical)">
                                      <p:cBhvr>
                                        <p:cTn id="71" dur="2500"/>
                                        <p:tgtEl>
                                          <p:spTgt spid="11"/>
                                        </p:tgtEl>
                                      </p:cBhvr>
                                    </p:animEffect>
                                  </p:childTnLst>
                                </p:cTn>
                              </p:par>
                              <p:par>
                                <p:cTn id="72" presetID="16" presetClass="entr" presetSubtype="37" fill="hold" nodeType="withEffect">
                                  <p:stCondLst>
                                    <p:cond delay="10000"/>
                                  </p:stCondLst>
                                  <p:childTnLst>
                                    <p:set>
                                      <p:cBhvr>
                                        <p:cTn id="73" dur="1" fill="hold">
                                          <p:stCondLst>
                                            <p:cond delay="0"/>
                                          </p:stCondLst>
                                        </p:cTn>
                                        <p:tgtEl>
                                          <p:spTgt spid="12"/>
                                        </p:tgtEl>
                                        <p:attrNameLst>
                                          <p:attrName>style.visibility</p:attrName>
                                        </p:attrNameLst>
                                      </p:cBhvr>
                                      <p:to>
                                        <p:strVal val="visible"/>
                                      </p:to>
                                    </p:set>
                                    <p:animEffect transition="in" filter="barn(outVertical)">
                                      <p:cBhvr>
                                        <p:cTn id="74" dur="1500"/>
                                        <p:tgtEl>
                                          <p:spTgt spid="12"/>
                                        </p:tgtEl>
                                      </p:cBhvr>
                                    </p:animEffect>
                                  </p:childTnLst>
                                </p:cTn>
                              </p:par>
                              <p:par>
                                <p:cTn id="75" presetID="10" presetClass="entr" presetSubtype="0" fill="hold" grpId="0" nodeType="withEffect">
                                  <p:stCondLst>
                                    <p:cond delay="1100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7" grpId="1"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A63DD84-90CA-0652-7A2A-D957EEF4B2C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E9C4BC58-2D32-A343-3443-8CD35461C6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4CB9CA32-C30C-870E-A8E1-2168E4859F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74021937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2003647-C6E0-95F1-C6A8-A9DC515BC0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6D327C8C-D002-E2BA-453A-6C9A01F4E3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7BEC3929-7B41-1EF4-896D-54ED0480CF3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Ninara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1123522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AC651D6-9350-6811-CF69-7E2601912CA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DD44C73C-BECF-2436-7878-7FECEC0A69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BDEB2E08-F015-7BE0-3F65-545C91A0E58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Julia Maudlin</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53508002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F1AE94A-68DB-03EA-F972-877205BEFA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115098A0-2646-6F97-6730-B4181826FA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880EEA77-9246-BEAD-2BEE-E2F4A26B2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282548807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8C86D82-EE25-D244-44F6-3B57A70A5C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01DAE00E-C333-9162-2902-32CECEB45E1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3AEC0B17-2BF5-C948-3EFD-08BDC17748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3351129982"/>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0A7316D-E764-CB88-F9D7-71CBE567C5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BA94E438-61A8-D435-DFDE-2D970916EF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98093152-3C47-61E4-1F94-D2AF5DA03DA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Ninara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033882739"/>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786085E-6434-B2C9-A705-95D916C30D9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F93DACCF-C0C5-158A-DA84-92DEF3AB88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35B21F6B-E187-6EAB-937E-5B836059772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3372367300"/>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E9612BD-4EFC-A38B-248C-58789560286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02BD4D41-2349-634E-AABD-8A83FF79473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C35E6B94-113E-DFF7-73D0-DAC8EA937C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32313232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253EFFB-0DB3-C025-63C7-95E174A893A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ADAA992D-A12A-2C5A-8F92-F1687D0576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ED8B0737-00B6-1A68-C77B-A74637EB991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945772103"/>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18ED8E47-0316-0006-B818-E974A058D9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Rám 0">
            <a:extLst>
              <a:ext uri="{FF2B5EF4-FFF2-40B4-BE49-F238E27FC236}">
                <a16:creationId xmlns:a16="http://schemas.microsoft.com/office/drawing/2014/main" id="{6DA8FC47-9B18-FCE9-3EB2-832C72B18D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pic>
        <p:nvPicPr>
          <p:cNvPr id="2" name="Foto A">
            <a:extLst>
              <a:ext uri="{FF2B5EF4-FFF2-40B4-BE49-F238E27FC236}">
                <a16:creationId xmlns:a16="http://schemas.microsoft.com/office/drawing/2014/main" id="{8D4ED837-7C79-0888-4434-C2F379838C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2950" cy="8564942"/>
          </a:xfrm>
          <a:prstGeom prst="rect">
            <a:avLst/>
          </a:prstGeom>
        </p:spPr>
      </p:pic>
      <p:pic>
        <p:nvPicPr>
          <p:cNvPr id="6" name="Rám A">
            <a:extLst>
              <a:ext uri="{FF2B5EF4-FFF2-40B4-BE49-F238E27FC236}">
                <a16:creationId xmlns:a16="http://schemas.microsoft.com/office/drawing/2014/main" id="{0A3960F3-4243-02BE-A658-CFF705C657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2952" cy="8564944"/>
          </a:xfrm>
          <a:prstGeom prst="rect">
            <a:avLst/>
          </a:prstGeom>
        </p:spPr>
      </p:pic>
      <p:sp>
        <p:nvSpPr>
          <p:cNvPr id="8" name="Autor A">
            <a:extLst>
              <a:ext uri="{FF2B5EF4-FFF2-40B4-BE49-F238E27FC236}">
                <a16:creationId xmlns:a16="http://schemas.microsoft.com/office/drawing/2014/main" id="{38B27BF3-3757-F9F3-55B7-78A64AC978B7}"/>
              </a:ext>
            </a:extLst>
          </p:cNvPr>
          <p:cNvSpPr>
            <a:spLocks noChangeAspect="1"/>
          </p:cNvSpPr>
          <p:nvPr/>
        </p:nvSpPr>
        <p:spPr>
          <a:xfrm>
            <a:off x="2955475" y="8062071"/>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13" name="Foto B">
            <a:extLst>
              <a:ext uri="{FF2B5EF4-FFF2-40B4-BE49-F238E27FC236}">
                <a16:creationId xmlns:a16="http://schemas.microsoft.com/office/drawing/2014/main" id="{F3858E02-64EF-4160-8488-E5081074AE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7048" y="0"/>
            <a:ext cx="7422950" cy="8564942"/>
          </a:xfrm>
          <a:prstGeom prst="rect">
            <a:avLst/>
          </a:prstGeom>
        </p:spPr>
      </p:pic>
      <p:pic>
        <p:nvPicPr>
          <p:cNvPr id="3" name="Rám B">
            <a:extLst>
              <a:ext uri="{FF2B5EF4-FFF2-40B4-BE49-F238E27FC236}">
                <a16:creationId xmlns:a16="http://schemas.microsoft.com/office/drawing/2014/main" id="{257FD9A5-D2B8-C4C3-38A3-057EC4FBB7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048" y="0"/>
            <a:ext cx="7422952" cy="8564944"/>
          </a:xfrm>
          <a:prstGeom prst="rect">
            <a:avLst/>
          </a:prstGeom>
        </p:spPr>
      </p:pic>
      <p:sp>
        <p:nvSpPr>
          <p:cNvPr id="7" name="Autor B">
            <a:extLst>
              <a:ext uri="{FF2B5EF4-FFF2-40B4-BE49-F238E27FC236}">
                <a16:creationId xmlns:a16="http://schemas.microsoft.com/office/drawing/2014/main" id="{96EBE99B-B09B-530A-0A52-887B3A8BCE14}"/>
              </a:ext>
            </a:extLst>
          </p:cNvPr>
          <p:cNvSpPr>
            <a:spLocks noChangeAspect="1"/>
          </p:cNvSpPr>
          <p:nvPr/>
        </p:nvSpPr>
        <p:spPr>
          <a:xfrm>
            <a:off x="10772525"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pic>
        <p:nvPicPr>
          <p:cNvPr id="9" name="Foto 4a">
            <a:extLst>
              <a:ext uri="{FF2B5EF4-FFF2-40B4-BE49-F238E27FC236}">
                <a16:creationId xmlns:a16="http://schemas.microsoft.com/office/drawing/2014/main" id="{55D65C64-8937-3F7C-C166-9EE200051A6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0" name="Foto 4b">
            <a:extLst>
              <a:ext uri="{FF2B5EF4-FFF2-40B4-BE49-F238E27FC236}">
                <a16:creationId xmlns:a16="http://schemas.microsoft.com/office/drawing/2014/main" id="{3DABBCA7-E46B-A228-6280-8B60C1C4814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1" name="Foto 4c">
            <a:extLst>
              <a:ext uri="{FF2B5EF4-FFF2-40B4-BE49-F238E27FC236}">
                <a16:creationId xmlns:a16="http://schemas.microsoft.com/office/drawing/2014/main" id="{83C2C195-4E12-92CA-F138-96232CF2CD4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2" name="Rám 4">
            <a:extLst>
              <a:ext uri="{FF2B5EF4-FFF2-40B4-BE49-F238E27FC236}">
                <a16:creationId xmlns:a16="http://schemas.microsoft.com/office/drawing/2014/main" id="{716F21E0-83E1-5249-830B-9E8268C61B3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14" name="Autor 4">
            <a:extLst>
              <a:ext uri="{FF2B5EF4-FFF2-40B4-BE49-F238E27FC236}">
                <a16:creationId xmlns:a16="http://schemas.microsoft.com/office/drawing/2014/main" id="{635400AE-17CC-F672-CC35-063970C0476A}"/>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Ninara</a:t>
            </a:r>
          </a:p>
        </p:txBody>
      </p:sp>
    </p:spTree>
    <p:extLst>
      <p:ext uri="{BB962C8B-B14F-4D97-AF65-F5344CB8AC3E}">
        <p14:creationId xmlns:p14="http://schemas.microsoft.com/office/powerpoint/2010/main" val="1308463226"/>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000"/>
                                  </p:stCondLst>
                                  <p:childTnLst>
                                    <p:animEffect transition="out" filter="fade">
                                      <p:cBhvr>
                                        <p:cTn id="6" dur="1500"/>
                                        <p:tgtEl>
                                          <p:spTgt spid="4"/>
                                        </p:tgtEl>
                                      </p:cBhvr>
                                    </p:animEffect>
                                    <p:set>
                                      <p:cBhvr>
                                        <p:cTn id="7" dur="1" fill="hold">
                                          <p:stCondLst>
                                            <p:cond delay="1499"/>
                                          </p:stCondLst>
                                        </p:cTn>
                                        <p:tgtEl>
                                          <p:spTgt spid="4"/>
                                        </p:tgtEl>
                                        <p:attrNameLst>
                                          <p:attrName>style.visibility</p:attrName>
                                        </p:attrNameLst>
                                      </p:cBhvr>
                                      <p:to>
                                        <p:strVal val="hidden"/>
                                      </p:to>
                                    </p:set>
                                  </p:childTnLst>
                                </p:cTn>
                              </p:par>
                              <p:par>
                                <p:cTn id="8" presetID="10" presetClass="exit" presetSubtype="0" fill="hold" nodeType="withEffect">
                                  <p:stCondLst>
                                    <p:cond delay="1000"/>
                                  </p:stCondLst>
                                  <p:childTnLst>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par>
                                <p:cTn id="11" presetID="6" presetClass="entr" presetSubtype="32" fill="hold"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2000"/>
                                        <p:tgtEl>
                                          <p:spTgt spid="2"/>
                                        </p:tgtEl>
                                      </p:cBhvr>
                                    </p:animEffect>
                                  </p:childTnLst>
                                </p:cTn>
                              </p:par>
                              <p:par>
                                <p:cTn id="14" presetID="6" presetClass="entr" presetSubtype="32" fill="hold"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circle(out)">
                                      <p:cBhvr>
                                        <p:cTn id="16" dur="2000"/>
                                        <p:tgtEl>
                                          <p:spTgt spid="13"/>
                                        </p:tgtEl>
                                      </p:cBhvr>
                                    </p:animEffect>
                                  </p:childTnLst>
                                </p:cTn>
                              </p:par>
                              <p:par>
                                <p:cTn id="17" presetID="10" presetClass="entr" presetSubtype="0" fill="hold" grpId="0" nodeType="withEffect">
                                  <p:stCondLst>
                                    <p:cond delay="2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0" nodeType="withEffect">
                                  <p:stCondLst>
                                    <p:cond delay="2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par>
                                <p:cTn id="23" presetID="10" presetClass="entr" presetSubtype="0" fill="hold" nodeType="withEffect">
                                  <p:stCondLst>
                                    <p:cond delay="1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8" presetClass="emph" presetSubtype="0" accel="33333" fill="hold" nodeType="withEffect">
                                  <p:stCondLst>
                                    <p:cond delay="9000"/>
                                  </p:stCondLst>
                                  <p:childTnLst>
                                    <p:animRot by="-5400000">
                                      <p:cBhvr>
                                        <p:cTn id="30" dur="4000" fill="hold"/>
                                        <p:tgtEl>
                                          <p:spTgt spid="2"/>
                                        </p:tgtEl>
                                        <p:attrNameLst>
                                          <p:attrName>r</p:attrName>
                                        </p:attrNameLst>
                                      </p:cBhvr>
                                    </p:animRot>
                                  </p:childTnLst>
                                </p:cTn>
                              </p:par>
                              <p:par>
                                <p:cTn id="31" presetID="42" presetClass="path" presetSubtype="0" accel="50000" decel="50000" fill="hold" nodeType="withEffect">
                                  <p:stCondLst>
                                    <p:cond delay="9000"/>
                                  </p:stCondLst>
                                  <p:childTnLst>
                                    <p:animMotion origin="layout" path="M -1.66667E-6 -4.44444E-6 L -0.55802 -4.44444E-6 " pathEditMode="relative" rAng="0" ptsTypes="AA">
                                      <p:cBhvr>
                                        <p:cTn id="32" dur="3000" fill="hold"/>
                                        <p:tgtEl>
                                          <p:spTgt spid="2"/>
                                        </p:tgtEl>
                                        <p:attrNameLst>
                                          <p:attrName>ppt_x</p:attrName>
                                          <p:attrName>ppt_y</p:attrName>
                                        </p:attrNameLst>
                                      </p:cBhvr>
                                      <p:rCtr x="-27896" y="0"/>
                                    </p:animMotion>
                                  </p:childTnLst>
                                </p:cTn>
                              </p:par>
                              <p:par>
                                <p:cTn id="33" presetID="8" presetClass="emph" presetSubtype="0" accel="33333" fill="hold" nodeType="withEffect">
                                  <p:stCondLst>
                                    <p:cond delay="9000"/>
                                  </p:stCondLst>
                                  <p:childTnLst>
                                    <p:animRot by="-5400000">
                                      <p:cBhvr>
                                        <p:cTn id="34" dur="4000" fill="hold"/>
                                        <p:tgtEl>
                                          <p:spTgt spid="6"/>
                                        </p:tgtEl>
                                        <p:attrNameLst>
                                          <p:attrName>r</p:attrName>
                                        </p:attrNameLst>
                                      </p:cBhvr>
                                    </p:animRot>
                                  </p:childTnLst>
                                </p:cTn>
                              </p:par>
                              <p:par>
                                <p:cTn id="35" presetID="42" presetClass="path" presetSubtype="0" accel="50000" decel="50000" fill="hold" nodeType="withEffect">
                                  <p:stCondLst>
                                    <p:cond delay="9000"/>
                                  </p:stCondLst>
                                  <p:childTnLst>
                                    <p:animMotion origin="layout" path="M -1.66667E-6 -4.44444E-6 L -0.55802 -4.44444E-6 " pathEditMode="relative" rAng="0" ptsTypes="AA">
                                      <p:cBhvr>
                                        <p:cTn id="36" dur="3000" fill="hold"/>
                                        <p:tgtEl>
                                          <p:spTgt spid="6"/>
                                        </p:tgtEl>
                                        <p:attrNameLst>
                                          <p:attrName>ppt_x</p:attrName>
                                          <p:attrName>ppt_y</p:attrName>
                                        </p:attrNameLst>
                                      </p:cBhvr>
                                      <p:rCtr x="-27896" y="0"/>
                                    </p:animMotion>
                                  </p:childTnLst>
                                </p:cTn>
                              </p:par>
                              <p:par>
                                <p:cTn id="37" presetID="8" presetClass="emph" presetSubtype="0" accel="33333" fill="hold" nodeType="withEffect">
                                  <p:stCondLst>
                                    <p:cond delay="9000"/>
                                  </p:stCondLst>
                                  <p:childTnLst>
                                    <p:animRot by="5400000">
                                      <p:cBhvr>
                                        <p:cTn id="38" dur="4000" fill="hold"/>
                                        <p:tgtEl>
                                          <p:spTgt spid="13"/>
                                        </p:tgtEl>
                                        <p:attrNameLst>
                                          <p:attrName>r</p:attrName>
                                        </p:attrNameLst>
                                      </p:cBhvr>
                                    </p:animRot>
                                  </p:childTnLst>
                                </p:cTn>
                              </p:par>
                              <p:par>
                                <p:cTn id="39" presetID="42" presetClass="path" presetSubtype="0" accel="50000" decel="50000" fill="hold" nodeType="withEffect">
                                  <p:stCondLst>
                                    <p:cond delay="9000"/>
                                  </p:stCondLst>
                                  <p:childTnLst>
                                    <p:animMotion origin="layout" path="M 1.66667E-6 -4.44444E-6 L 0.57448 -4.44444E-6 " pathEditMode="relative" rAng="0" ptsTypes="AA">
                                      <p:cBhvr>
                                        <p:cTn id="40" dur="3000" fill="hold"/>
                                        <p:tgtEl>
                                          <p:spTgt spid="13"/>
                                        </p:tgtEl>
                                        <p:attrNameLst>
                                          <p:attrName>ppt_x</p:attrName>
                                          <p:attrName>ppt_y</p:attrName>
                                        </p:attrNameLst>
                                      </p:cBhvr>
                                      <p:rCtr x="28719" y="0"/>
                                    </p:animMotion>
                                  </p:childTnLst>
                                </p:cTn>
                              </p:par>
                              <p:par>
                                <p:cTn id="41" presetID="8" presetClass="emph" presetSubtype="0" accel="33333" fill="hold" nodeType="withEffect">
                                  <p:stCondLst>
                                    <p:cond delay="9000"/>
                                  </p:stCondLst>
                                  <p:childTnLst>
                                    <p:animRot by="5400000">
                                      <p:cBhvr>
                                        <p:cTn id="42" dur="4000" fill="hold"/>
                                        <p:tgtEl>
                                          <p:spTgt spid="3"/>
                                        </p:tgtEl>
                                        <p:attrNameLst>
                                          <p:attrName>r</p:attrName>
                                        </p:attrNameLst>
                                      </p:cBhvr>
                                    </p:animRot>
                                  </p:childTnLst>
                                </p:cTn>
                              </p:par>
                              <p:par>
                                <p:cTn id="43" presetID="42" presetClass="path" presetSubtype="0" accel="50000" decel="50000" fill="hold" nodeType="withEffect">
                                  <p:stCondLst>
                                    <p:cond delay="9000"/>
                                  </p:stCondLst>
                                  <p:childTnLst>
                                    <p:animMotion origin="layout" path="M 1.66667E-6 -4.44444E-6 L 0.57448 -4.44444E-6 " pathEditMode="relative" rAng="0" ptsTypes="AA">
                                      <p:cBhvr>
                                        <p:cTn id="44" dur="3000" fill="hold"/>
                                        <p:tgtEl>
                                          <p:spTgt spid="3"/>
                                        </p:tgtEl>
                                        <p:attrNameLst>
                                          <p:attrName>ppt_x</p:attrName>
                                          <p:attrName>ppt_y</p:attrName>
                                        </p:attrNameLst>
                                      </p:cBhvr>
                                      <p:rCtr x="28719" y="0"/>
                                    </p:animMotion>
                                  </p:childTnLst>
                                </p:cTn>
                              </p:par>
                              <p:par>
                                <p:cTn id="45" presetID="10" presetClass="exit" presetSubtype="0" fill="hold" grpId="1" nodeType="withEffect">
                                  <p:stCondLst>
                                    <p:cond delay="9000"/>
                                  </p:stCondLst>
                                  <p:childTnLst>
                                    <p:animEffect transition="out" filter="fade">
                                      <p:cBhvr>
                                        <p:cTn id="46" dur="1000"/>
                                        <p:tgtEl>
                                          <p:spTgt spid="8"/>
                                        </p:tgtEl>
                                      </p:cBhvr>
                                    </p:animEffect>
                                    <p:set>
                                      <p:cBhvr>
                                        <p:cTn id="47" dur="1" fill="hold">
                                          <p:stCondLst>
                                            <p:cond delay="999"/>
                                          </p:stCondLst>
                                        </p:cTn>
                                        <p:tgtEl>
                                          <p:spTgt spid="8"/>
                                        </p:tgtEl>
                                        <p:attrNameLst>
                                          <p:attrName>style.visibility</p:attrName>
                                        </p:attrNameLst>
                                      </p:cBhvr>
                                      <p:to>
                                        <p:strVal val="hidden"/>
                                      </p:to>
                                    </p:set>
                                  </p:childTnLst>
                                </p:cTn>
                              </p:par>
                              <p:par>
                                <p:cTn id="48" presetID="10" presetClass="exit" presetSubtype="0" fill="hold" grpId="1" nodeType="withEffect">
                                  <p:stCondLst>
                                    <p:cond delay="9000"/>
                                  </p:stCondLst>
                                  <p:childTnLst>
                                    <p:animEffect transition="out" filter="fade">
                                      <p:cBhvr>
                                        <p:cTn id="49" dur="1000"/>
                                        <p:tgtEl>
                                          <p:spTgt spid="7"/>
                                        </p:tgtEl>
                                      </p:cBhvr>
                                    </p:animEffect>
                                    <p:set>
                                      <p:cBhvr>
                                        <p:cTn id="50" dur="1" fill="hold">
                                          <p:stCondLst>
                                            <p:cond delay="999"/>
                                          </p:stCondLst>
                                        </p:cTn>
                                        <p:tgtEl>
                                          <p:spTgt spid="7"/>
                                        </p:tgtEl>
                                        <p:attrNameLst>
                                          <p:attrName>style.visibility</p:attrName>
                                        </p:attrNameLst>
                                      </p:cBhvr>
                                      <p:to>
                                        <p:strVal val="hidden"/>
                                      </p:to>
                                    </p:set>
                                  </p:childTnLst>
                                </p:cTn>
                              </p:par>
                              <p:par>
                                <p:cTn id="51" presetID="17" presetClass="entr" presetSubtype="8" fill="hold" nodeType="withEffect">
                                  <p:stCondLst>
                                    <p:cond delay="10000"/>
                                  </p:stCondLst>
                                  <p:childTnLst>
                                    <p:set>
                                      <p:cBhvr>
                                        <p:cTn id="52" dur="1" fill="hold">
                                          <p:stCondLst>
                                            <p:cond delay="0"/>
                                          </p:stCondLst>
                                        </p:cTn>
                                        <p:tgtEl>
                                          <p:spTgt spid="9"/>
                                        </p:tgtEl>
                                        <p:attrNameLst>
                                          <p:attrName>style.visibility</p:attrName>
                                        </p:attrNameLst>
                                      </p:cBhvr>
                                      <p:to>
                                        <p:strVal val="visible"/>
                                      </p:to>
                                    </p:set>
                                    <p:anim calcmode="lin" valueType="num">
                                      <p:cBhvr>
                                        <p:cTn id="53" dur="2500" fill="hold"/>
                                        <p:tgtEl>
                                          <p:spTgt spid="9"/>
                                        </p:tgtEl>
                                        <p:attrNameLst>
                                          <p:attrName>ppt_x</p:attrName>
                                        </p:attrNameLst>
                                      </p:cBhvr>
                                      <p:tavLst>
                                        <p:tav tm="0">
                                          <p:val>
                                            <p:strVal val="#ppt_x-#ppt_w/2"/>
                                          </p:val>
                                        </p:tav>
                                        <p:tav tm="100000">
                                          <p:val>
                                            <p:strVal val="#ppt_x"/>
                                          </p:val>
                                        </p:tav>
                                      </p:tavLst>
                                    </p:anim>
                                    <p:anim calcmode="lin" valueType="num">
                                      <p:cBhvr>
                                        <p:cTn id="54" dur="2500" fill="hold"/>
                                        <p:tgtEl>
                                          <p:spTgt spid="9"/>
                                        </p:tgtEl>
                                        <p:attrNameLst>
                                          <p:attrName>ppt_y</p:attrName>
                                        </p:attrNameLst>
                                      </p:cBhvr>
                                      <p:tavLst>
                                        <p:tav tm="0">
                                          <p:val>
                                            <p:strVal val="#ppt_y"/>
                                          </p:val>
                                        </p:tav>
                                        <p:tav tm="100000">
                                          <p:val>
                                            <p:strVal val="#ppt_y"/>
                                          </p:val>
                                        </p:tav>
                                      </p:tavLst>
                                    </p:anim>
                                    <p:anim calcmode="lin" valueType="num">
                                      <p:cBhvr>
                                        <p:cTn id="55" dur="2500" fill="hold"/>
                                        <p:tgtEl>
                                          <p:spTgt spid="9"/>
                                        </p:tgtEl>
                                        <p:attrNameLst>
                                          <p:attrName>ppt_w</p:attrName>
                                        </p:attrNameLst>
                                      </p:cBhvr>
                                      <p:tavLst>
                                        <p:tav tm="0">
                                          <p:val>
                                            <p:fltVal val="0"/>
                                          </p:val>
                                        </p:tav>
                                        <p:tav tm="100000">
                                          <p:val>
                                            <p:strVal val="#ppt_w"/>
                                          </p:val>
                                        </p:tav>
                                      </p:tavLst>
                                    </p:anim>
                                    <p:anim calcmode="lin" valueType="num">
                                      <p:cBhvr>
                                        <p:cTn id="56" dur="2500" fill="hold"/>
                                        <p:tgtEl>
                                          <p:spTgt spid="9"/>
                                        </p:tgtEl>
                                        <p:attrNameLst>
                                          <p:attrName>ppt_h</p:attrName>
                                        </p:attrNameLst>
                                      </p:cBhvr>
                                      <p:tavLst>
                                        <p:tav tm="0">
                                          <p:val>
                                            <p:strVal val="#ppt_h"/>
                                          </p:val>
                                        </p:tav>
                                        <p:tav tm="100000">
                                          <p:val>
                                            <p:strVal val="#ppt_h"/>
                                          </p:val>
                                        </p:tav>
                                      </p:tavLst>
                                    </p:anim>
                                  </p:childTnLst>
                                </p:cTn>
                              </p:par>
                              <p:par>
                                <p:cTn id="57" presetID="6" presetClass="entr" presetSubtype="32" fill="hold" nodeType="withEffect">
                                  <p:stCondLst>
                                    <p:cond delay="10000"/>
                                  </p:stCondLst>
                                  <p:childTnLst>
                                    <p:set>
                                      <p:cBhvr>
                                        <p:cTn id="58" dur="1" fill="hold">
                                          <p:stCondLst>
                                            <p:cond delay="0"/>
                                          </p:stCondLst>
                                        </p:cTn>
                                        <p:tgtEl>
                                          <p:spTgt spid="9"/>
                                        </p:tgtEl>
                                        <p:attrNameLst>
                                          <p:attrName>style.visibility</p:attrName>
                                        </p:attrNameLst>
                                      </p:cBhvr>
                                      <p:to>
                                        <p:strVal val="visible"/>
                                      </p:to>
                                    </p:set>
                                    <p:animEffect transition="in" filter="circle(out)">
                                      <p:cBhvr>
                                        <p:cTn id="59" dur="2500"/>
                                        <p:tgtEl>
                                          <p:spTgt spid="9"/>
                                        </p:tgtEl>
                                      </p:cBhvr>
                                    </p:animEffect>
                                  </p:childTnLst>
                                </p:cTn>
                              </p:par>
                              <p:par>
                                <p:cTn id="60" presetID="17" presetClass="entr" presetSubtype="2" fill="hold" nodeType="withEffect">
                                  <p:stCondLst>
                                    <p:cond delay="1000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ppt_x</p:attrName>
                                        </p:attrNameLst>
                                      </p:cBhvr>
                                      <p:tavLst>
                                        <p:tav tm="0">
                                          <p:val>
                                            <p:strVal val="#ppt_x+#ppt_w/2"/>
                                          </p:val>
                                        </p:tav>
                                        <p:tav tm="100000">
                                          <p:val>
                                            <p:strVal val="#ppt_x"/>
                                          </p:val>
                                        </p:tav>
                                      </p:tavLst>
                                    </p:anim>
                                    <p:anim calcmode="lin" valueType="num">
                                      <p:cBhvr>
                                        <p:cTn id="63" dur="2500" fill="hold"/>
                                        <p:tgtEl>
                                          <p:spTgt spid="10"/>
                                        </p:tgtEl>
                                        <p:attrNameLst>
                                          <p:attrName>ppt_y</p:attrName>
                                        </p:attrNameLst>
                                      </p:cBhvr>
                                      <p:tavLst>
                                        <p:tav tm="0">
                                          <p:val>
                                            <p:strVal val="#ppt_y"/>
                                          </p:val>
                                        </p:tav>
                                        <p:tav tm="100000">
                                          <p:val>
                                            <p:strVal val="#ppt_y"/>
                                          </p:val>
                                        </p:tav>
                                      </p:tavLst>
                                    </p:anim>
                                    <p:anim calcmode="lin" valueType="num">
                                      <p:cBhvr>
                                        <p:cTn id="64" dur="2500" fill="hold"/>
                                        <p:tgtEl>
                                          <p:spTgt spid="10"/>
                                        </p:tgtEl>
                                        <p:attrNameLst>
                                          <p:attrName>ppt_w</p:attrName>
                                        </p:attrNameLst>
                                      </p:cBhvr>
                                      <p:tavLst>
                                        <p:tav tm="0">
                                          <p:val>
                                            <p:fltVal val="0"/>
                                          </p:val>
                                        </p:tav>
                                        <p:tav tm="100000">
                                          <p:val>
                                            <p:strVal val="#ppt_w"/>
                                          </p:val>
                                        </p:tav>
                                      </p:tavLst>
                                    </p:anim>
                                    <p:anim calcmode="lin" valueType="num">
                                      <p:cBhvr>
                                        <p:cTn id="65" dur="2500" fill="hold"/>
                                        <p:tgtEl>
                                          <p:spTgt spid="10"/>
                                        </p:tgtEl>
                                        <p:attrNameLst>
                                          <p:attrName>ppt_h</p:attrName>
                                        </p:attrNameLst>
                                      </p:cBhvr>
                                      <p:tavLst>
                                        <p:tav tm="0">
                                          <p:val>
                                            <p:strVal val="#ppt_h"/>
                                          </p:val>
                                        </p:tav>
                                        <p:tav tm="100000">
                                          <p:val>
                                            <p:strVal val="#ppt_h"/>
                                          </p:val>
                                        </p:tav>
                                      </p:tavLst>
                                    </p:anim>
                                  </p:childTnLst>
                                </p:cTn>
                              </p:par>
                              <p:par>
                                <p:cTn id="66" presetID="6" presetClass="entr" presetSubtype="32" fill="hold" nodeType="withEffect">
                                  <p:stCondLst>
                                    <p:cond delay="10000"/>
                                  </p:stCondLst>
                                  <p:childTnLst>
                                    <p:set>
                                      <p:cBhvr>
                                        <p:cTn id="67" dur="1" fill="hold">
                                          <p:stCondLst>
                                            <p:cond delay="0"/>
                                          </p:stCondLst>
                                        </p:cTn>
                                        <p:tgtEl>
                                          <p:spTgt spid="10"/>
                                        </p:tgtEl>
                                        <p:attrNameLst>
                                          <p:attrName>style.visibility</p:attrName>
                                        </p:attrNameLst>
                                      </p:cBhvr>
                                      <p:to>
                                        <p:strVal val="visible"/>
                                      </p:to>
                                    </p:set>
                                    <p:animEffect transition="in" filter="circle(out)">
                                      <p:cBhvr>
                                        <p:cTn id="68" dur="2500"/>
                                        <p:tgtEl>
                                          <p:spTgt spid="10"/>
                                        </p:tgtEl>
                                      </p:cBhvr>
                                    </p:animEffect>
                                  </p:childTnLst>
                                </p:cTn>
                              </p:par>
                              <p:par>
                                <p:cTn id="69" presetID="16" presetClass="entr" presetSubtype="37" fill="hold" nodeType="withEffect">
                                  <p:stCondLst>
                                    <p:cond delay="9500"/>
                                  </p:stCondLst>
                                  <p:childTnLst>
                                    <p:set>
                                      <p:cBhvr>
                                        <p:cTn id="70" dur="1" fill="hold">
                                          <p:stCondLst>
                                            <p:cond delay="0"/>
                                          </p:stCondLst>
                                        </p:cTn>
                                        <p:tgtEl>
                                          <p:spTgt spid="11"/>
                                        </p:tgtEl>
                                        <p:attrNameLst>
                                          <p:attrName>style.visibility</p:attrName>
                                        </p:attrNameLst>
                                      </p:cBhvr>
                                      <p:to>
                                        <p:strVal val="visible"/>
                                      </p:to>
                                    </p:set>
                                    <p:animEffect transition="in" filter="barn(outVertical)">
                                      <p:cBhvr>
                                        <p:cTn id="71" dur="2500"/>
                                        <p:tgtEl>
                                          <p:spTgt spid="11"/>
                                        </p:tgtEl>
                                      </p:cBhvr>
                                    </p:animEffect>
                                  </p:childTnLst>
                                </p:cTn>
                              </p:par>
                              <p:par>
                                <p:cTn id="72" presetID="16" presetClass="entr" presetSubtype="37" fill="hold" nodeType="withEffect">
                                  <p:stCondLst>
                                    <p:cond delay="10000"/>
                                  </p:stCondLst>
                                  <p:childTnLst>
                                    <p:set>
                                      <p:cBhvr>
                                        <p:cTn id="73" dur="1" fill="hold">
                                          <p:stCondLst>
                                            <p:cond delay="0"/>
                                          </p:stCondLst>
                                        </p:cTn>
                                        <p:tgtEl>
                                          <p:spTgt spid="12"/>
                                        </p:tgtEl>
                                        <p:attrNameLst>
                                          <p:attrName>style.visibility</p:attrName>
                                        </p:attrNameLst>
                                      </p:cBhvr>
                                      <p:to>
                                        <p:strVal val="visible"/>
                                      </p:to>
                                    </p:set>
                                    <p:animEffect transition="in" filter="barn(outVertical)">
                                      <p:cBhvr>
                                        <p:cTn id="74" dur="1500"/>
                                        <p:tgtEl>
                                          <p:spTgt spid="12"/>
                                        </p:tgtEl>
                                      </p:cBhvr>
                                    </p:animEffect>
                                  </p:childTnLst>
                                </p:cTn>
                              </p:par>
                              <p:par>
                                <p:cTn id="75" presetID="10" presetClass="entr" presetSubtype="0" fill="hold" grpId="0" nodeType="withEffect">
                                  <p:stCondLst>
                                    <p:cond delay="1100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7" grpId="1"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8187C72-AD23-419E-A8F2-422188B612B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C0C1DE66-5B9A-88D1-14DB-5859191092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A1412DB8-C426-5E93-CA74-E934604AC81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2345429635"/>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2EFC2FB-6C41-6039-2447-7742DB5A208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4" name="Foto 2">
            <a:extLst>
              <a:ext uri="{FF2B5EF4-FFF2-40B4-BE49-F238E27FC236}">
                <a16:creationId xmlns:a16="http://schemas.microsoft.com/office/drawing/2014/main" id="{E8A99036-B8A1-49B1-726B-17430F0034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5" name="Foto 3">
            <a:extLst>
              <a:ext uri="{FF2B5EF4-FFF2-40B4-BE49-F238E27FC236}">
                <a16:creationId xmlns:a16="http://schemas.microsoft.com/office/drawing/2014/main" id="{087F5DE7-122C-E67B-C915-CC7DE248DD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Adam Jones</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364684388"/>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284EDE1-BDA3-5542-4770-EAF7769DA8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4" name="Foto 2">
            <a:extLst>
              <a:ext uri="{FF2B5EF4-FFF2-40B4-BE49-F238E27FC236}">
                <a16:creationId xmlns:a16="http://schemas.microsoft.com/office/drawing/2014/main" id="{81C66F45-EAB8-121A-0200-FEEEE9ED62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5" name="Foto 3">
            <a:extLst>
              <a:ext uri="{FF2B5EF4-FFF2-40B4-BE49-F238E27FC236}">
                <a16:creationId xmlns:a16="http://schemas.microsoft.com/office/drawing/2014/main" id="{050781DC-4729-3C58-3BF4-CCD3E51E49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Adam Jones</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302750386"/>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0">
            <a:extLst>
              <a:ext uri="{FF2B5EF4-FFF2-40B4-BE49-F238E27FC236}">
                <a16:creationId xmlns:a16="http://schemas.microsoft.com/office/drawing/2014/main" id="{6FD7E8A1-AD1D-9C3F-AD71-477FFBC7FA3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5" name="Rám 0">
            <a:extLst>
              <a:ext uri="{FF2B5EF4-FFF2-40B4-BE49-F238E27FC236}">
                <a16:creationId xmlns:a16="http://schemas.microsoft.com/office/drawing/2014/main" id="{A59EA4A7-6BA6-23E9-C7F2-18F2279D67B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pic>
        <p:nvPicPr>
          <p:cNvPr id="2" name="Foto A">
            <a:extLst>
              <a:ext uri="{FF2B5EF4-FFF2-40B4-BE49-F238E27FC236}">
                <a16:creationId xmlns:a16="http://schemas.microsoft.com/office/drawing/2014/main" id="{8D4ED837-7C79-0888-4434-C2F379838C7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7422950" cy="8564942"/>
          </a:xfrm>
          <a:prstGeom prst="rect">
            <a:avLst/>
          </a:prstGeom>
        </p:spPr>
      </p:pic>
      <p:pic>
        <p:nvPicPr>
          <p:cNvPr id="6" name="Rám A">
            <a:extLst>
              <a:ext uri="{FF2B5EF4-FFF2-40B4-BE49-F238E27FC236}">
                <a16:creationId xmlns:a16="http://schemas.microsoft.com/office/drawing/2014/main" id="{0A3960F3-4243-02BE-A658-CFF705C6579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2952" cy="8564944"/>
          </a:xfrm>
          <a:prstGeom prst="rect">
            <a:avLst/>
          </a:prstGeom>
        </p:spPr>
      </p:pic>
      <p:sp>
        <p:nvSpPr>
          <p:cNvPr id="8" name="Autor A">
            <a:extLst>
              <a:ext uri="{FF2B5EF4-FFF2-40B4-BE49-F238E27FC236}">
                <a16:creationId xmlns:a16="http://schemas.microsoft.com/office/drawing/2014/main" id="{38B27BF3-3757-F9F3-55B7-78A64AC978B7}"/>
              </a:ext>
            </a:extLst>
          </p:cNvPr>
          <p:cNvSpPr>
            <a:spLocks noChangeAspect="1"/>
          </p:cNvSpPr>
          <p:nvPr/>
        </p:nvSpPr>
        <p:spPr>
          <a:xfrm>
            <a:off x="2955475" y="8062071"/>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Julia Maudlin</a:t>
            </a:r>
          </a:p>
        </p:txBody>
      </p:sp>
      <p:pic>
        <p:nvPicPr>
          <p:cNvPr id="13" name="Foto B">
            <a:extLst>
              <a:ext uri="{FF2B5EF4-FFF2-40B4-BE49-F238E27FC236}">
                <a16:creationId xmlns:a16="http://schemas.microsoft.com/office/drawing/2014/main" id="{F3858E02-64EF-4160-8488-E5081074AE8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17048" y="0"/>
            <a:ext cx="7422950" cy="8564942"/>
          </a:xfrm>
          <a:prstGeom prst="rect">
            <a:avLst/>
          </a:prstGeom>
        </p:spPr>
      </p:pic>
      <p:pic>
        <p:nvPicPr>
          <p:cNvPr id="3" name="Rám B">
            <a:extLst>
              <a:ext uri="{FF2B5EF4-FFF2-40B4-BE49-F238E27FC236}">
                <a16:creationId xmlns:a16="http://schemas.microsoft.com/office/drawing/2014/main" id="{257FD9A5-D2B8-C4C3-38A3-057EC4FBB72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817048" y="0"/>
            <a:ext cx="7422952" cy="8564944"/>
          </a:xfrm>
          <a:prstGeom prst="rect">
            <a:avLst/>
          </a:prstGeom>
        </p:spPr>
      </p:pic>
      <p:sp>
        <p:nvSpPr>
          <p:cNvPr id="7" name="Autor B">
            <a:extLst>
              <a:ext uri="{FF2B5EF4-FFF2-40B4-BE49-F238E27FC236}">
                <a16:creationId xmlns:a16="http://schemas.microsoft.com/office/drawing/2014/main" id="{96EBE99B-B09B-530A-0A52-887B3A8BCE14}"/>
              </a:ext>
            </a:extLst>
          </p:cNvPr>
          <p:cNvSpPr>
            <a:spLocks noChangeAspect="1"/>
          </p:cNvSpPr>
          <p:nvPr/>
        </p:nvSpPr>
        <p:spPr>
          <a:xfrm>
            <a:off x="10772525"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Julia Maudlin</a:t>
            </a:r>
          </a:p>
        </p:txBody>
      </p:sp>
      <p:pic>
        <p:nvPicPr>
          <p:cNvPr id="9" name="Foto 4a">
            <a:extLst>
              <a:ext uri="{FF2B5EF4-FFF2-40B4-BE49-F238E27FC236}">
                <a16:creationId xmlns:a16="http://schemas.microsoft.com/office/drawing/2014/main" id="{8895EEFF-4AB5-EB10-7DEA-57D3A23B970B}"/>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0" name="Foto 4b">
            <a:extLst>
              <a:ext uri="{FF2B5EF4-FFF2-40B4-BE49-F238E27FC236}">
                <a16:creationId xmlns:a16="http://schemas.microsoft.com/office/drawing/2014/main" id="{4098FDD0-D4FC-7BBB-4A56-1C0C5B3C7A29}"/>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1" name="Foto 4c">
            <a:extLst>
              <a:ext uri="{FF2B5EF4-FFF2-40B4-BE49-F238E27FC236}">
                <a16:creationId xmlns:a16="http://schemas.microsoft.com/office/drawing/2014/main" id="{A58AABFE-E9CB-C25A-5D05-C17200B21CC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2" name="Rám 4">
            <a:extLst>
              <a:ext uri="{FF2B5EF4-FFF2-40B4-BE49-F238E27FC236}">
                <a16:creationId xmlns:a16="http://schemas.microsoft.com/office/drawing/2014/main" id="{C7D7CCE2-5D26-B3BF-6612-B66316AF6F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14" name="Autor 4">
            <a:extLst>
              <a:ext uri="{FF2B5EF4-FFF2-40B4-BE49-F238E27FC236}">
                <a16:creationId xmlns:a16="http://schemas.microsoft.com/office/drawing/2014/main" id="{CD12AB60-7B85-4B6B-2219-BCAA99F22BB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3118518034"/>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1000"/>
                                  </p:stCondLst>
                                  <p:childTnLst>
                                    <p:animEffect transition="out" filter="fade">
                                      <p:cBhvr>
                                        <p:cTn id="6" dur="1500"/>
                                        <p:tgtEl>
                                          <p:spTgt spid="4"/>
                                        </p:tgtEl>
                                      </p:cBhvr>
                                    </p:animEffect>
                                    <p:set>
                                      <p:cBhvr>
                                        <p:cTn id="7" dur="1" fill="hold">
                                          <p:stCondLst>
                                            <p:cond delay="1499"/>
                                          </p:stCondLst>
                                        </p:cTn>
                                        <p:tgtEl>
                                          <p:spTgt spid="4"/>
                                        </p:tgtEl>
                                        <p:attrNameLst>
                                          <p:attrName>style.visibility</p:attrName>
                                        </p:attrNameLst>
                                      </p:cBhvr>
                                      <p:to>
                                        <p:strVal val="hidden"/>
                                      </p:to>
                                    </p:set>
                                  </p:childTnLst>
                                </p:cTn>
                              </p:par>
                              <p:par>
                                <p:cTn id="8" presetID="10" presetClass="exit" presetSubtype="0" fill="hold" nodeType="withEffect">
                                  <p:stCondLst>
                                    <p:cond delay="1000"/>
                                  </p:stCondLst>
                                  <p:childTnLst>
                                    <p:animEffect transition="out" filter="fade">
                                      <p:cBhvr>
                                        <p:cTn id="9" dur="1500"/>
                                        <p:tgtEl>
                                          <p:spTgt spid="5"/>
                                        </p:tgtEl>
                                      </p:cBhvr>
                                    </p:animEffect>
                                    <p:set>
                                      <p:cBhvr>
                                        <p:cTn id="10" dur="1" fill="hold">
                                          <p:stCondLst>
                                            <p:cond delay="1499"/>
                                          </p:stCondLst>
                                        </p:cTn>
                                        <p:tgtEl>
                                          <p:spTgt spid="5"/>
                                        </p:tgtEl>
                                        <p:attrNameLst>
                                          <p:attrName>style.visibility</p:attrName>
                                        </p:attrNameLst>
                                      </p:cBhvr>
                                      <p:to>
                                        <p:strVal val="hidden"/>
                                      </p:to>
                                    </p:set>
                                  </p:childTnLst>
                                </p:cTn>
                              </p:par>
                              <p:par>
                                <p:cTn id="11" presetID="6" presetClass="entr" presetSubtype="32" fill="hold" nodeType="withEffect">
                                  <p:stCondLst>
                                    <p:cond delay="150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2000"/>
                                        <p:tgtEl>
                                          <p:spTgt spid="2"/>
                                        </p:tgtEl>
                                      </p:cBhvr>
                                    </p:animEffect>
                                  </p:childTnLst>
                                </p:cTn>
                              </p:par>
                              <p:par>
                                <p:cTn id="14" presetID="6" presetClass="entr" presetSubtype="32" fill="hold" nodeType="withEffect">
                                  <p:stCondLst>
                                    <p:cond delay="1500"/>
                                  </p:stCondLst>
                                  <p:childTnLst>
                                    <p:set>
                                      <p:cBhvr>
                                        <p:cTn id="15" dur="1" fill="hold">
                                          <p:stCondLst>
                                            <p:cond delay="0"/>
                                          </p:stCondLst>
                                        </p:cTn>
                                        <p:tgtEl>
                                          <p:spTgt spid="13"/>
                                        </p:tgtEl>
                                        <p:attrNameLst>
                                          <p:attrName>style.visibility</p:attrName>
                                        </p:attrNameLst>
                                      </p:cBhvr>
                                      <p:to>
                                        <p:strVal val="visible"/>
                                      </p:to>
                                    </p:set>
                                    <p:animEffect transition="in" filter="circle(out)">
                                      <p:cBhvr>
                                        <p:cTn id="16" dur="2000"/>
                                        <p:tgtEl>
                                          <p:spTgt spid="13"/>
                                        </p:tgtEl>
                                      </p:cBhvr>
                                    </p:animEffect>
                                  </p:childTnLst>
                                </p:cTn>
                              </p:par>
                              <p:par>
                                <p:cTn id="17" presetID="10" presetClass="entr" presetSubtype="0" fill="hold" grpId="1" nodeType="withEffect">
                                  <p:stCondLst>
                                    <p:cond delay="22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childTnLst>
                                </p:cTn>
                              </p:par>
                              <p:par>
                                <p:cTn id="20" presetID="10" presetClass="entr" presetSubtype="0" fill="hold" grpId="1" nodeType="withEffect">
                                  <p:stCondLst>
                                    <p:cond delay="225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par>
                                <p:cTn id="23" presetID="10" presetClass="entr" presetSubtype="0" fill="hold" nodeType="withEffect">
                                  <p:stCondLst>
                                    <p:cond delay="1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par>
                                <p:cTn id="29" presetID="8" presetClass="emph" presetSubtype="0" accel="33333" fill="hold" nodeType="withEffect">
                                  <p:stCondLst>
                                    <p:cond delay="9000"/>
                                  </p:stCondLst>
                                  <p:childTnLst>
                                    <p:animRot by="-5400000">
                                      <p:cBhvr>
                                        <p:cTn id="30" dur="4000" fill="hold"/>
                                        <p:tgtEl>
                                          <p:spTgt spid="2"/>
                                        </p:tgtEl>
                                        <p:attrNameLst>
                                          <p:attrName>r</p:attrName>
                                        </p:attrNameLst>
                                      </p:cBhvr>
                                    </p:animRot>
                                  </p:childTnLst>
                                </p:cTn>
                              </p:par>
                              <p:par>
                                <p:cTn id="31" presetID="42" presetClass="path" presetSubtype="0" accel="50000" decel="50000" fill="hold" nodeType="withEffect">
                                  <p:stCondLst>
                                    <p:cond delay="9000"/>
                                  </p:stCondLst>
                                  <p:childTnLst>
                                    <p:animMotion origin="layout" path="M -1.66667E-6 -4.44444E-6 L -0.55802 -4.44444E-6 " pathEditMode="relative" rAng="0" ptsTypes="AA">
                                      <p:cBhvr>
                                        <p:cTn id="32" dur="3000" fill="hold"/>
                                        <p:tgtEl>
                                          <p:spTgt spid="2"/>
                                        </p:tgtEl>
                                        <p:attrNameLst>
                                          <p:attrName>ppt_x</p:attrName>
                                          <p:attrName>ppt_y</p:attrName>
                                        </p:attrNameLst>
                                      </p:cBhvr>
                                      <p:rCtr x="-27896" y="0"/>
                                    </p:animMotion>
                                  </p:childTnLst>
                                </p:cTn>
                              </p:par>
                              <p:par>
                                <p:cTn id="33" presetID="8" presetClass="emph" presetSubtype="0" accel="33333" fill="hold" nodeType="withEffect">
                                  <p:stCondLst>
                                    <p:cond delay="9000"/>
                                  </p:stCondLst>
                                  <p:childTnLst>
                                    <p:animRot by="-5400000">
                                      <p:cBhvr>
                                        <p:cTn id="34" dur="4000" fill="hold"/>
                                        <p:tgtEl>
                                          <p:spTgt spid="6"/>
                                        </p:tgtEl>
                                        <p:attrNameLst>
                                          <p:attrName>r</p:attrName>
                                        </p:attrNameLst>
                                      </p:cBhvr>
                                    </p:animRot>
                                  </p:childTnLst>
                                </p:cTn>
                              </p:par>
                              <p:par>
                                <p:cTn id="35" presetID="42" presetClass="path" presetSubtype="0" accel="50000" decel="50000" fill="hold" nodeType="withEffect">
                                  <p:stCondLst>
                                    <p:cond delay="9000"/>
                                  </p:stCondLst>
                                  <p:childTnLst>
                                    <p:animMotion origin="layout" path="M -1.66667E-6 -4.44444E-6 L -0.55802 -4.44444E-6 " pathEditMode="relative" rAng="0" ptsTypes="AA">
                                      <p:cBhvr>
                                        <p:cTn id="36" dur="3000" fill="hold"/>
                                        <p:tgtEl>
                                          <p:spTgt spid="6"/>
                                        </p:tgtEl>
                                        <p:attrNameLst>
                                          <p:attrName>ppt_x</p:attrName>
                                          <p:attrName>ppt_y</p:attrName>
                                        </p:attrNameLst>
                                      </p:cBhvr>
                                      <p:rCtr x="-27896" y="0"/>
                                    </p:animMotion>
                                  </p:childTnLst>
                                </p:cTn>
                              </p:par>
                              <p:par>
                                <p:cTn id="37" presetID="8" presetClass="emph" presetSubtype="0" accel="33333" fill="hold" nodeType="withEffect">
                                  <p:stCondLst>
                                    <p:cond delay="9000"/>
                                  </p:stCondLst>
                                  <p:childTnLst>
                                    <p:animRot by="5400000">
                                      <p:cBhvr>
                                        <p:cTn id="38" dur="4000" fill="hold"/>
                                        <p:tgtEl>
                                          <p:spTgt spid="13"/>
                                        </p:tgtEl>
                                        <p:attrNameLst>
                                          <p:attrName>r</p:attrName>
                                        </p:attrNameLst>
                                      </p:cBhvr>
                                    </p:animRot>
                                  </p:childTnLst>
                                </p:cTn>
                              </p:par>
                              <p:par>
                                <p:cTn id="39" presetID="42" presetClass="path" presetSubtype="0" accel="50000" decel="50000" fill="hold" nodeType="withEffect">
                                  <p:stCondLst>
                                    <p:cond delay="9000"/>
                                  </p:stCondLst>
                                  <p:childTnLst>
                                    <p:animMotion origin="layout" path="M 1.66667E-6 -4.44444E-6 L 0.57448 -4.44444E-6 " pathEditMode="relative" rAng="0" ptsTypes="AA">
                                      <p:cBhvr>
                                        <p:cTn id="40" dur="3000" fill="hold"/>
                                        <p:tgtEl>
                                          <p:spTgt spid="13"/>
                                        </p:tgtEl>
                                        <p:attrNameLst>
                                          <p:attrName>ppt_x</p:attrName>
                                          <p:attrName>ppt_y</p:attrName>
                                        </p:attrNameLst>
                                      </p:cBhvr>
                                      <p:rCtr x="28719" y="0"/>
                                    </p:animMotion>
                                  </p:childTnLst>
                                </p:cTn>
                              </p:par>
                              <p:par>
                                <p:cTn id="41" presetID="8" presetClass="emph" presetSubtype="0" accel="33333" fill="hold" nodeType="withEffect">
                                  <p:stCondLst>
                                    <p:cond delay="9000"/>
                                  </p:stCondLst>
                                  <p:childTnLst>
                                    <p:animRot by="5400000">
                                      <p:cBhvr>
                                        <p:cTn id="42" dur="4000" fill="hold"/>
                                        <p:tgtEl>
                                          <p:spTgt spid="3"/>
                                        </p:tgtEl>
                                        <p:attrNameLst>
                                          <p:attrName>r</p:attrName>
                                        </p:attrNameLst>
                                      </p:cBhvr>
                                    </p:animRot>
                                  </p:childTnLst>
                                </p:cTn>
                              </p:par>
                              <p:par>
                                <p:cTn id="43" presetID="42" presetClass="path" presetSubtype="0" accel="50000" decel="50000" fill="hold" nodeType="withEffect">
                                  <p:stCondLst>
                                    <p:cond delay="9000"/>
                                  </p:stCondLst>
                                  <p:childTnLst>
                                    <p:animMotion origin="layout" path="M 1.66667E-6 -4.44444E-6 L 0.57448 -4.44444E-6 " pathEditMode="relative" rAng="0" ptsTypes="AA">
                                      <p:cBhvr>
                                        <p:cTn id="44" dur="3000" fill="hold"/>
                                        <p:tgtEl>
                                          <p:spTgt spid="3"/>
                                        </p:tgtEl>
                                        <p:attrNameLst>
                                          <p:attrName>ppt_x</p:attrName>
                                          <p:attrName>ppt_y</p:attrName>
                                        </p:attrNameLst>
                                      </p:cBhvr>
                                      <p:rCtr x="28719" y="0"/>
                                    </p:animMotion>
                                  </p:childTnLst>
                                </p:cTn>
                              </p:par>
                              <p:par>
                                <p:cTn id="45" presetID="10" presetClass="exit" presetSubtype="0" fill="hold" grpId="0" nodeType="withEffect">
                                  <p:stCondLst>
                                    <p:cond delay="9000"/>
                                  </p:stCondLst>
                                  <p:childTnLst>
                                    <p:animEffect transition="out" filter="fade">
                                      <p:cBhvr>
                                        <p:cTn id="46" dur="1000"/>
                                        <p:tgtEl>
                                          <p:spTgt spid="8"/>
                                        </p:tgtEl>
                                      </p:cBhvr>
                                    </p:animEffect>
                                    <p:set>
                                      <p:cBhvr>
                                        <p:cTn id="47" dur="1" fill="hold">
                                          <p:stCondLst>
                                            <p:cond delay="999"/>
                                          </p:stCondLst>
                                        </p:cTn>
                                        <p:tgtEl>
                                          <p:spTgt spid="8"/>
                                        </p:tgtEl>
                                        <p:attrNameLst>
                                          <p:attrName>style.visibility</p:attrName>
                                        </p:attrNameLst>
                                      </p:cBhvr>
                                      <p:to>
                                        <p:strVal val="hidden"/>
                                      </p:to>
                                    </p:set>
                                  </p:childTnLst>
                                </p:cTn>
                              </p:par>
                              <p:par>
                                <p:cTn id="48" presetID="10" presetClass="exit" presetSubtype="0" fill="hold" grpId="0" nodeType="withEffect">
                                  <p:stCondLst>
                                    <p:cond delay="9000"/>
                                  </p:stCondLst>
                                  <p:childTnLst>
                                    <p:animEffect transition="out" filter="fade">
                                      <p:cBhvr>
                                        <p:cTn id="49" dur="1000"/>
                                        <p:tgtEl>
                                          <p:spTgt spid="7"/>
                                        </p:tgtEl>
                                      </p:cBhvr>
                                    </p:animEffect>
                                    <p:set>
                                      <p:cBhvr>
                                        <p:cTn id="50" dur="1" fill="hold">
                                          <p:stCondLst>
                                            <p:cond delay="999"/>
                                          </p:stCondLst>
                                        </p:cTn>
                                        <p:tgtEl>
                                          <p:spTgt spid="7"/>
                                        </p:tgtEl>
                                        <p:attrNameLst>
                                          <p:attrName>style.visibility</p:attrName>
                                        </p:attrNameLst>
                                      </p:cBhvr>
                                      <p:to>
                                        <p:strVal val="hidden"/>
                                      </p:to>
                                    </p:set>
                                  </p:childTnLst>
                                </p:cTn>
                              </p:par>
                              <p:par>
                                <p:cTn id="51" presetID="17" presetClass="entr" presetSubtype="8" fill="hold" nodeType="withEffect">
                                  <p:stCondLst>
                                    <p:cond delay="10000"/>
                                  </p:stCondLst>
                                  <p:childTnLst>
                                    <p:set>
                                      <p:cBhvr>
                                        <p:cTn id="52" dur="1" fill="hold">
                                          <p:stCondLst>
                                            <p:cond delay="0"/>
                                          </p:stCondLst>
                                        </p:cTn>
                                        <p:tgtEl>
                                          <p:spTgt spid="9"/>
                                        </p:tgtEl>
                                        <p:attrNameLst>
                                          <p:attrName>style.visibility</p:attrName>
                                        </p:attrNameLst>
                                      </p:cBhvr>
                                      <p:to>
                                        <p:strVal val="visible"/>
                                      </p:to>
                                    </p:set>
                                    <p:anim calcmode="lin" valueType="num">
                                      <p:cBhvr>
                                        <p:cTn id="53" dur="2500" fill="hold"/>
                                        <p:tgtEl>
                                          <p:spTgt spid="9"/>
                                        </p:tgtEl>
                                        <p:attrNameLst>
                                          <p:attrName>ppt_x</p:attrName>
                                        </p:attrNameLst>
                                      </p:cBhvr>
                                      <p:tavLst>
                                        <p:tav tm="0">
                                          <p:val>
                                            <p:strVal val="#ppt_x-#ppt_w/2"/>
                                          </p:val>
                                        </p:tav>
                                        <p:tav tm="100000">
                                          <p:val>
                                            <p:strVal val="#ppt_x"/>
                                          </p:val>
                                        </p:tav>
                                      </p:tavLst>
                                    </p:anim>
                                    <p:anim calcmode="lin" valueType="num">
                                      <p:cBhvr>
                                        <p:cTn id="54" dur="2500" fill="hold"/>
                                        <p:tgtEl>
                                          <p:spTgt spid="9"/>
                                        </p:tgtEl>
                                        <p:attrNameLst>
                                          <p:attrName>ppt_y</p:attrName>
                                        </p:attrNameLst>
                                      </p:cBhvr>
                                      <p:tavLst>
                                        <p:tav tm="0">
                                          <p:val>
                                            <p:strVal val="#ppt_y"/>
                                          </p:val>
                                        </p:tav>
                                        <p:tav tm="100000">
                                          <p:val>
                                            <p:strVal val="#ppt_y"/>
                                          </p:val>
                                        </p:tav>
                                      </p:tavLst>
                                    </p:anim>
                                    <p:anim calcmode="lin" valueType="num">
                                      <p:cBhvr>
                                        <p:cTn id="55" dur="2500" fill="hold"/>
                                        <p:tgtEl>
                                          <p:spTgt spid="9"/>
                                        </p:tgtEl>
                                        <p:attrNameLst>
                                          <p:attrName>ppt_w</p:attrName>
                                        </p:attrNameLst>
                                      </p:cBhvr>
                                      <p:tavLst>
                                        <p:tav tm="0">
                                          <p:val>
                                            <p:fltVal val="0"/>
                                          </p:val>
                                        </p:tav>
                                        <p:tav tm="100000">
                                          <p:val>
                                            <p:strVal val="#ppt_w"/>
                                          </p:val>
                                        </p:tav>
                                      </p:tavLst>
                                    </p:anim>
                                    <p:anim calcmode="lin" valueType="num">
                                      <p:cBhvr>
                                        <p:cTn id="56" dur="2500" fill="hold"/>
                                        <p:tgtEl>
                                          <p:spTgt spid="9"/>
                                        </p:tgtEl>
                                        <p:attrNameLst>
                                          <p:attrName>ppt_h</p:attrName>
                                        </p:attrNameLst>
                                      </p:cBhvr>
                                      <p:tavLst>
                                        <p:tav tm="0">
                                          <p:val>
                                            <p:strVal val="#ppt_h"/>
                                          </p:val>
                                        </p:tav>
                                        <p:tav tm="100000">
                                          <p:val>
                                            <p:strVal val="#ppt_h"/>
                                          </p:val>
                                        </p:tav>
                                      </p:tavLst>
                                    </p:anim>
                                  </p:childTnLst>
                                </p:cTn>
                              </p:par>
                              <p:par>
                                <p:cTn id="57" presetID="6" presetClass="entr" presetSubtype="32" fill="hold" nodeType="withEffect">
                                  <p:stCondLst>
                                    <p:cond delay="10000"/>
                                  </p:stCondLst>
                                  <p:childTnLst>
                                    <p:set>
                                      <p:cBhvr>
                                        <p:cTn id="58" dur="1" fill="hold">
                                          <p:stCondLst>
                                            <p:cond delay="0"/>
                                          </p:stCondLst>
                                        </p:cTn>
                                        <p:tgtEl>
                                          <p:spTgt spid="9"/>
                                        </p:tgtEl>
                                        <p:attrNameLst>
                                          <p:attrName>style.visibility</p:attrName>
                                        </p:attrNameLst>
                                      </p:cBhvr>
                                      <p:to>
                                        <p:strVal val="visible"/>
                                      </p:to>
                                    </p:set>
                                    <p:animEffect transition="in" filter="circle(out)">
                                      <p:cBhvr>
                                        <p:cTn id="59" dur="2500"/>
                                        <p:tgtEl>
                                          <p:spTgt spid="9"/>
                                        </p:tgtEl>
                                      </p:cBhvr>
                                    </p:animEffect>
                                  </p:childTnLst>
                                </p:cTn>
                              </p:par>
                              <p:par>
                                <p:cTn id="60" presetID="17" presetClass="entr" presetSubtype="2" fill="hold" nodeType="withEffect">
                                  <p:stCondLst>
                                    <p:cond delay="10000"/>
                                  </p:stCondLst>
                                  <p:childTnLst>
                                    <p:set>
                                      <p:cBhvr>
                                        <p:cTn id="61" dur="1" fill="hold">
                                          <p:stCondLst>
                                            <p:cond delay="0"/>
                                          </p:stCondLst>
                                        </p:cTn>
                                        <p:tgtEl>
                                          <p:spTgt spid="10"/>
                                        </p:tgtEl>
                                        <p:attrNameLst>
                                          <p:attrName>style.visibility</p:attrName>
                                        </p:attrNameLst>
                                      </p:cBhvr>
                                      <p:to>
                                        <p:strVal val="visible"/>
                                      </p:to>
                                    </p:set>
                                    <p:anim calcmode="lin" valueType="num">
                                      <p:cBhvr>
                                        <p:cTn id="62" dur="2500" fill="hold"/>
                                        <p:tgtEl>
                                          <p:spTgt spid="10"/>
                                        </p:tgtEl>
                                        <p:attrNameLst>
                                          <p:attrName>ppt_x</p:attrName>
                                        </p:attrNameLst>
                                      </p:cBhvr>
                                      <p:tavLst>
                                        <p:tav tm="0">
                                          <p:val>
                                            <p:strVal val="#ppt_x+#ppt_w/2"/>
                                          </p:val>
                                        </p:tav>
                                        <p:tav tm="100000">
                                          <p:val>
                                            <p:strVal val="#ppt_x"/>
                                          </p:val>
                                        </p:tav>
                                      </p:tavLst>
                                    </p:anim>
                                    <p:anim calcmode="lin" valueType="num">
                                      <p:cBhvr>
                                        <p:cTn id="63" dur="2500" fill="hold"/>
                                        <p:tgtEl>
                                          <p:spTgt spid="10"/>
                                        </p:tgtEl>
                                        <p:attrNameLst>
                                          <p:attrName>ppt_y</p:attrName>
                                        </p:attrNameLst>
                                      </p:cBhvr>
                                      <p:tavLst>
                                        <p:tav tm="0">
                                          <p:val>
                                            <p:strVal val="#ppt_y"/>
                                          </p:val>
                                        </p:tav>
                                        <p:tav tm="100000">
                                          <p:val>
                                            <p:strVal val="#ppt_y"/>
                                          </p:val>
                                        </p:tav>
                                      </p:tavLst>
                                    </p:anim>
                                    <p:anim calcmode="lin" valueType="num">
                                      <p:cBhvr>
                                        <p:cTn id="64" dur="2500" fill="hold"/>
                                        <p:tgtEl>
                                          <p:spTgt spid="10"/>
                                        </p:tgtEl>
                                        <p:attrNameLst>
                                          <p:attrName>ppt_w</p:attrName>
                                        </p:attrNameLst>
                                      </p:cBhvr>
                                      <p:tavLst>
                                        <p:tav tm="0">
                                          <p:val>
                                            <p:fltVal val="0"/>
                                          </p:val>
                                        </p:tav>
                                        <p:tav tm="100000">
                                          <p:val>
                                            <p:strVal val="#ppt_w"/>
                                          </p:val>
                                        </p:tav>
                                      </p:tavLst>
                                    </p:anim>
                                    <p:anim calcmode="lin" valueType="num">
                                      <p:cBhvr>
                                        <p:cTn id="65" dur="2500" fill="hold"/>
                                        <p:tgtEl>
                                          <p:spTgt spid="10"/>
                                        </p:tgtEl>
                                        <p:attrNameLst>
                                          <p:attrName>ppt_h</p:attrName>
                                        </p:attrNameLst>
                                      </p:cBhvr>
                                      <p:tavLst>
                                        <p:tav tm="0">
                                          <p:val>
                                            <p:strVal val="#ppt_h"/>
                                          </p:val>
                                        </p:tav>
                                        <p:tav tm="100000">
                                          <p:val>
                                            <p:strVal val="#ppt_h"/>
                                          </p:val>
                                        </p:tav>
                                      </p:tavLst>
                                    </p:anim>
                                  </p:childTnLst>
                                </p:cTn>
                              </p:par>
                              <p:par>
                                <p:cTn id="66" presetID="6" presetClass="entr" presetSubtype="32" fill="hold" nodeType="withEffect">
                                  <p:stCondLst>
                                    <p:cond delay="10000"/>
                                  </p:stCondLst>
                                  <p:childTnLst>
                                    <p:set>
                                      <p:cBhvr>
                                        <p:cTn id="67" dur="1" fill="hold">
                                          <p:stCondLst>
                                            <p:cond delay="0"/>
                                          </p:stCondLst>
                                        </p:cTn>
                                        <p:tgtEl>
                                          <p:spTgt spid="10"/>
                                        </p:tgtEl>
                                        <p:attrNameLst>
                                          <p:attrName>style.visibility</p:attrName>
                                        </p:attrNameLst>
                                      </p:cBhvr>
                                      <p:to>
                                        <p:strVal val="visible"/>
                                      </p:to>
                                    </p:set>
                                    <p:animEffect transition="in" filter="circle(out)">
                                      <p:cBhvr>
                                        <p:cTn id="68" dur="2500"/>
                                        <p:tgtEl>
                                          <p:spTgt spid="10"/>
                                        </p:tgtEl>
                                      </p:cBhvr>
                                    </p:animEffect>
                                  </p:childTnLst>
                                </p:cTn>
                              </p:par>
                              <p:par>
                                <p:cTn id="69" presetID="16" presetClass="entr" presetSubtype="37" fill="hold" nodeType="withEffect">
                                  <p:stCondLst>
                                    <p:cond delay="9500"/>
                                  </p:stCondLst>
                                  <p:childTnLst>
                                    <p:set>
                                      <p:cBhvr>
                                        <p:cTn id="70" dur="1" fill="hold">
                                          <p:stCondLst>
                                            <p:cond delay="0"/>
                                          </p:stCondLst>
                                        </p:cTn>
                                        <p:tgtEl>
                                          <p:spTgt spid="11"/>
                                        </p:tgtEl>
                                        <p:attrNameLst>
                                          <p:attrName>style.visibility</p:attrName>
                                        </p:attrNameLst>
                                      </p:cBhvr>
                                      <p:to>
                                        <p:strVal val="visible"/>
                                      </p:to>
                                    </p:set>
                                    <p:animEffect transition="in" filter="barn(outVertical)">
                                      <p:cBhvr>
                                        <p:cTn id="71" dur="2500"/>
                                        <p:tgtEl>
                                          <p:spTgt spid="11"/>
                                        </p:tgtEl>
                                      </p:cBhvr>
                                    </p:animEffect>
                                  </p:childTnLst>
                                </p:cTn>
                              </p:par>
                              <p:par>
                                <p:cTn id="72" presetID="16" presetClass="entr" presetSubtype="37" fill="hold" nodeType="withEffect">
                                  <p:stCondLst>
                                    <p:cond delay="10000"/>
                                  </p:stCondLst>
                                  <p:childTnLst>
                                    <p:set>
                                      <p:cBhvr>
                                        <p:cTn id="73" dur="1" fill="hold">
                                          <p:stCondLst>
                                            <p:cond delay="0"/>
                                          </p:stCondLst>
                                        </p:cTn>
                                        <p:tgtEl>
                                          <p:spTgt spid="12"/>
                                        </p:tgtEl>
                                        <p:attrNameLst>
                                          <p:attrName>style.visibility</p:attrName>
                                        </p:attrNameLst>
                                      </p:cBhvr>
                                      <p:to>
                                        <p:strVal val="visible"/>
                                      </p:to>
                                    </p:set>
                                    <p:animEffect transition="in" filter="barn(outVertical)">
                                      <p:cBhvr>
                                        <p:cTn id="74" dur="1500"/>
                                        <p:tgtEl>
                                          <p:spTgt spid="12"/>
                                        </p:tgtEl>
                                      </p:cBhvr>
                                    </p:animEffect>
                                  </p:childTnLst>
                                </p:cTn>
                              </p:par>
                              <p:par>
                                <p:cTn id="75" presetID="10" presetClass="entr" presetSubtype="0" fill="hold" grpId="0" nodeType="withEffect">
                                  <p:stCondLst>
                                    <p:cond delay="1100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7" grpId="0" animBg="1"/>
      <p:bldP spid="7" grpId="1" animBg="1"/>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9C7A1F6-92A7-22C0-F014-0CFFF835256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5"/>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0DABD6F7-E51A-0937-9CAC-E433CE3534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3472E1CD-DDF8-3CB1-8850-1F4EFA553A4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David Stanley</a:t>
            </a:r>
          </a:p>
        </p:txBody>
      </p:sp>
    </p:spTree>
    <p:extLst>
      <p:ext uri="{BB962C8B-B14F-4D97-AF65-F5344CB8AC3E}">
        <p14:creationId xmlns:p14="http://schemas.microsoft.com/office/powerpoint/2010/main" val="236063551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1F88C9A-A81E-C9B2-A039-29AA6D2FCB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13" name="Foto 1">
            <a:extLst>
              <a:ext uri="{FF2B5EF4-FFF2-40B4-BE49-F238E27FC236}">
                <a16:creationId xmlns:a16="http://schemas.microsoft.com/office/drawing/2014/main" id="{F3858E02-64EF-4160-8488-E5081074AE8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4" name="Foto 2">
            <a:extLst>
              <a:ext uri="{FF2B5EF4-FFF2-40B4-BE49-F238E27FC236}">
                <a16:creationId xmlns:a16="http://schemas.microsoft.com/office/drawing/2014/main" id="{08F713DF-C086-348A-F1FD-B07DA05852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5" name="Foto 3">
            <a:extLst>
              <a:ext uri="{FF2B5EF4-FFF2-40B4-BE49-F238E27FC236}">
                <a16:creationId xmlns:a16="http://schemas.microsoft.com/office/drawing/2014/main" id="{41E21B33-EA35-E517-689A-386EA493AC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77" cy="8569956"/>
          </a:xfrm>
          <a:prstGeom prst="rect">
            <a:avLst/>
          </a:prstGeom>
        </p:spPr>
      </p:pic>
      <p:pic>
        <p:nvPicPr>
          <p:cNvPr id="2" name="Rám">
            <a:extLst>
              <a:ext uri="{FF2B5EF4-FFF2-40B4-BE49-F238E27FC236}">
                <a16:creationId xmlns:a16="http://schemas.microsoft.com/office/drawing/2014/main" id="{4C27F6C0-722C-806B-8E80-78D529176DC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5226569" cy="8564945"/>
          </a:xfrm>
          <a:prstGeom prst="rect">
            <a:avLst/>
          </a:prstGeom>
        </p:spPr>
      </p:pic>
      <p:sp>
        <p:nvSpPr>
          <p:cNvPr id="3" name="Autor">
            <a:extLst>
              <a:ext uri="{FF2B5EF4-FFF2-40B4-BE49-F238E27FC236}">
                <a16:creationId xmlns:a16="http://schemas.microsoft.com/office/drawing/2014/main" id="{20865AAB-712C-4295-9478-0607AECCCA22}"/>
              </a:ext>
            </a:extLst>
          </p:cNvPr>
          <p:cNvSpPr>
            <a:spLocks noChangeAspect="1"/>
          </p:cNvSpPr>
          <p:nvPr/>
        </p:nvSpPr>
        <p:spPr>
          <a:xfrm>
            <a:off x="6864000" y="8064000"/>
            <a:ext cx="1512000" cy="180000"/>
          </a:xfrm>
          <a:prstGeom prst="roundRect">
            <a:avLst>
              <a:gd name="adj" fmla="val 0"/>
            </a:avLst>
          </a:prstGeom>
          <a:solidFill>
            <a:srgbClr val="EDC167"/>
          </a:solidFill>
          <a:ln>
            <a:solidFill>
              <a:schemeClr val="accent2">
                <a:lumMod val="50000"/>
              </a:schemeClr>
            </a:solidFill>
          </a:ln>
          <a:effectLst>
            <a:outerShdw blurRad="50800" dist="63500" dir="2700000" algn="tl" rotWithShape="0">
              <a:prstClr val="black">
                <a:alpha val="91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144000" tIns="0" rIns="144000" bIns="0" rtlCol="0" anchor="ctr">
            <a:noAutofit/>
          </a:bodyPr>
          <a:lstStyle/>
          <a:p>
            <a:pPr lvl="0" algn="ctr">
              <a:defRPr/>
            </a:pPr>
            <a:r>
              <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rPr>
              <a:t>Photo © </a:t>
            </a:r>
            <a:r>
              <a:rPr lang="sk-SK" sz="1000" b="1">
                <a:ln w="6350">
                  <a:solidFill>
                    <a:prstClr val="black">
                      <a:alpha val="40000"/>
                    </a:prstClr>
                  </a:solidFill>
                </a:ln>
                <a:solidFill>
                  <a:prstClr val="black"/>
                </a:solidFill>
                <a:latin typeface="ContusTEEMed" pitchFamily="2" charset="0"/>
              </a:rPr>
              <a:t>Maite Elorza</a:t>
            </a:r>
            <a:endParaRPr kumimoji="0" lang="sk-SK" sz="1000" b="1" i="0" u="none" strike="noStrike" kern="1200" cap="none" spc="0" normalizeH="0" baseline="0" noProof="0">
              <a:ln w="6350">
                <a:solidFill>
                  <a:prstClr val="black">
                    <a:alpha val="40000"/>
                  </a:prstClr>
                </a:solidFill>
              </a:ln>
              <a:solidFill>
                <a:prstClr val="black"/>
              </a:solidFill>
              <a:effectLst/>
              <a:uLnTx/>
              <a:uFillTx/>
              <a:latin typeface="ContusTEEMed" pitchFamily="2" charset="0"/>
              <a:ea typeface="+mn-ea"/>
              <a:cs typeface="+mn-cs"/>
            </a:endParaRPr>
          </a:p>
        </p:txBody>
      </p:sp>
    </p:spTree>
    <p:extLst>
      <p:ext uri="{BB962C8B-B14F-4D97-AF65-F5344CB8AC3E}">
        <p14:creationId xmlns:p14="http://schemas.microsoft.com/office/powerpoint/2010/main" val="4274791634"/>
      </p:ext>
    </p:extLst>
  </p:cSld>
  <p:clrMapOvr>
    <a:masterClrMapping/>
  </p:clrMapOvr>
  <mc:AlternateContent xmlns:mc="http://schemas.openxmlformats.org/markup-compatibility/2006" xmlns:p14="http://schemas.microsoft.com/office/powerpoint/2010/main">
    <mc:Choice Requires="p14">
      <p:transition spd="slow" p14:dur="2500" advClick="0" advTm="6000">
        <p:wedge/>
      </p:transition>
    </mc:Choice>
    <mc:Fallback xmlns="">
      <p:transition spd="slow" advClick="0" advTm="6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1000"/>
                                  </p:stCondLst>
                                  <p:childTnLst>
                                    <p:set>
                                      <p:cBhvr>
                                        <p:cTn id="6" dur="1" fill="hold">
                                          <p:stCondLst>
                                            <p:cond delay="0"/>
                                          </p:stCondLst>
                                        </p:cTn>
                                        <p:tgtEl>
                                          <p:spTgt spid="13"/>
                                        </p:tgtEl>
                                        <p:attrNameLst>
                                          <p:attrName>style.visibility</p:attrName>
                                        </p:attrNameLst>
                                      </p:cBhvr>
                                      <p:to>
                                        <p:strVal val="visible"/>
                                      </p:to>
                                    </p:set>
                                    <p:anim calcmode="lin" valueType="num">
                                      <p:cBhvr>
                                        <p:cTn id="7" dur="2500" fill="hold"/>
                                        <p:tgtEl>
                                          <p:spTgt spid="13"/>
                                        </p:tgtEl>
                                        <p:attrNameLst>
                                          <p:attrName>ppt_x</p:attrName>
                                        </p:attrNameLst>
                                      </p:cBhvr>
                                      <p:tavLst>
                                        <p:tav tm="0">
                                          <p:val>
                                            <p:strVal val="#ppt_x-#ppt_w/2"/>
                                          </p:val>
                                        </p:tav>
                                        <p:tav tm="100000">
                                          <p:val>
                                            <p:strVal val="#ppt_x"/>
                                          </p:val>
                                        </p:tav>
                                      </p:tavLst>
                                    </p:anim>
                                    <p:anim calcmode="lin" valueType="num">
                                      <p:cBhvr>
                                        <p:cTn id="8" dur="2500" fill="hold"/>
                                        <p:tgtEl>
                                          <p:spTgt spid="13"/>
                                        </p:tgtEl>
                                        <p:attrNameLst>
                                          <p:attrName>ppt_y</p:attrName>
                                        </p:attrNameLst>
                                      </p:cBhvr>
                                      <p:tavLst>
                                        <p:tav tm="0">
                                          <p:val>
                                            <p:strVal val="#ppt_y"/>
                                          </p:val>
                                        </p:tav>
                                        <p:tav tm="100000">
                                          <p:val>
                                            <p:strVal val="#ppt_y"/>
                                          </p:val>
                                        </p:tav>
                                      </p:tavLst>
                                    </p:anim>
                                    <p:anim calcmode="lin" valueType="num">
                                      <p:cBhvr>
                                        <p:cTn id="9" dur="2500" fill="hold"/>
                                        <p:tgtEl>
                                          <p:spTgt spid="13"/>
                                        </p:tgtEl>
                                        <p:attrNameLst>
                                          <p:attrName>ppt_w</p:attrName>
                                        </p:attrNameLst>
                                      </p:cBhvr>
                                      <p:tavLst>
                                        <p:tav tm="0">
                                          <p:val>
                                            <p:fltVal val="0"/>
                                          </p:val>
                                        </p:tav>
                                        <p:tav tm="100000">
                                          <p:val>
                                            <p:strVal val="#ppt_w"/>
                                          </p:val>
                                        </p:tav>
                                      </p:tavLst>
                                    </p:anim>
                                    <p:anim calcmode="lin" valueType="num">
                                      <p:cBhvr>
                                        <p:cTn id="10" dur="2500" fill="hold"/>
                                        <p:tgtEl>
                                          <p:spTgt spid="13"/>
                                        </p:tgtEl>
                                        <p:attrNameLst>
                                          <p:attrName>ppt_h</p:attrName>
                                        </p:attrNameLst>
                                      </p:cBhvr>
                                      <p:tavLst>
                                        <p:tav tm="0">
                                          <p:val>
                                            <p:strVal val="#ppt_h"/>
                                          </p:val>
                                        </p:tav>
                                        <p:tav tm="100000">
                                          <p:val>
                                            <p:strVal val="#ppt_h"/>
                                          </p:val>
                                        </p:tav>
                                      </p:tavLst>
                                    </p:anim>
                                  </p:childTnLst>
                                </p:cTn>
                              </p:par>
                              <p:par>
                                <p:cTn id="11" presetID="6" presetClass="entr" presetSubtype="32" fill="hold"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circle(out)">
                                      <p:cBhvr>
                                        <p:cTn id="13" dur="2500"/>
                                        <p:tgtEl>
                                          <p:spTgt spid="13"/>
                                        </p:tgtEl>
                                      </p:cBhvr>
                                    </p:animEffec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2500" fill="hold"/>
                                        <p:tgtEl>
                                          <p:spTgt spid="4"/>
                                        </p:tgtEl>
                                        <p:attrNameLst>
                                          <p:attrName>ppt_x</p:attrName>
                                        </p:attrNameLst>
                                      </p:cBhvr>
                                      <p:tavLst>
                                        <p:tav tm="0">
                                          <p:val>
                                            <p:strVal val="#ppt_x+#ppt_w/2"/>
                                          </p:val>
                                        </p:tav>
                                        <p:tav tm="100000">
                                          <p:val>
                                            <p:strVal val="#ppt_x"/>
                                          </p:val>
                                        </p:tav>
                                      </p:tavLst>
                                    </p:anim>
                                    <p:anim calcmode="lin" valueType="num">
                                      <p:cBhvr>
                                        <p:cTn id="17" dur="2500" fill="hold"/>
                                        <p:tgtEl>
                                          <p:spTgt spid="4"/>
                                        </p:tgtEl>
                                        <p:attrNameLst>
                                          <p:attrName>ppt_y</p:attrName>
                                        </p:attrNameLst>
                                      </p:cBhvr>
                                      <p:tavLst>
                                        <p:tav tm="0">
                                          <p:val>
                                            <p:strVal val="#ppt_y"/>
                                          </p:val>
                                        </p:tav>
                                        <p:tav tm="100000">
                                          <p:val>
                                            <p:strVal val="#ppt_y"/>
                                          </p:val>
                                        </p:tav>
                                      </p:tavLst>
                                    </p:anim>
                                    <p:anim calcmode="lin" valueType="num">
                                      <p:cBhvr>
                                        <p:cTn id="18" dur="2500" fill="hold"/>
                                        <p:tgtEl>
                                          <p:spTgt spid="4"/>
                                        </p:tgtEl>
                                        <p:attrNameLst>
                                          <p:attrName>ppt_w</p:attrName>
                                        </p:attrNameLst>
                                      </p:cBhvr>
                                      <p:tavLst>
                                        <p:tav tm="0">
                                          <p:val>
                                            <p:fltVal val="0"/>
                                          </p:val>
                                        </p:tav>
                                        <p:tav tm="100000">
                                          <p:val>
                                            <p:strVal val="#ppt_w"/>
                                          </p:val>
                                        </p:tav>
                                      </p:tavLst>
                                    </p:anim>
                                    <p:anim calcmode="lin" valueType="num">
                                      <p:cBhvr>
                                        <p:cTn id="19" dur="25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2500"/>
                                        <p:tgtEl>
                                          <p:spTgt spid="4"/>
                                        </p:tgtEl>
                                      </p:cBhvr>
                                    </p:animEffect>
                                  </p:childTnLst>
                                </p:cTn>
                              </p:par>
                              <p:par>
                                <p:cTn id="23" presetID="16" presetClass="entr" presetSubtype="37" fill="hold" nodeType="withEffect">
                                  <p:stCondLst>
                                    <p:cond delay="1750"/>
                                  </p:stCondLst>
                                  <p:childTnLst>
                                    <p:set>
                                      <p:cBhvr>
                                        <p:cTn id="24" dur="1" fill="hold">
                                          <p:stCondLst>
                                            <p:cond delay="0"/>
                                          </p:stCondLst>
                                        </p:cTn>
                                        <p:tgtEl>
                                          <p:spTgt spid="5"/>
                                        </p:tgtEl>
                                        <p:attrNameLst>
                                          <p:attrName>style.visibility</p:attrName>
                                        </p:attrNameLst>
                                      </p:cBhvr>
                                      <p:to>
                                        <p:strVal val="visible"/>
                                      </p:to>
                                    </p:set>
                                    <p:animEffect transition="in" filter="barn(outVertical)">
                                      <p:cBhvr>
                                        <p:cTn id="25" dur="1500"/>
                                        <p:tgtEl>
                                          <p:spTgt spid="5"/>
                                        </p:tgtEl>
                                      </p:cBhvr>
                                    </p:animEffect>
                                  </p:childTnLst>
                                </p:cTn>
                              </p:par>
                              <p:par>
                                <p:cTn id="26" presetID="10" presetClass="entr" presetSubtype="0" fill="hold" grpId="0" nodeType="withEffect">
                                  <p:stCondLst>
                                    <p:cond delay="20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AD8CF114-A925-E764-C21D-1647E3AE3CB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26569" cy="8564945"/>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2218" y="684378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800000" y="5544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8000">
                      <a:schemeClr val="bg1"/>
                    </a:gs>
                    <a:gs pos="61000">
                      <a:schemeClr val="tx1"/>
                    </a:gs>
                    <a:gs pos="2000">
                      <a:schemeClr val="tx1"/>
                    </a:gs>
                    <a:gs pos="100000">
                      <a:schemeClr val="bg1"/>
                    </a:gs>
                  </a:gsLst>
                  <a:lin ang="10800000" scaled="1"/>
                  <a:tileRect/>
                </a:gradFill>
                <a:latin typeface="Nadianne" panose="03020902050305070206" pitchFamily="66" charset="0"/>
              </a:rPr>
              <a:t>Contact :			pista2011@gmail.com</a:t>
            </a:r>
          </a:p>
        </p:txBody>
      </p:sp>
      <p:sp>
        <p:nvSpPr>
          <p:cNvPr id="21" name="Autor">
            <a:extLst>
              <a:ext uri="{FF2B5EF4-FFF2-40B4-BE49-F238E27FC236}">
                <a16:creationId xmlns:a16="http://schemas.microsoft.com/office/drawing/2014/main" id="{4D3E03D1-5505-4690-9983-FC19215E5FFC}"/>
              </a:ext>
            </a:extLst>
          </p:cNvPr>
          <p:cNvSpPr/>
          <p:nvPr/>
        </p:nvSpPr>
        <p:spPr>
          <a:xfrm>
            <a:off x="1800000" y="4968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0000">
                      <a:schemeClr val="bg1"/>
                    </a:gs>
                    <a:gs pos="63000">
                      <a:schemeClr val="tx1"/>
                    </a:gs>
                    <a:gs pos="2000">
                      <a:schemeClr val="tx1"/>
                    </a:gs>
                    <a:gs pos="100000">
                      <a:schemeClr val="bg1"/>
                    </a:gs>
                  </a:gsLst>
                  <a:lin ang="10800000" scaled="1"/>
                  <a:tileRect/>
                </a:gradFill>
                <a:latin typeface="Nadianne" panose="03020902050305070206" pitchFamily="66" charset="0"/>
              </a:rPr>
              <a:t>Created by :		Rumpler Štefan  (Slovakia)</a:t>
            </a:r>
          </a:p>
        </p:txBody>
      </p:sp>
      <p:sp>
        <p:nvSpPr>
          <p:cNvPr id="10" name="Fotografie 3">
            <a:extLst>
              <a:ext uri="{FF2B5EF4-FFF2-40B4-BE49-F238E27FC236}">
                <a16:creationId xmlns:a16="http://schemas.microsoft.com/office/drawing/2014/main" id="{9444F798-970C-48B5-86CF-F3E51DE0E072}"/>
              </a:ext>
            </a:extLst>
          </p:cNvPr>
          <p:cNvSpPr/>
          <p:nvPr/>
        </p:nvSpPr>
        <p:spPr>
          <a:xfrm>
            <a:off x="1800000" y="3600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0000">
                      <a:schemeClr val="bg1"/>
                    </a:gs>
                    <a:gs pos="61000">
                      <a:schemeClr val="tx1"/>
                    </a:gs>
                    <a:gs pos="2000">
                      <a:schemeClr val="tx1"/>
                    </a:gs>
                    <a:gs pos="100000">
                      <a:schemeClr val="bg1"/>
                    </a:gs>
                  </a:gsLst>
                  <a:lin ang="10800000" scaled="1"/>
                  <a:tileRect/>
                </a:gradFill>
                <a:latin typeface="Nadianne" panose="03020902050305070206" pitchFamily="66" charset="0"/>
              </a:rPr>
              <a:t>Photos :			David Stanley  (Canada)</a:t>
            </a:r>
          </a:p>
        </p:txBody>
      </p:sp>
      <p:sp>
        <p:nvSpPr>
          <p:cNvPr id="11" name="Fotografie 2">
            <a:extLst>
              <a:ext uri="{FF2B5EF4-FFF2-40B4-BE49-F238E27FC236}">
                <a16:creationId xmlns:a16="http://schemas.microsoft.com/office/drawing/2014/main" id="{26F9EC7E-17D9-4F07-8899-A37CEA42CED1}"/>
              </a:ext>
            </a:extLst>
          </p:cNvPr>
          <p:cNvSpPr/>
          <p:nvPr/>
        </p:nvSpPr>
        <p:spPr>
          <a:xfrm>
            <a:off x="1800000" y="3024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0000">
                      <a:schemeClr val="bg1"/>
                    </a:gs>
                    <a:gs pos="61000">
                      <a:schemeClr val="tx1"/>
                    </a:gs>
                    <a:gs pos="2000">
                      <a:schemeClr val="tx1"/>
                    </a:gs>
                    <a:gs pos="100000">
                      <a:schemeClr val="bg1"/>
                    </a:gs>
                  </a:gsLst>
                  <a:lin ang="10800000" scaled="1"/>
                  <a:tileRect/>
                </a:gradFill>
                <a:latin typeface="Nadianne" panose="03020902050305070206" pitchFamily="66" charset="0"/>
              </a:rPr>
              <a:t>Photos :			Maite Elorza  (Spain)</a:t>
            </a:r>
          </a:p>
        </p:txBody>
      </p:sp>
      <p:sp>
        <p:nvSpPr>
          <p:cNvPr id="9" name="Fotografie 1">
            <a:extLst>
              <a:ext uri="{FF2B5EF4-FFF2-40B4-BE49-F238E27FC236}">
                <a16:creationId xmlns:a16="http://schemas.microsoft.com/office/drawing/2014/main" id="{8A943F77-9CAD-44CA-9947-0D7C2DE95600}"/>
              </a:ext>
            </a:extLst>
          </p:cNvPr>
          <p:cNvSpPr/>
          <p:nvPr/>
        </p:nvSpPr>
        <p:spPr>
          <a:xfrm>
            <a:off x="1800000" y="2448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defTabSz="500463" eaLnBrk="0" fontAlgn="base" hangingPunct="0">
              <a:spcBef>
                <a:spcPct val="0"/>
              </a:spcBef>
              <a:spcAft>
                <a:spcPct val="0"/>
              </a:spcAft>
            </a:pPr>
            <a:r>
              <a:rPr lang="sk-SK" sz="2400">
                <a:gradFill flip="none" rotWithShape="1">
                  <a:gsLst>
                    <a:gs pos="70000">
                      <a:schemeClr val="bg1"/>
                    </a:gs>
                    <a:gs pos="61000">
                      <a:schemeClr val="tx1"/>
                    </a:gs>
                    <a:gs pos="2000">
                      <a:schemeClr val="tx1"/>
                    </a:gs>
                    <a:gs pos="100000">
                      <a:schemeClr val="bg1"/>
                    </a:gs>
                  </a:gsLst>
                  <a:lin ang="10800000" scaled="1"/>
                  <a:tileRect/>
                </a:gradFill>
                <a:latin typeface="Nadianne" panose="03020902050305070206" pitchFamily="66" charset="0"/>
              </a:rPr>
              <a:t>Photos :			</a:t>
            </a:r>
            <a:r>
              <a:rPr lang="sk-SK" sz="2400">
                <a:gradFill flip="none" rotWithShape="1">
                  <a:gsLst>
                    <a:gs pos="76000">
                      <a:schemeClr val="bg1"/>
                    </a:gs>
                    <a:gs pos="69000">
                      <a:schemeClr val="tx1"/>
                    </a:gs>
                    <a:gs pos="2000">
                      <a:schemeClr val="tx1"/>
                    </a:gs>
                    <a:gs pos="100000">
                      <a:schemeClr val="bg1"/>
                    </a:gs>
                  </a:gsLst>
                  <a:lin ang="10800000" scaled="1"/>
                  <a:tileRect/>
                </a:gradFill>
                <a:latin typeface="Nadianne" panose="03020902050305070206" pitchFamily="66" charset="0"/>
              </a:rPr>
              <a:t>Julia</a:t>
            </a:r>
            <a:r>
              <a:rPr lang="sk-SK" sz="2400">
                <a:gradFill flip="none" rotWithShape="1">
                  <a:gsLst>
                    <a:gs pos="70000">
                      <a:schemeClr val="bg1"/>
                    </a:gs>
                    <a:gs pos="61000">
                      <a:schemeClr val="tx1"/>
                    </a:gs>
                    <a:gs pos="2000">
                      <a:schemeClr val="tx1"/>
                    </a:gs>
                    <a:gs pos="100000">
                      <a:schemeClr val="bg1"/>
                    </a:gs>
                  </a:gsLst>
                  <a:lin ang="10800000" scaled="1"/>
                  <a:tileRect/>
                </a:gradFill>
                <a:latin typeface="Nadianne" panose="03020902050305070206" pitchFamily="66" charset="0"/>
              </a:rPr>
              <a:t> Maudlin JMStudio  (USA)</a:t>
            </a:r>
          </a:p>
        </p:txBody>
      </p:sp>
      <p:sp>
        <p:nvSpPr>
          <p:cNvPr id="16" name="Hudba">
            <a:extLst>
              <a:ext uri="{FF2B5EF4-FFF2-40B4-BE49-F238E27FC236}">
                <a16:creationId xmlns:a16="http://schemas.microsoft.com/office/drawing/2014/main" id="{39178D16-2F76-4235-9FD6-FFABA7B8268E}"/>
              </a:ext>
            </a:extLst>
          </p:cNvPr>
          <p:cNvSpPr/>
          <p:nvPr/>
        </p:nvSpPr>
        <p:spPr>
          <a:xfrm>
            <a:off x="1800000" y="1872000"/>
            <a:ext cx="10692000" cy="46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400" b="0" i="0" u="none" strike="noStrike" kern="1200" cap="none" spc="0" normalizeH="0" baseline="0" noProof="0">
                <a:ln>
                  <a:noFill/>
                </a:ln>
                <a:gradFill flip="none" rotWithShape="1">
                  <a:gsLst>
                    <a:gs pos="81520">
                      <a:schemeClr val="bg1"/>
                    </a:gs>
                    <a:gs pos="74000">
                      <a:schemeClr val="tx1"/>
                    </a:gs>
                    <a:gs pos="2000">
                      <a:schemeClr val="tx1"/>
                    </a:gs>
                    <a:gs pos="100000">
                      <a:schemeClr val="bg1"/>
                    </a:gs>
                  </a:gsLst>
                  <a:lin ang="10800000" scaled="1"/>
                  <a:tileRect/>
                </a:gradFill>
                <a:effectLst/>
                <a:uLnTx/>
                <a:uFillTx/>
                <a:latin typeface="Nadianne" panose="03020902050305070206" pitchFamily="66" charset="0"/>
                <a:ea typeface="+mn-ea"/>
                <a:cs typeface="+mn-cs"/>
              </a:rPr>
              <a:t>Music :			</a:t>
            </a:r>
            <a:r>
              <a:rPr lang="sk-SK" sz="2400">
                <a:gradFill flip="none" rotWithShape="1">
                  <a:gsLst>
                    <a:gs pos="81520">
                      <a:schemeClr val="bg1"/>
                    </a:gs>
                    <a:gs pos="74000">
                      <a:schemeClr val="tx1"/>
                    </a:gs>
                    <a:gs pos="2000">
                      <a:schemeClr val="tx1"/>
                    </a:gs>
                    <a:gs pos="100000">
                      <a:schemeClr val="bg1"/>
                    </a:gs>
                  </a:gsLst>
                  <a:lin ang="10800000" scaled="1"/>
                  <a:tileRect/>
                </a:gradFill>
                <a:latin typeface="Nadianne" panose="03020902050305070206" pitchFamily="66" charset="0"/>
              </a:rPr>
              <a:t>Alipour, Strunz, Farah - Persian Music</a:t>
            </a:r>
            <a:endParaRPr kumimoji="0" lang="fr-FR" sz="2400" b="0" i="0" u="none" strike="noStrike" kern="1200" cap="none" spc="0" normalizeH="0" baseline="0" noProof="0">
              <a:ln>
                <a:noFill/>
              </a:ln>
              <a:gradFill flip="none" rotWithShape="1">
                <a:gsLst>
                  <a:gs pos="81520">
                    <a:schemeClr val="bg1"/>
                  </a:gs>
                  <a:gs pos="74000">
                    <a:schemeClr val="tx1"/>
                  </a:gs>
                  <a:gs pos="2000">
                    <a:schemeClr val="tx1"/>
                  </a:gs>
                  <a:gs pos="100000">
                    <a:schemeClr val="bg1"/>
                  </a:gs>
                </a:gsLst>
                <a:lin ang="10800000" scaled="1"/>
                <a:tileRect/>
              </a:gradFill>
              <a:effectLst/>
              <a:uLnTx/>
              <a:uFillTx/>
              <a:latin typeface="Nadianne" panose="03020902050305070206" pitchFamily="66" charset="0"/>
            </a:endParaRPr>
          </a:p>
        </p:txBody>
      </p:sp>
      <p:sp>
        <p:nvSpPr>
          <p:cNvPr id="20" name="Rok">
            <a:extLst>
              <a:ext uri="{FF2B5EF4-FFF2-40B4-BE49-F238E27FC236}">
                <a16:creationId xmlns:a16="http://schemas.microsoft.com/office/drawing/2014/main" id="{F5420CD4-49D3-4E47-88DA-F3C7894A893C}"/>
              </a:ext>
            </a:extLst>
          </p:cNvPr>
          <p:cNvSpPr/>
          <p:nvPr/>
        </p:nvSpPr>
        <p:spPr>
          <a:xfrm>
            <a:off x="12876584" y="344821"/>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2023</a:t>
            </a:r>
          </a:p>
        </p:txBody>
      </p:sp>
      <p:sp>
        <p:nvSpPr>
          <p:cNvPr id="12" name="Poďakovanie">
            <a:extLst>
              <a:ext uri="{FF2B5EF4-FFF2-40B4-BE49-F238E27FC236}">
                <a16:creationId xmlns:a16="http://schemas.microsoft.com/office/drawing/2014/main" id="{2887FFE3-A799-40C7-824A-B17F2552B803}"/>
              </a:ext>
            </a:extLst>
          </p:cNvPr>
          <p:cNvSpPr/>
          <p:nvPr/>
        </p:nvSpPr>
        <p:spPr>
          <a:xfrm>
            <a:off x="3240000" y="4344030"/>
            <a:ext cx="7848000" cy="360000"/>
          </a:xfrm>
          <a:prstGeom prst="chevron">
            <a:avLst>
              <a:gd name="adj" fmla="val 0"/>
            </a:avLst>
          </a:prstGeom>
          <a:gradFill flip="none" rotWithShape="1">
            <a:gsLst>
              <a:gs pos="99000">
                <a:schemeClr val="accent2">
                  <a:lumMod val="67000"/>
                </a:schemeClr>
              </a:gs>
              <a:gs pos="88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Thanks to all</a:t>
            </a:r>
            <a:r>
              <a:rPr kumimoji="0" lang="sk-SK"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 </a:t>
            </a:r>
            <a:r>
              <a:rPr kumimoji="0" lang="en-US" sz="1800" b="0" i="0" u="none" strike="noStrike" kern="1200" cap="none" spc="0" normalizeH="0" baseline="0" noProof="0">
                <a:ln>
                  <a:noFill/>
                </a:ln>
                <a:solidFill>
                  <a:schemeClr val="tx1"/>
                </a:solidFill>
                <a:effectLst/>
                <a:uLnTx/>
                <a:uFillTx/>
                <a:latin typeface="Nadianne" panose="03020902050305070206" pitchFamily="66" charset="0"/>
                <a:ea typeface="+mn-ea"/>
                <a:cs typeface="+mn-cs"/>
              </a:rPr>
              <a:t>photo owners for the cooperation.</a:t>
            </a:r>
          </a:p>
        </p:txBody>
      </p:sp>
    </p:spTree>
    <p:extLst>
      <p:ext uri="{BB962C8B-B14F-4D97-AF65-F5344CB8AC3E}">
        <p14:creationId xmlns:p14="http://schemas.microsoft.com/office/powerpoint/2010/main" val="2280064112"/>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2000"/>
                                        <p:tgtEl>
                                          <p:spTgt spid="10"/>
                                        </p:tgtEl>
                                      </p:cBhvr>
                                    </p:animEffect>
                                  </p:childTnLst>
                                </p:cTn>
                              </p:par>
                            </p:childTnLst>
                          </p:cTn>
                        </p:par>
                        <p:par>
                          <p:cTn id="24" fill="hold">
                            <p:stCondLst>
                              <p:cond delay="675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500"/>
                                        <p:tgtEl>
                                          <p:spTgt spid="12"/>
                                        </p:tgtEl>
                                      </p:cBhvr>
                                    </p:animEffect>
                                    <p:anim calcmode="lin" valueType="num">
                                      <p:cBhvr>
                                        <p:cTn id="28" dur="1500" fill="hold"/>
                                        <p:tgtEl>
                                          <p:spTgt spid="12"/>
                                        </p:tgtEl>
                                        <p:attrNameLst>
                                          <p:attrName>ppt_x</p:attrName>
                                        </p:attrNameLst>
                                      </p:cBhvr>
                                      <p:tavLst>
                                        <p:tav tm="0">
                                          <p:val>
                                            <p:strVal val="#ppt_x"/>
                                          </p:val>
                                        </p:tav>
                                        <p:tav tm="100000">
                                          <p:val>
                                            <p:strVal val="#ppt_x"/>
                                          </p:val>
                                        </p:tav>
                                      </p:tavLst>
                                    </p:anim>
                                    <p:anim calcmode="lin" valueType="num">
                                      <p:cBhvr>
                                        <p:cTn id="29" dur="1500" fill="hold"/>
                                        <p:tgtEl>
                                          <p:spTgt spid="12"/>
                                        </p:tgtEl>
                                        <p:attrNameLst>
                                          <p:attrName>ppt_y</p:attrName>
                                        </p:attrNameLst>
                                      </p:cBhvr>
                                      <p:tavLst>
                                        <p:tav tm="0">
                                          <p:val>
                                            <p:strVal val="#ppt_y+.1"/>
                                          </p:val>
                                        </p:tav>
                                        <p:tav tm="100000">
                                          <p:val>
                                            <p:strVal val="#ppt_y"/>
                                          </p:val>
                                        </p:tav>
                                      </p:tavLst>
                                    </p:anim>
                                  </p:childTnLst>
                                </p:cTn>
                              </p:par>
                            </p:childTnLst>
                          </p:cTn>
                        </p:par>
                        <p:par>
                          <p:cTn id="30" fill="hold">
                            <p:stCondLst>
                              <p:cond delay="825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2000"/>
                                        <p:tgtEl>
                                          <p:spTgt spid="21"/>
                                        </p:tgtEl>
                                      </p:cBhvr>
                                    </p:animEffect>
                                  </p:childTnLst>
                                </p:cTn>
                              </p:par>
                              <p:par>
                                <p:cTn id="34" presetID="22" presetClass="entr" presetSubtype="8" fill="hold" grpId="0" nodeType="withEffect">
                                  <p:stCondLst>
                                    <p:cond delay="125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2000"/>
                                        <p:tgtEl>
                                          <p:spTgt spid="24"/>
                                        </p:tgtEl>
                                      </p:cBhvr>
                                    </p:animEffect>
                                  </p:childTnLst>
                                </p:cTn>
                              </p:par>
                            </p:childTnLst>
                          </p:cTn>
                        </p:par>
                        <p:par>
                          <p:cTn id="37" fill="hold">
                            <p:stCondLst>
                              <p:cond delay="11500"/>
                            </p:stCondLst>
                            <p:childTnLst>
                              <p:par>
                                <p:cTn id="38" presetID="10" presetClass="entr" presetSubtype="0" fill="hold" nodeType="afterEffect">
                                  <p:stCondLst>
                                    <p:cond delay="500"/>
                                  </p:stCondLst>
                                  <p:childTnLst>
                                    <p:set>
                                      <p:cBhvr>
                                        <p:cTn id="39" dur="1" fill="hold">
                                          <p:stCondLst>
                                            <p:cond delay="0"/>
                                          </p:stCondLst>
                                        </p:cTn>
                                        <p:tgtEl>
                                          <p:spTgt spid="3"/>
                                        </p:tgtEl>
                                        <p:attrNameLst>
                                          <p:attrName>style.visibility</p:attrName>
                                        </p:attrNameLst>
                                      </p:cBhvr>
                                      <p:to>
                                        <p:strVal val="visible"/>
                                      </p:to>
                                    </p:set>
                                    <p:animEffect transition="in" filter="fade">
                                      <p:cBhvr>
                                        <p:cTn id="4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0" grpId="0" animBg="1"/>
      <p:bldP spid="11" grpId="0" animBg="1"/>
      <p:bldP spid="9" grpId="0" animBg="1"/>
      <p:bldP spid="16" grpId="0" animBg="1"/>
      <p:bldP spid="20" grpId="0" animBg="1"/>
      <p:bldP spid="1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 y="180"/>
            <a:ext cx="15239367" cy="8572143"/>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7003260" y="7392022"/>
            <a:ext cx="5524735" cy="777263"/>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147262"/>
            <a:r>
              <a:rPr lang="sk-SK" sz="3175">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63" y="6383131"/>
            <a:ext cx="3240373" cy="1725500"/>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rot="20803506">
            <a:off x="5237016" y="5398310"/>
            <a:ext cx="6858289" cy="1650712"/>
            <a:chOff x="2797978" y="3919524"/>
            <a:chExt cx="5184575" cy="1247867"/>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4940277" y="3919524"/>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2797978" y="4222081"/>
              <a:ext cx="5184575" cy="945310"/>
            </a:xfrm>
            <a:prstGeom prst="rect">
              <a:avLst/>
            </a:prstGeom>
            <a:noFill/>
            <a:ln w="19050">
              <a:noFill/>
            </a:ln>
          </p:spPr>
          <p:txBody>
            <a:bodyPr wrap="square" lIns="179994" tIns="143993" rIns="179994" bIns="179994" rtlCol="0">
              <a:spAutoFit/>
            </a:bodyPr>
            <a:lstStyle/>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Avez-vous aimé ma présentation?</a:t>
              </a:r>
            </a:p>
            <a:p>
              <a:pPr algn="ctr" defTabSz="457184"/>
              <a:r>
                <a:rPr lang="fr-FR" sz="2000" i="1">
                  <a:solidFill>
                    <a:srgbClr val="FF6600"/>
                  </a:solidFill>
                  <a:latin typeface="Arial" panose="020B0604020202020204" pitchFamily="34" charset="0"/>
                  <a:ea typeface="MS Gothic" panose="020B0609070205080204" pitchFamily="49" charset="-128"/>
                  <a:cs typeface="Arial" panose="020B0604020202020204" pitchFamily="34" charset="0"/>
                </a:rPr>
                <a:t>Envoyez moi un email. Je t'en enverrai un autre.</a:t>
              </a:r>
              <a:endParaRPr lang="sk-SK" sz="2000" i="1">
                <a:solidFill>
                  <a:srgbClr val="FF66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6600"/>
                  </a:solidFill>
                  <a:latin typeface="Arial" panose="020B0604020202020204" pitchFamily="34" charset="0"/>
                  <a:ea typeface="MS Gothic" panose="020B0609070205080204" pitchFamily="49" charset="-128"/>
                  <a:cs typeface="Arial" panose="020B0604020202020204" pitchFamily="34" charset="0"/>
                </a:rPr>
                <a:t>Gratuit bien sûr!</a:t>
              </a: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10351425" y="4560808"/>
            <a:ext cx="5271627" cy="1654174"/>
            <a:chOff x="7354288" y="3259134"/>
            <a:chExt cx="3985125" cy="1250484"/>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818582" y="3259134"/>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7354288" y="3564308"/>
              <a:ext cx="3985125" cy="945310"/>
            </a:xfrm>
            <a:prstGeom prst="rect">
              <a:avLst/>
            </a:prstGeom>
            <a:noFill/>
            <a:ln w="19050">
              <a:noFill/>
            </a:ln>
          </p:spPr>
          <p:txBody>
            <a:bodyPr wrap="square" lIns="179994" tIns="143993" rIns="179994" bIns="179994" rtlCol="0">
              <a:spAutoFit/>
            </a:bodyPr>
            <a:lstStyle/>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Hat Ihnen mein Vortrag gefallen?</a:t>
              </a:r>
            </a:p>
            <a:p>
              <a:pPr algn="ctr" defTabSz="457184"/>
              <a:r>
                <a:rPr lang="de-DE"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Maile mir. Ich schicke dir noch eins.</a:t>
              </a:r>
              <a:endPar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40000"/>
                      <a:lumOff val="60000"/>
                    </a:srgbClr>
                  </a:solidFill>
                  <a:latin typeface="Arial" panose="020B0604020202020204" pitchFamily="34" charset="0"/>
                  <a:ea typeface="MS Gothic" panose="020B0609070205080204" pitchFamily="49" charset="-128"/>
                  <a:cs typeface="Arial" panose="020B0604020202020204" pitchFamily="34" charset="0"/>
                </a:rPr>
                <a:t>Natürlich kostenlos!</a:t>
              </a:r>
            </a:p>
          </p:txBody>
        </p:sp>
      </p:grpSp>
      <p:grpSp>
        <p:nvGrpSpPr>
          <p:cNvPr id="39" name="Tal">
            <a:extLst>
              <a:ext uri="{FF2B5EF4-FFF2-40B4-BE49-F238E27FC236}">
                <a16:creationId xmlns:a16="http://schemas.microsoft.com/office/drawing/2014/main" id="{0958A416-5D26-F6ED-7F0F-895B540FDC8A}"/>
              </a:ext>
            </a:extLst>
          </p:cNvPr>
          <p:cNvGrpSpPr/>
          <p:nvPr/>
        </p:nvGrpSpPr>
        <p:grpSpPr>
          <a:xfrm rot="1043176">
            <a:off x="1115137" y="4399649"/>
            <a:ext cx="6237611" cy="1772606"/>
            <a:chOff x="907373" y="2968184"/>
            <a:chExt cx="4715368" cy="1340014"/>
          </a:xfrm>
        </p:grpSpPr>
        <p:pic>
          <p:nvPicPr>
            <p:cNvPr id="32" name="V TAL">
              <a:extLst>
                <a:ext uri="{FF2B5EF4-FFF2-40B4-BE49-F238E27FC236}">
                  <a16:creationId xmlns:a16="http://schemas.microsoft.com/office/drawing/2014/main" id="{D5C4D760-78A4-2903-44E9-BA61C8782A3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190537">
              <a:off x="2995220" y="2968184"/>
              <a:ext cx="825397" cy="380952"/>
            </a:xfrm>
            <a:prstGeom prst="rect">
              <a:avLst/>
            </a:prstGeom>
          </p:spPr>
        </p:pic>
        <p:sp>
          <p:nvSpPr>
            <p:cNvPr id="17" name="TAL">
              <a:extLst>
                <a:ext uri="{FF2B5EF4-FFF2-40B4-BE49-F238E27FC236}">
                  <a16:creationId xmlns:a16="http://schemas.microsoft.com/office/drawing/2014/main" id="{FC204A08-5EE0-45C6-A437-D616C09ABC5C}"/>
                </a:ext>
              </a:extLst>
            </p:cNvPr>
            <p:cNvSpPr txBox="1"/>
            <p:nvPr/>
          </p:nvSpPr>
          <p:spPr>
            <a:xfrm rot="21146835">
              <a:off x="907373" y="3362888"/>
              <a:ext cx="4715368" cy="945310"/>
            </a:xfrm>
            <a:prstGeom prst="rect">
              <a:avLst/>
            </a:prstGeom>
            <a:noFill/>
            <a:ln w="19050">
              <a:noFill/>
            </a:ln>
          </p:spPr>
          <p:txBody>
            <a:bodyPr wrap="square" lIns="179994" tIns="143993" rIns="179994" bIns="179994" rtlCol="0">
              <a:spAutoFit/>
            </a:bodyPr>
            <a:lstStyle/>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Ti è piaciuta la mia presentazione?</a:t>
              </a:r>
            </a:p>
            <a:p>
              <a:pPr algn="ctr" defTabSz="457184"/>
              <a:r>
                <a:rPr lang="it-IT" sz="2000" i="1">
                  <a:solidFill>
                    <a:srgbClr val="F3AD7D"/>
                  </a:solidFill>
                  <a:latin typeface="Arial" panose="020B0604020202020204" pitchFamily="34" charset="0"/>
                  <a:ea typeface="MS Gothic" panose="020B0609070205080204" pitchFamily="49" charset="-128"/>
                  <a:cs typeface="Arial" panose="020B0604020202020204" pitchFamily="34" charset="0"/>
                </a:rPr>
                <a:t>Mandami un'email. Te ne manderò un altro.</a:t>
              </a:r>
              <a:endParaRPr lang="sk-SK" sz="2000" i="1">
                <a:solidFill>
                  <a:srgbClr val="F3AD7D"/>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3AD7D"/>
                  </a:solidFill>
                  <a:latin typeface="Arial" panose="020B0604020202020204" pitchFamily="34" charset="0"/>
                  <a:ea typeface="MS Gothic" panose="020B0609070205080204" pitchFamily="49" charset="-128"/>
                  <a:cs typeface="Arial" panose="020B0604020202020204" pitchFamily="34" charset="0"/>
                </a:rPr>
                <a:t>Ovviamente gratis!</a:t>
              </a: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5524215" y="3226854"/>
            <a:ext cx="6188878" cy="1661952"/>
            <a:chOff x="5039004" y="2176578"/>
            <a:chExt cx="4678528" cy="1256363"/>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27732">
              <a:off x="7132979" y="2176578"/>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039004" y="2487632"/>
              <a:ext cx="4678528" cy="945309"/>
            </a:xfrm>
            <a:prstGeom prst="rect">
              <a:avLst/>
            </a:prstGeom>
            <a:noFill/>
            <a:ln w="19050">
              <a:noFill/>
            </a:ln>
          </p:spPr>
          <p:txBody>
            <a:bodyPr wrap="square" lIns="179994" tIns="143993" rIns="179994" bIns="179994" rtlCol="0">
              <a:spAutoFit/>
            </a:bodyPr>
            <a:lstStyle/>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Gostou da minha apresentação?</a:t>
              </a:r>
            </a:p>
            <a:p>
              <a:pPr algn="ctr" defTabSz="457184"/>
              <a:r>
                <a:rPr lang="pt-BR"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Me mande um e-mail. Vou te enviar outro.</a:t>
              </a:r>
              <a:endPar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4472C4">
                      <a:lumMod val="40000"/>
                      <a:lumOff val="60000"/>
                    </a:srgbClr>
                  </a:solidFill>
                  <a:latin typeface="Arial" panose="020B0604020202020204" pitchFamily="34" charset="0"/>
                  <a:ea typeface="MS Gothic" panose="020B0609070205080204" pitchFamily="49" charset="-128"/>
                  <a:cs typeface="Arial" panose="020B0604020202020204" pitchFamily="34" charset="0"/>
                </a:rPr>
                <a:t>Claro, grátis!</a:t>
              </a: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68419" y="2639488"/>
            <a:ext cx="4893760" cy="1641345"/>
            <a:chOff x="405264" y="1813149"/>
            <a:chExt cx="3699474" cy="1240786"/>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67558" y="1813149"/>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405264" y="2108626"/>
              <a:ext cx="3699474" cy="945309"/>
            </a:xfrm>
            <a:prstGeom prst="rect">
              <a:avLst/>
            </a:prstGeom>
            <a:noFill/>
            <a:ln w="19050">
              <a:noFill/>
            </a:ln>
          </p:spPr>
          <p:txBody>
            <a:bodyPr wrap="square" lIns="179994" tIns="143993" rIns="179994" bIns="179994" rtlCol="0">
              <a:spAutoFit/>
            </a:bodyPr>
            <a:lstStyle/>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Páčila sa Vám moja preze</a:t>
              </a:r>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t>
              </a:r>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tácia?</a:t>
              </a:r>
            </a:p>
            <a:p>
              <a:pPr algn="ctr" defTabSz="457184"/>
              <a:r>
                <a:rPr lang="pt-BR"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Napíšte mi. Pošlem Vám ďalšiu.</a:t>
              </a:r>
              <a:endPar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C000">
                      <a:lumMod val="60000"/>
                      <a:lumOff val="40000"/>
                    </a:srgbClr>
                  </a:solidFill>
                  <a:latin typeface="Arial" panose="020B0604020202020204" pitchFamily="34" charset="0"/>
                  <a:ea typeface="MS Gothic" panose="020B0609070205080204" pitchFamily="49" charset="-128"/>
                  <a:cs typeface="Arial" panose="020B0604020202020204" pitchFamily="34" charset="0"/>
                </a:rPr>
                <a:t>Samozrejme zadarmo!</a:t>
              </a:r>
            </a:p>
          </p:txBody>
        </p:sp>
      </p:grpSp>
      <p:grpSp>
        <p:nvGrpSpPr>
          <p:cNvPr id="36" name="Maď">
            <a:extLst>
              <a:ext uri="{FF2B5EF4-FFF2-40B4-BE49-F238E27FC236}">
                <a16:creationId xmlns:a16="http://schemas.microsoft.com/office/drawing/2014/main" id="{847DD7F9-726F-AF29-B5A7-3901D72D3145}"/>
              </a:ext>
            </a:extLst>
          </p:cNvPr>
          <p:cNvGrpSpPr/>
          <p:nvPr/>
        </p:nvGrpSpPr>
        <p:grpSpPr>
          <a:xfrm rot="21085978">
            <a:off x="10465119" y="1572711"/>
            <a:ext cx="4910416" cy="1732049"/>
            <a:chOff x="7695659" y="1392562"/>
            <a:chExt cx="3712065" cy="1309355"/>
          </a:xfrm>
        </p:grpSpPr>
        <p:pic>
          <p:nvPicPr>
            <p:cNvPr id="12" name="V MAĎ">
              <a:extLst>
                <a:ext uri="{FF2B5EF4-FFF2-40B4-BE49-F238E27FC236}">
                  <a16:creationId xmlns:a16="http://schemas.microsoft.com/office/drawing/2014/main" id="{7511AB26-1A2C-9F93-62AE-8E5E16A718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203038" y="1392562"/>
              <a:ext cx="825397" cy="380952"/>
            </a:xfrm>
            <a:prstGeom prst="rect">
              <a:avLst/>
            </a:prstGeom>
          </p:spPr>
        </p:pic>
        <p:sp>
          <p:nvSpPr>
            <p:cNvPr id="25" name="MAĎ">
              <a:extLst>
                <a:ext uri="{FF2B5EF4-FFF2-40B4-BE49-F238E27FC236}">
                  <a16:creationId xmlns:a16="http://schemas.microsoft.com/office/drawing/2014/main" id="{384EED08-D949-BD28-1AAD-1BB5734C37E9}"/>
                </a:ext>
              </a:extLst>
            </p:cNvPr>
            <p:cNvSpPr txBox="1"/>
            <p:nvPr/>
          </p:nvSpPr>
          <p:spPr>
            <a:xfrm>
              <a:off x="7695659" y="1756607"/>
              <a:ext cx="3712065" cy="945310"/>
            </a:xfrm>
            <a:prstGeom prst="rect">
              <a:avLst/>
            </a:prstGeom>
            <a:noFill/>
            <a:ln w="19050">
              <a:noFill/>
            </a:ln>
          </p:spPr>
          <p:txBody>
            <a:bodyPr wrap="square" lIns="179994" tIns="143993" rIns="179994" bIns="179994" rtlCol="0">
              <a:spAutoFit/>
            </a:bodyPr>
            <a:lstStyle/>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Tetszett a PPS-diaporámám?</a:t>
              </a:r>
            </a:p>
            <a:p>
              <a:pPr algn="ctr" defTabSz="457184"/>
              <a:r>
                <a:rPr lang="pt-BR"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Jelentkezz. Küldök egy uj PPS-t.</a:t>
              </a:r>
              <a:endPar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70AD47">
                      <a:lumMod val="60000"/>
                      <a:lumOff val="40000"/>
                    </a:srgbClr>
                  </a:solidFill>
                  <a:latin typeface="Arial" panose="020B0604020202020204" pitchFamily="34" charset="0"/>
                  <a:ea typeface="MS Gothic" panose="020B0609070205080204" pitchFamily="49" charset="-128"/>
                  <a:cs typeface="Arial" panose="020B0604020202020204" pitchFamily="34" charset="0"/>
                </a:rPr>
                <a:t>Természetesen ingyen!</a:t>
              </a: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3804366" y="1351897"/>
            <a:ext cx="5425210" cy="1648515"/>
            <a:chOff x="2391241" y="950340"/>
            <a:chExt cx="4101227" cy="1246206"/>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243815">
              <a:off x="4136601" y="950340"/>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2391241" y="1251237"/>
              <a:ext cx="4101227" cy="945309"/>
            </a:xfrm>
            <a:prstGeom prst="rect">
              <a:avLst/>
            </a:prstGeom>
            <a:noFill/>
            <a:ln w="19050">
              <a:noFill/>
            </a:ln>
          </p:spPr>
          <p:txBody>
            <a:bodyPr wrap="square" lIns="179994" tIns="143993" rIns="179994" bIns="179994" rtlCol="0">
              <a:spAutoFit/>
            </a:bodyPr>
            <a:lstStyle/>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¿Te gustó mi presentación?</a:t>
              </a:r>
            </a:p>
            <a:p>
              <a:pPr algn="ctr" defTabSz="457184"/>
              <a:r>
                <a:rPr lang="es-ES" sz="2000" i="1">
                  <a:solidFill>
                    <a:srgbClr val="FF0000"/>
                  </a:solidFill>
                  <a:latin typeface="Arial" panose="020B0604020202020204" pitchFamily="34" charset="0"/>
                  <a:ea typeface="MS Gothic" panose="020B0609070205080204" pitchFamily="49" charset="-128"/>
                  <a:cs typeface="Arial" panose="020B0604020202020204" pitchFamily="34" charset="0"/>
                </a:rPr>
                <a:t>Envíeme un e-mail. Te enviaré otro</a:t>
              </a:r>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a:t>
              </a:r>
            </a:p>
            <a:p>
              <a:pPr algn="ctr" defTabSz="457184"/>
              <a:r>
                <a:rPr lang="sk-SK" sz="2000" i="1">
                  <a:solidFill>
                    <a:srgbClr val="FF0000"/>
                  </a:solidFill>
                  <a:latin typeface="Arial" panose="020B0604020202020204" pitchFamily="34" charset="0"/>
                  <a:ea typeface="MS Gothic" panose="020B0609070205080204" pitchFamily="49" charset="-128"/>
                  <a:cs typeface="Arial" panose="020B0604020202020204" pitchFamily="34" charset="0"/>
                </a:rPr>
                <a:t>¡Gratis por supuesto!</a:t>
              </a: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152433" y="350350"/>
            <a:ext cx="5608552" cy="1651215"/>
            <a:chOff x="5897150" y="212263"/>
            <a:chExt cx="4239827" cy="1248247"/>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rot="688203">
              <a:off x="7788010" y="212263"/>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603264">
              <a:off x="5897150" y="515200"/>
              <a:ext cx="4239827" cy="945310"/>
            </a:xfrm>
            <a:prstGeom prst="rect">
              <a:avLst/>
            </a:prstGeom>
            <a:noFill/>
            <a:ln w="19050">
              <a:noFill/>
            </a:ln>
          </p:spPr>
          <p:txBody>
            <a:bodyPr wrap="square" lIns="179994" tIns="143993" rIns="179994" bIns="179994" rtlCol="0">
              <a:spAutoFit/>
            </a:bodyPr>
            <a:lstStyle/>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Did you like my presentation?</a:t>
              </a:r>
            </a:p>
            <a:p>
              <a:pPr algn="ctr" defTabSz="457184"/>
              <a:r>
                <a:rPr lang="en-US" sz="2000" i="1">
                  <a:solidFill>
                    <a:prstClr val="white"/>
                  </a:solidFill>
                  <a:latin typeface="Arial" panose="020B0604020202020204" pitchFamily="34" charset="0"/>
                  <a:ea typeface="MS Gothic" panose="020B0609070205080204" pitchFamily="49" charset="-128"/>
                  <a:cs typeface="Arial" panose="020B0604020202020204" pitchFamily="34" charset="0"/>
                </a:rPr>
                <a:t>Email me. I will send you another one.</a:t>
              </a:r>
              <a:endParaRPr lang="sk-SK" sz="2000" i="1">
                <a:solidFill>
                  <a:prstClr val="white"/>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prstClr val="white"/>
                  </a:solidFill>
                  <a:latin typeface="Arial" panose="020B0604020202020204" pitchFamily="34" charset="0"/>
                  <a:ea typeface="MS Gothic" panose="020B0609070205080204" pitchFamily="49" charset="-128"/>
                  <a:cs typeface="Arial" panose="020B0604020202020204" pitchFamily="34" charset="0"/>
                </a:rPr>
                <a:t>Free of charge!</a:t>
              </a:r>
            </a:p>
          </p:txBody>
        </p:sp>
      </p:grpSp>
      <p:grpSp>
        <p:nvGrpSpPr>
          <p:cNvPr id="33" name="Rum">
            <a:extLst>
              <a:ext uri="{FF2B5EF4-FFF2-40B4-BE49-F238E27FC236}">
                <a16:creationId xmlns:a16="http://schemas.microsoft.com/office/drawing/2014/main" id="{907F3C40-323F-822E-A3C7-41464A2A035B}"/>
              </a:ext>
            </a:extLst>
          </p:cNvPr>
          <p:cNvGrpSpPr/>
          <p:nvPr/>
        </p:nvGrpSpPr>
        <p:grpSpPr>
          <a:xfrm rot="21192499">
            <a:off x="671873" y="459464"/>
            <a:ext cx="5142248" cy="1691014"/>
            <a:chOff x="674016" y="254048"/>
            <a:chExt cx="3887319" cy="1102621"/>
          </a:xfrm>
        </p:grpSpPr>
        <p:pic>
          <p:nvPicPr>
            <p:cNvPr id="22" name="V RUM">
              <a:extLst>
                <a:ext uri="{FF2B5EF4-FFF2-40B4-BE49-F238E27FC236}">
                  <a16:creationId xmlns:a16="http://schemas.microsoft.com/office/drawing/2014/main" id="{435F3CFB-1645-2171-4F50-0FE305C9FD96}"/>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21323100">
              <a:off x="2197403" y="254048"/>
              <a:ext cx="825397" cy="313250"/>
            </a:xfrm>
            <a:prstGeom prst="rect">
              <a:avLst/>
            </a:prstGeom>
            <a:ln>
              <a:noFill/>
            </a:ln>
            <a:effectLst/>
          </p:spPr>
        </p:pic>
        <p:sp>
          <p:nvSpPr>
            <p:cNvPr id="16" name="RUM">
              <a:extLst>
                <a:ext uri="{FF2B5EF4-FFF2-40B4-BE49-F238E27FC236}">
                  <a16:creationId xmlns:a16="http://schemas.microsoft.com/office/drawing/2014/main" id="{C129A0C2-FAE1-7A5F-7242-734B6CC13010}"/>
                </a:ext>
              </a:extLst>
            </p:cNvPr>
            <p:cNvSpPr txBox="1"/>
            <p:nvPr/>
          </p:nvSpPr>
          <p:spPr>
            <a:xfrm rot="21327367">
              <a:off x="674016" y="541296"/>
              <a:ext cx="3887319" cy="815373"/>
            </a:xfrm>
            <a:prstGeom prst="rect">
              <a:avLst/>
            </a:prstGeom>
            <a:noFill/>
            <a:ln w="19050">
              <a:noFill/>
            </a:ln>
          </p:spPr>
          <p:txBody>
            <a:bodyPr wrap="none" lIns="179994" tIns="143993" rIns="179994" bIns="179994" rtlCol="0">
              <a:spAutoFit/>
            </a:bodyPr>
            <a:lstStyle/>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Ți-a plăcut prezentarea mea?</a:t>
              </a:r>
            </a:p>
            <a:p>
              <a:pPr algn="ctr" defTabSz="457184"/>
              <a:r>
                <a:rPr lang="it-IT" sz="2000" i="1">
                  <a:solidFill>
                    <a:srgbClr val="FFFF00"/>
                  </a:solidFill>
                  <a:latin typeface="Arial" panose="020B0604020202020204" pitchFamily="34" charset="0"/>
                  <a:ea typeface="MS Gothic" panose="020B0609070205080204" pitchFamily="49" charset="-128"/>
                  <a:cs typeface="Arial" panose="020B0604020202020204" pitchFamily="34" charset="0"/>
                </a:rPr>
                <a:t>Trimite-mi un email. Iti voi trimite inca una.</a:t>
              </a:r>
              <a:endParaRPr lang="sk-SK" sz="2000" i="1">
                <a:solidFill>
                  <a:srgbClr val="FFFF00"/>
                </a:solidFill>
                <a:latin typeface="Arial" panose="020B0604020202020204" pitchFamily="34" charset="0"/>
                <a:ea typeface="MS Gothic" panose="020B0609070205080204" pitchFamily="49" charset="-128"/>
                <a:cs typeface="Arial" panose="020B0604020202020204" pitchFamily="34" charset="0"/>
              </a:endParaRPr>
            </a:p>
            <a:p>
              <a:pPr algn="ctr" defTabSz="457184"/>
              <a:r>
                <a:rPr lang="sk-SK" sz="2000" i="1">
                  <a:solidFill>
                    <a:srgbClr val="FFFF00"/>
                  </a:solidFill>
                  <a:latin typeface="Arial" panose="020B0604020202020204" pitchFamily="34" charset="0"/>
                  <a:ea typeface="MS Gothic" panose="020B0609070205080204" pitchFamily="49" charset="-128"/>
                  <a:cs typeface="Arial" panose="020B0604020202020204" pitchFamily="34" charset="0"/>
                </a:rPr>
                <a:t>Gratuit desigur!</a:t>
              </a:r>
            </a:p>
          </p:txBody>
        </p:sp>
      </p:gr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1000" fill="hold"/>
                                        <p:tgtEl>
                                          <p:spTgt spid="33"/>
                                        </p:tgtEl>
                                        <p:attrNameLst>
                                          <p:attrName>ppt_w</p:attrName>
                                        </p:attrNameLst>
                                      </p:cBhvr>
                                      <p:tavLst>
                                        <p:tav tm="0">
                                          <p:val>
                                            <p:fltVal val="0"/>
                                          </p:val>
                                        </p:tav>
                                        <p:tav tm="100000">
                                          <p:val>
                                            <p:strVal val="#ppt_w"/>
                                          </p:val>
                                        </p:tav>
                                      </p:tavLst>
                                    </p:anim>
                                    <p:anim calcmode="lin" valueType="num">
                                      <p:cBhvr>
                                        <p:cTn id="8" dur="1000" fill="hold"/>
                                        <p:tgtEl>
                                          <p:spTgt spid="33"/>
                                        </p:tgtEl>
                                        <p:attrNameLst>
                                          <p:attrName>ppt_h</p:attrName>
                                        </p:attrNameLst>
                                      </p:cBhvr>
                                      <p:tavLst>
                                        <p:tav tm="0">
                                          <p:val>
                                            <p:fltVal val="0"/>
                                          </p:val>
                                        </p:tav>
                                        <p:tav tm="100000">
                                          <p:val>
                                            <p:strVal val="#ppt_h"/>
                                          </p:val>
                                        </p:tav>
                                      </p:tavLst>
                                    </p:anim>
                                    <p:anim calcmode="lin" valueType="num">
                                      <p:cBhvr>
                                        <p:cTn id="9" dur="1000" fill="hold"/>
                                        <p:tgtEl>
                                          <p:spTgt spid="33"/>
                                        </p:tgtEl>
                                        <p:attrNameLst>
                                          <p:attrName>style.rotation</p:attrName>
                                        </p:attrNameLst>
                                      </p:cBhvr>
                                      <p:tavLst>
                                        <p:tav tm="0">
                                          <p:val>
                                            <p:fltVal val="90"/>
                                          </p:val>
                                        </p:tav>
                                        <p:tav tm="100000">
                                          <p:val>
                                            <p:fltVal val="0"/>
                                          </p:val>
                                        </p:tav>
                                      </p:tavLst>
                                    </p:anim>
                                    <p:animEffect transition="in" filter="fade">
                                      <p:cBhvr>
                                        <p:cTn id="10" dur="1000"/>
                                        <p:tgtEl>
                                          <p:spTgt spid="33"/>
                                        </p:tgtEl>
                                      </p:cBhvr>
                                    </p:animEffect>
                                  </p:childTnLst>
                                </p:cTn>
                              </p:par>
                              <p:par>
                                <p:cTn id="11" presetID="31" presetClass="entr" presetSubtype="0" fill="hold" nodeType="withEffect">
                                  <p:stCondLst>
                                    <p:cond delay="25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750"/>
                                  </p:stCondLst>
                                  <p:childTnLst>
                                    <p:set>
                                      <p:cBhvr>
                                        <p:cTn id="24" dur="1" fill="hold">
                                          <p:stCondLst>
                                            <p:cond delay="0"/>
                                          </p:stCondLst>
                                        </p:cTn>
                                        <p:tgtEl>
                                          <p:spTgt spid="36"/>
                                        </p:tgtEl>
                                        <p:attrNameLst>
                                          <p:attrName>style.visibility</p:attrName>
                                        </p:attrNameLst>
                                      </p:cBhvr>
                                      <p:to>
                                        <p:strVal val="visible"/>
                                      </p:to>
                                    </p:set>
                                    <p:anim calcmode="lin" valueType="num">
                                      <p:cBhvr>
                                        <p:cTn id="25" dur="1000" fill="hold"/>
                                        <p:tgtEl>
                                          <p:spTgt spid="36"/>
                                        </p:tgtEl>
                                        <p:attrNameLst>
                                          <p:attrName>ppt_w</p:attrName>
                                        </p:attrNameLst>
                                      </p:cBhvr>
                                      <p:tavLst>
                                        <p:tav tm="0">
                                          <p:val>
                                            <p:fltVal val="0"/>
                                          </p:val>
                                        </p:tav>
                                        <p:tav tm="100000">
                                          <p:val>
                                            <p:strVal val="#ppt_w"/>
                                          </p:val>
                                        </p:tav>
                                      </p:tavLst>
                                    </p:anim>
                                    <p:anim calcmode="lin" valueType="num">
                                      <p:cBhvr>
                                        <p:cTn id="26" dur="1000" fill="hold"/>
                                        <p:tgtEl>
                                          <p:spTgt spid="36"/>
                                        </p:tgtEl>
                                        <p:attrNameLst>
                                          <p:attrName>ppt_h</p:attrName>
                                        </p:attrNameLst>
                                      </p:cBhvr>
                                      <p:tavLst>
                                        <p:tav tm="0">
                                          <p:val>
                                            <p:fltVal val="0"/>
                                          </p:val>
                                        </p:tav>
                                        <p:tav tm="100000">
                                          <p:val>
                                            <p:strVal val="#ppt_h"/>
                                          </p:val>
                                        </p:tav>
                                      </p:tavLst>
                                    </p:anim>
                                    <p:anim calcmode="lin" valueType="num">
                                      <p:cBhvr>
                                        <p:cTn id="27" dur="1000" fill="hold"/>
                                        <p:tgtEl>
                                          <p:spTgt spid="36"/>
                                        </p:tgtEl>
                                        <p:attrNameLst>
                                          <p:attrName>style.rotation</p:attrName>
                                        </p:attrNameLst>
                                      </p:cBhvr>
                                      <p:tavLst>
                                        <p:tav tm="0">
                                          <p:val>
                                            <p:fltVal val="90"/>
                                          </p:val>
                                        </p:tav>
                                        <p:tav tm="100000">
                                          <p:val>
                                            <p:fltVal val="0"/>
                                          </p:val>
                                        </p:tav>
                                      </p:tavLst>
                                    </p:anim>
                                    <p:animEffect transition="in" filter="fade">
                                      <p:cBhvr>
                                        <p:cTn id="28" dur="1000"/>
                                        <p:tgtEl>
                                          <p:spTgt spid="36"/>
                                        </p:tgtEl>
                                      </p:cBhvr>
                                    </p:animEffect>
                                  </p:childTnLst>
                                </p:cTn>
                              </p:par>
                              <p:par>
                                <p:cTn id="29" presetID="31" presetClass="entr" presetSubtype="0" fill="hold" nodeType="withEffect">
                                  <p:stCondLst>
                                    <p:cond delay="100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90"/>
                                          </p:val>
                                        </p:tav>
                                        <p:tav tm="100000">
                                          <p:val>
                                            <p:fltVal val="0"/>
                                          </p:val>
                                        </p:tav>
                                      </p:tavLst>
                                    </p:anim>
                                    <p:animEffect transition="in" filter="fade">
                                      <p:cBhvr>
                                        <p:cTn id="34" dur="1000"/>
                                        <p:tgtEl>
                                          <p:spTgt spid="37"/>
                                        </p:tgtEl>
                                      </p:cBhvr>
                                    </p:animEffect>
                                  </p:childTnLst>
                                </p:cTn>
                              </p:par>
                              <p:par>
                                <p:cTn id="35" presetID="31" presetClass="entr" presetSubtype="0" fill="hold" nodeType="withEffect">
                                  <p:stCondLst>
                                    <p:cond delay="1250"/>
                                  </p:stCondLst>
                                  <p:childTnLst>
                                    <p:set>
                                      <p:cBhvr>
                                        <p:cTn id="36" dur="1" fill="hold">
                                          <p:stCondLst>
                                            <p:cond delay="0"/>
                                          </p:stCondLst>
                                        </p:cTn>
                                        <p:tgtEl>
                                          <p:spTgt spid="38"/>
                                        </p:tgtEl>
                                        <p:attrNameLst>
                                          <p:attrName>style.visibility</p:attrName>
                                        </p:attrNameLst>
                                      </p:cBhvr>
                                      <p:to>
                                        <p:strVal val="visible"/>
                                      </p:to>
                                    </p:set>
                                    <p:anim calcmode="lin" valueType="num">
                                      <p:cBhvr>
                                        <p:cTn id="37" dur="1000" fill="hold"/>
                                        <p:tgtEl>
                                          <p:spTgt spid="38"/>
                                        </p:tgtEl>
                                        <p:attrNameLst>
                                          <p:attrName>ppt_w</p:attrName>
                                        </p:attrNameLst>
                                      </p:cBhvr>
                                      <p:tavLst>
                                        <p:tav tm="0">
                                          <p:val>
                                            <p:fltVal val="0"/>
                                          </p:val>
                                        </p:tav>
                                        <p:tav tm="100000">
                                          <p:val>
                                            <p:strVal val="#ppt_w"/>
                                          </p:val>
                                        </p:tav>
                                      </p:tavLst>
                                    </p:anim>
                                    <p:anim calcmode="lin" valueType="num">
                                      <p:cBhvr>
                                        <p:cTn id="38" dur="1000" fill="hold"/>
                                        <p:tgtEl>
                                          <p:spTgt spid="38"/>
                                        </p:tgtEl>
                                        <p:attrNameLst>
                                          <p:attrName>ppt_h</p:attrName>
                                        </p:attrNameLst>
                                      </p:cBhvr>
                                      <p:tavLst>
                                        <p:tav tm="0">
                                          <p:val>
                                            <p:fltVal val="0"/>
                                          </p:val>
                                        </p:tav>
                                        <p:tav tm="100000">
                                          <p:val>
                                            <p:strVal val="#ppt_h"/>
                                          </p:val>
                                        </p:tav>
                                      </p:tavLst>
                                    </p:anim>
                                    <p:anim calcmode="lin" valueType="num">
                                      <p:cBhvr>
                                        <p:cTn id="39" dur="1000" fill="hold"/>
                                        <p:tgtEl>
                                          <p:spTgt spid="38"/>
                                        </p:tgtEl>
                                        <p:attrNameLst>
                                          <p:attrName>style.rotation</p:attrName>
                                        </p:attrNameLst>
                                      </p:cBhvr>
                                      <p:tavLst>
                                        <p:tav tm="0">
                                          <p:val>
                                            <p:fltVal val="90"/>
                                          </p:val>
                                        </p:tav>
                                        <p:tav tm="100000">
                                          <p:val>
                                            <p:fltVal val="0"/>
                                          </p:val>
                                        </p:tav>
                                      </p:tavLst>
                                    </p:anim>
                                    <p:animEffect transition="in" filter="fade">
                                      <p:cBhvr>
                                        <p:cTn id="40" dur="1000"/>
                                        <p:tgtEl>
                                          <p:spTgt spid="38"/>
                                        </p:tgtEl>
                                      </p:cBhvr>
                                    </p:animEffect>
                                  </p:childTnLst>
                                </p:cTn>
                              </p:par>
                              <p:par>
                                <p:cTn id="41" presetID="31" presetClass="entr" presetSubtype="0" fill="hold" nodeType="withEffect">
                                  <p:stCondLst>
                                    <p:cond delay="1500"/>
                                  </p:stCondLst>
                                  <p:childTnLst>
                                    <p:set>
                                      <p:cBhvr>
                                        <p:cTn id="42" dur="1" fill="hold">
                                          <p:stCondLst>
                                            <p:cond delay="0"/>
                                          </p:stCondLst>
                                        </p:cTn>
                                        <p:tgtEl>
                                          <p:spTgt spid="39"/>
                                        </p:tgtEl>
                                        <p:attrNameLst>
                                          <p:attrName>style.visibility</p:attrName>
                                        </p:attrNameLst>
                                      </p:cBhvr>
                                      <p:to>
                                        <p:strVal val="visible"/>
                                      </p:to>
                                    </p:set>
                                    <p:anim calcmode="lin" valueType="num">
                                      <p:cBhvr>
                                        <p:cTn id="43" dur="1000" fill="hold"/>
                                        <p:tgtEl>
                                          <p:spTgt spid="39"/>
                                        </p:tgtEl>
                                        <p:attrNameLst>
                                          <p:attrName>ppt_w</p:attrName>
                                        </p:attrNameLst>
                                      </p:cBhvr>
                                      <p:tavLst>
                                        <p:tav tm="0">
                                          <p:val>
                                            <p:fltVal val="0"/>
                                          </p:val>
                                        </p:tav>
                                        <p:tav tm="100000">
                                          <p:val>
                                            <p:strVal val="#ppt_w"/>
                                          </p:val>
                                        </p:tav>
                                      </p:tavLst>
                                    </p:anim>
                                    <p:anim calcmode="lin" valueType="num">
                                      <p:cBhvr>
                                        <p:cTn id="44" dur="1000" fill="hold"/>
                                        <p:tgtEl>
                                          <p:spTgt spid="39"/>
                                        </p:tgtEl>
                                        <p:attrNameLst>
                                          <p:attrName>ppt_h</p:attrName>
                                        </p:attrNameLst>
                                      </p:cBhvr>
                                      <p:tavLst>
                                        <p:tav tm="0">
                                          <p:val>
                                            <p:fltVal val="0"/>
                                          </p:val>
                                        </p:tav>
                                        <p:tav tm="100000">
                                          <p:val>
                                            <p:strVal val="#ppt_h"/>
                                          </p:val>
                                        </p:tav>
                                      </p:tavLst>
                                    </p:anim>
                                    <p:anim calcmode="lin" valueType="num">
                                      <p:cBhvr>
                                        <p:cTn id="45" dur="1000" fill="hold"/>
                                        <p:tgtEl>
                                          <p:spTgt spid="39"/>
                                        </p:tgtEl>
                                        <p:attrNameLst>
                                          <p:attrName>style.rotation</p:attrName>
                                        </p:attrNameLst>
                                      </p:cBhvr>
                                      <p:tavLst>
                                        <p:tav tm="0">
                                          <p:val>
                                            <p:fltVal val="90"/>
                                          </p:val>
                                        </p:tav>
                                        <p:tav tm="100000">
                                          <p:val>
                                            <p:fltVal val="0"/>
                                          </p:val>
                                        </p:tav>
                                      </p:tavLst>
                                    </p:anim>
                                    <p:animEffect transition="in" filter="fade">
                                      <p:cBhvr>
                                        <p:cTn id="46" dur="1000"/>
                                        <p:tgtEl>
                                          <p:spTgt spid="39"/>
                                        </p:tgtEl>
                                      </p:cBhvr>
                                    </p:animEffect>
                                  </p:childTnLst>
                                </p:cTn>
                              </p:par>
                              <p:par>
                                <p:cTn id="47" presetID="31" presetClass="entr" presetSubtype="0" fill="hold" nodeType="withEffect">
                                  <p:stCondLst>
                                    <p:cond delay="1750"/>
                                  </p:stCondLst>
                                  <p:childTnLst>
                                    <p:set>
                                      <p:cBhvr>
                                        <p:cTn id="48" dur="1" fill="hold">
                                          <p:stCondLst>
                                            <p:cond delay="0"/>
                                          </p:stCondLst>
                                        </p:cTn>
                                        <p:tgtEl>
                                          <p:spTgt spid="40"/>
                                        </p:tgtEl>
                                        <p:attrNameLst>
                                          <p:attrName>style.visibility</p:attrName>
                                        </p:attrNameLst>
                                      </p:cBhvr>
                                      <p:to>
                                        <p:strVal val="visible"/>
                                      </p:to>
                                    </p:set>
                                    <p:anim calcmode="lin" valueType="num">
                                      <p:cBhvr>
                                        <p:cTn id="49" dur="1000" fill="hold"/>
                                        <p:tgtEl>
                                          <p:spTgt spid="40"/>
                                        </p:tgtEl>
                                        <p:attrNameLst>
                                          <p:attrName>ppt_w</p:attrName>
                                        </p:attrNameLst>
                                      </p:cBhvr>
                                      <p:tavLst>
                                        <p:tav tm="0">
                                          <p:val>
                                            <p:fltVal val="0"/>
                                          </p:val>
                                        </p:tav>
                                        <p:tav tm="100000">
                                          <p:val>
                                            <p:strVal val="#ppt_w"/>
                                          </p:val>
                                        </p:tav>
                                      </p:tavLst>
                                    </p:anim>
                                    <p:anim calcmode="lin" valueType="num">
                                      <p:cBhvr>
                                        <p:cTn id="50" dur="1000" fill="hold"/>
                                        <p:tgtEl>
                                          <p:spTgt spid="40"/>
                                        </p:tgtEl>
                                        <p:attrNameLst>
                                          <p:attrName>ppt_h</p:attrName>
                                        </p:attrNameLst>
                                      </p:cBhvr>
                                      <p:tavLst>
                                        <p:tav tm="0">
                                          <p:val>
                                            <p:fltVal val="0"/>
                                          </p:val>
                                        </p:tav>
                                        <p:tav tm="100000">
                                          <p:val>
                                            <p:strVal val="#ppt_h"/>
                                          </p:val>
                                        </p:tav>
                                      </p:tavLst>
                                    </p:anim>
                                    <p:anim calcmode="lin" valueType="num">
                                      <p:cBhvr>
                                        <p:cTn id="51" dur="1000" fill="hold"/>
                                        <p:tgtEl>
                                          <p:spTgt spid="40"/>
                                        </p:tgtEl>
                                        <p:attrNameLst>
                                          <p:attrName>style.rotation</p:attrName>
                                        </p:attrNameLst>
                                      </p:cBhvr>
                                      <p:tavLst>
                                        <p:tav tm="0">
                                          <p:val>
                                            <p:fltVal val="90"/>
                                          </p:val>
                                        </p:tav>
                                        <p:tav tm="100000">
                                          <p:val>
                                            <p:fltVal val="0"/>
                                          </p:val>
                                        </p:tav>
                                      </p:tavLst>
                                    </p:anim>
                                    <p:animEffect transition="in" filter="fade">
                                      <p:cBhvr>
                                        <p:cTn id="52" dur="1000"/>
                                        <p:tgtEl>
                                          <p:spTgt spid="40"/>
                                        </p:tgtEl>
                                      </p:cBhvr>
                                    </p:animEffect>
                                  </p:childTnLst>
                                </p:cTn>
                              </p:par>
                              <p:par>
                                <p:cTn id="53" presetID="31" presetClass="entr" presetSubtype="0" fill="hold" nodeType="withEffect">
                                  <p:stCondLst>
                                    <p:cond delay="2000"/>
                                  </p:stCondLst>
                                  <p:childTnLst>
                                    <p:set>
                                      <p:cBhvr>
                                        <p:cTn id="54" dur="1" fill="hold">
                                          <p:stCondLst>
                                            <p:cond delay="0"/>
                                          </p:stCondLst>
                                        </p:cTn>
                                        <p:tgtEl>
                                          <p:spTgt spid="41"/>
                                        </p:tgtEl>
                                        <p:attrNameLst>
                                          <p:attrName>style.visibility</p:attrName>
                                        </p:attrNameLst>
                                      </p:cBhvr>
                                      <p:to>
                                        <p:strVal val="visible"/>
                                      </p:to>
                                    </p:set>
                                    <p:anim calcmode="lin" valueType="num">
                                      <p:cBhvr>
                                        <p:cTn id="55" dur="1000" fill="hold"/>
                                        <p:tgtEl>
                                          <p:spTgt spid="41"/>
                                        </p:tgtEl>
                                        <p:attrNameLst>
                                          <p:attrName>ppt_w</p:attrName>
                                        </p:attrNameLst>
                                      </p:cBhvr>
                                      <p:tavLst>
                                        <p:tav tm="0">
                                          <p:val>
                                            <p:fltVal val="0"/>
                                          </p:val>
                                        </p:tav>
                                        <p:tav tm="100000">
                                          <p:val>
                                            <p:strVal val="#ppt_w"/>
                                          </p:val>
                                        </p:tav>
                                      </p:tavLst>
                                    </p:anim>
                                    <p:anim calcmode="lin" valueType="num">
                                      <p:cBhvr>
                                        <p:cTn id="56" dur="1000" fill="hold"/>
                                        <p:tgtEl>
                                          <p:spTgt spid="41"/>
                                        </p:tgtEl>
                                        <p:attrNameLst>
                                          <p:attrName>ppt_h</p:attrName>
                                        </p:attrNameLst>
                                      </p:cBhvr>
                                      <p:tavLst>
                                        <p:tav tm="0">
                                          <p:val>
                                            <p:fltVal val="0"/>
                                          </p:val>
                                        </p:tav>
                                        <p:tav tm="100000">
                                          <p:val>
                                            <p:strVal val="#ppt_h"/>
                                          </p:val>
                                        </p:tav>
                                      </p:tavLst>
                                    </p:anim>
                                    <p:anim calcmode="lin" valueType="num">
                                      <p:cBhvr>
                                        <p:cTn id="57" dur="1000" fill="hold"/>
                                        <p:tgtEl>
                                          <p:spTgt spid="41"/>
                                        </p:tgtEl>
                                        <p:attrNameLst>
                                          <p:attrName>style.rotation</p:attrName>
                                        </p:attrNameLst>
                                      </p:cBhvr>
                                      <p:tavLst>
                                        <p:tav tm="0">
                                          <p:val>
                                            <p:fltVal val="90"/>
                                          </p:val>
                                        </p:tav>
                                        <p:tav tm="100000">
                                          <p:val>
                                            <p:fltVal val="0"/>
                                          </p:val>
                                        </p:tav>
                                      </p:tavLst>
                                    </p:anim>
                                    <p:animEffect transition="in" filter="fade">
                                      <p:cBhvr>
                                        <p:cTn id="58" dur="1000"/>
                                        <p:tgtEl>
                                          <p:spTgt spid="41"/>
                                        </p:tgtEl>
                                      </p:cBhvr>
                                    </p:animEffect>
                                  </p:childTnLst>
                                </p:cTn>
                              </p:par>
                            </p:childTnLst>
                          </p:cTn>
                        </p:par>
                        <p:par>
                          <p:cTn id="59" fill="hold">
                            <p:stCondLst>
                              <p:cond delay="3000"/>
                            </p:stCondLst>
                            <p:childTnLst>
                              <p:par>
                                <p:cTn id="60" presetID="16" presetClass="entr" presetSubtype="37" fill="hold" grpId="0" nodeType="afterEffect">
                                  <p:stCondLst>
                                    <p:cond delay="500"/>
                                  </p:stCondLst>
                                  <p:childTnLst>
                                    <p:set>
                                      <p:cBhvr>
                                        <p:cTn id="61" dur="1" fill="hold">
                                          <p:stCondLst>
                                            <p:cond delay="0"/>
                                          </p:stCondLst>
                                        </p:cTn>
                                        <p:tgtEl>
                                          <p:spTgt spid="42"/>
                                        </p:tgtEl>
                                        <p:attrNameLst>
                                          <p:attrName>style.visibility</p:attrName>
                                        </p:attrNameLst>
                                      </p:cBhvr>
                                      <p:to>
                                        <p:strVal val="visible"/>
                                      </p:to>
                                    </p:set>
                                    <p:animEffect transition="in" filter="barn(outVertical)">
                                      <p:cBhvr>
                                        <p:cTn id="62" dur="1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5">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990</Words>
  <Application>Microsoft Office PowerPoint</Application>
  <PresentationFormat>Vlastná</PresentationFormat>
  <Paragraphs>105</Paragraphs>
  <Slides>46</Slides>
  <Notes>2</Notes>
  <HiddenSlides>0</HiddenSlides>
  <MMClips>0</MMClips>
  <ScaleCrop>false</ScaleCrop>
  <HeadingPairs>
    <vt:vector size="6" baseType="variant">
      <vt:variant>
        <vt:lpstr>Použité písma</vt:lpstr>
      </vt:variant>
      <vt:variant>
        <vt:i4>8</vt:i4>
      </vt:variant>
      <vt:variant>
        <vt:lpstr>Motív</vt:lpstr>
      </vt:variant>
      <vt:variant>
        <vt:i4>5</vt:i4>
      </vt:variant>
      <vt:variant>
        <vt:lpstr>Nadpisy snímok</vt:lpstr>
      </vt:variant>
      <vt:variant>
        <vt:i4>46</vt:i4>
      </vt:variant>
    </vt:vector>
  </HeadingPairs>
  <TitlesOfParts>
    <vt:vector size="59" baseType="lpstr">
      <vt:lpstr>Arial</vt:lpstr>
      <vt:lpstr>Tekton Pro</vt:lpstr>
      <vt:lpstr>Kristen ITC</vt:lpstr>
      <vt:lpstr>Bertram</vt:lpstr>
      <vt:lpstr>Wingdings</vt:lpstr>
      <vt:lpstr>ContusTEEMed</vt:lpstr>
      <vt:lpstr>Nadianne</vt:lpstr>
      <vt:lpstr>Artistik</vt:lpstr>
      <vt:lpstr>3_Motív Office</vt:lpstr>
      <vt:lpstr>1_Motív balíka Office</vt:lpstr>
      <vt:lpstr>5_Motív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2024-05-19T17:55:24Z</dcterms:modified>
</cp:coreProperties>
</file>