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756" r:id="rId2"/>
    <p:sldMasterId id="2147483768" r:id="rId3"/>
    <p:sldMasterId id="2147483792" r:id="rId4"/>
    <p:sldMasterId id="2147483804" r:id="rId5"/>
    <p:sldMasterId id="2147483816" r:id="rId6"/>
  </p:sldMasterIdLst>
  <p:sldIdLst>
    <p:sldId id="258" r:id="rId7"/>
    <p:sldId id="1897" r:id="rId8"/>
    <p:sldId id="1895" r:id="rId9"/>
    <p:sldId id="1896" r:id="rId10"/>
    <p:sldId id="1898" r:id="rId11"/>
    <p:sldId id="1904" r:id="rId12"/>
    <p:sldId id="1970" r:id="rId13"/>
    <p:sldId id="1969" r:id="rId14"/>
    <p:sldId id="1950" r:id="rId15"/>
    <p:sldId id="1965" r:id="rId16"/>
    <p:sldId id="1962" r:id="rId17"/>
    <p:sldId id="1988" r:id="rId18"/>
    <p:sldId id="1941" r:id="rId19"/>
    <p:sldId id="1911" r:id="rId20"/>
    <p:sldId id="1912" r:id="rId21"/>
    <p:sldId id="1960" r:id="rId22"/>
    <p:sldId id="1979" r:id="rId23"/>
    <p:sldId id="2006" r:id="rId24"/>
    <p:sldId id="1916" r:id="rId25"/>
    <p:sldId id="2007" r:id="rId26"/>
    <p:sldId id="1963" r:id="rId27"/>
    <p:sldId id="1952" r:id="rId28"/>
    <p:sldId id="2012" r:id="rId29"/>
    <p:sldId id="1964" r:id="rId30"/>
    <p:sldId id="1972" r:id="rId31"/>
    <p:sldId id="1998" r:id="rId32"/>
    <p:sldId id="2011" r:id="rId33"/>
    <p:sldId id="1958" r:id="rId34"/>
    <p:sldId id="1945" r:id="rId35"/>
    <p:sldId id="2001" r:id="rId36"/>
    <p:sldId id="1955" r:id="rId37"/>
    <p:sldId id="2003" r:id="rId38"/>
    <p:sldId id="1882" r:id="rId39"/>
    <p:sldId id="1967" r:id="rId40"/>
    <p:sldId id="1903" r:id="rId41"/>
    <p:sldId id="1922" r:id="rId42"/>
    <p:sldId id="1985" r:id="rId43"/>
    <p:sldId id="1956" r:id="rId44"/>
    <p:sldId id="1937" r:id="rId45"/>
    <p:sldId id="1932" r:id="rId46"/>
    <p:sldId id="1901" r:id="rId47"/>
    <p:sldId id="1930" r:id="rId48"/>
    <p:sldId id="1929" r:id="rId49"/>
    <p:sldId id="1927" r:id="rId50"/>
    <p:sldId id="1902" r:id="rId51"/>
    <p:sldId id="1935" r:id="rId52"/>
    <p:sldId id="2010" r:id="rId53"/>
    <p:sldId id="1973" r:id="rId54"/>
    <p:sldId id="1899" r:id="rId55"/>
    <p:sldId id="1132" r:id="rId56"/>
    <p:sldId id="2013" r:id="rId57"/>
    <p:sldId id="268" r:id="rId58"/>
  </p:sldIdLst>
  <p:sldSz cx="15240000" cy="8572500"/>
  <p:notesSz cx="6858000" cy="9144000"/>
  <p:embeddedFontLst>
    <p:embeddedFont>
      <p:font typeface="Amherst" panose="02020500000000000000" pitchFamily="18" charset="-18"/>
      <p:regular r:id="rId59"/>
      <p:italic r:id="rId60"/>
    </p:embeddedFont>
    <p:embeddedFont>
      <p:font typeface="Bahamas" pitchFamily="2" charset="0"/>
      <p:regular r:id="rId61"/>
      <p:bold r:id="rId62"/>
      <p:italic r:id="rId63"/>
      <p:boldItalic r:id="rId64"/>
    </p:embeddedFont>
    <p:embeddedFont>
      <p:font typeface="Balloon XBd BT" panose="03060902030402060201" pitchFamily="66" charset="-18"/>
      <p:regular r:id="rId65"/>
      <p:bold r:id="rId66"/>
    </p:embeddedFont>
    <p:embeddedFont>
      <p:font typeface="Kristen ITC" panose="03050502040202030202" pitchFamily="66" charset="0"/>
      <p:regular r:id="rId67"/>
    </p:embeddedFont>
    <p:embeddedFont>
      <p:font typeface="Nadianne" panose="03020902050305070206" pitchFamily="66" charset="-18"/>
      <p:bold r:id="rId68"/>
      <p:boldItalic r:id="rId69"/>
    </p:embeddedFont>
    <p:embeddedFont>
      <p:font typeface="Old English" pitchFamily="2" charset="0"/>
      <p:bold r:id="rId70"/>
    </p:embeddedFont>
    <p:embeddedFont>
      <p:font typeface="ProseAntique" panose="03020902040402020204" pitchFamily="66" charset="0"/>
      <p:bold r:id="rId71"/>
    </p:embeddedFont>
    <p:embeddedFont>
      <p:font typeface="Shogun" panose="020B7200000000000000" pitchFamily="34" charset="0"/>
      <p:regular r:id="rId72"/>
    </p:embeddedFont>
    <p:embeddedFont>
      <p:font typeface="Tekton Pro" panose="020F0403020208020904" pitchFamily="34" charset="-18"/>
      <p:regular r:id="rId73"/>
      <p:bold r:id="rId74"/>
      <p:italic r:id="rId75"/>
      <p:boldItalic r:id="rId76"/>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rzOxo2DkZwNOZeE6ZhXvg==" hashData="GlCLj1S0R8JYBBxeHmp/LuYb3RbGAL0NrJANFZ8sppjGEvi/hVqs4PpgQyIv4N3S0XCMLx3842ycJn8qhTHUu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F8935"/>
    <a:srgbClr val="A56D27"/>
    <a:srgbClr val="F4CE9D"/>
    <a:srgbClr val="F5CE9D"/>
    <a:srgbClr val="967200"/>
    <a:srgbClr val="B08600"/>
    <a:srgbClr val="C89800"/>
    <a:srgbClr val="7F6000"/>
    <a:srgbClr val="7AB3FE"/>
    <a:srgbClr val="1F86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708" autoAdjust="0"/>
    <p:restoredTop sz="94660"/>
  </p:normalViewPr>
  <p:slideViewPr>
    <p:cSldViewPr>
      <p:cViewPr varScale="1">
        <p:scale>
          <a:sx n="77" d="100"/>
          <a:sy n="77" d="100"/>
        </p:scale>
        <p:origin x="114" y="444"/>
      </p:cViewPr>
      <p:guideLst/>
    </p:cSldViewPr>
  </p:slideViewPr>
  <p:notesTextViewPr>
    <p:cViewPr>
      <p:scale>
        <a:sx n="1" d="1"/>
        <a:sy n="1" d="1"/>
      </p:scale>
      <p:origin x="0" y="0"/>
    </p:cViewPr>
  </p:notesTextViewPr>
  <p:sorterViewPr>
    <p:cViewPr>
      <p:scale>
        <a:sx n="40" d="100"/>
        <a:sy n="4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font" Target="fonts/font5.fntdata"/><Relationship Id="rId68" Type="http://schemas.openxmlformats.org/officeDocument/2006/relationships/font" Target="fonts/font10.fntdata"/><Relationship Id="rId76" Type="http://schemas.openxmlformats.org/officeDocument/2006/relationships/font" Target="fonts/font18.fntdata"/><Relationship Id="rId7" Type="http://schemas.openxmlformats.org/officeDocument/2006/relationships/slide" Target="slides/slide1.xml"/><Relationship Id="rId71" Type="http://schemas.openxmlformats.org/officeDocument/2006/relationships/font" Target="fonts/font13.fntdata"/><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font" Target="fonts/font8.fntdata"/><Relationship Id="rId74" Type="http://schemas.openxmlformats.org/officeDocument/2006/relationships/font" Target="fonts/font16.fntdata"/><Relationship Id="rId79"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font" Target="fonts/font3.fntdata"/><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font" Target="fonts/font2.fntdata"/><Relationship Id="rId65" Type="http://schemas.openxmlformats.org/officeDocument/2006/relationships/font" Target="fonts/font7.fntdata"/><Relationship Id="rId73" Type="http://schemas.openxmlformats.org/officeDocument/2006/relationships/font" Target="fonts/font15.fntdata"/><Relationship Id="rId78"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font" Target="fonts/font6.fntdata"/><Relationship Id="rId69" Type="http://schemas.openxmlformats.org/officeDocument/2006/relationships/font" Target="fonts/font11.fntdata"/><Relationship Id="rId77"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font" Target="fonts/font14.fntdata"/><Relationship Id="rId80"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1.fntdata"/><Relationship Id="rId67" Type="http://schemas.openxmlformats.org/officeDocument/2006/relationships/font" Target="fonts/font9.fntdata"/><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font" Target="fonts/font4.fntdata"/><Relationship Id="rId70" Type="http://schemas.openxmlformats.org/officeDocument/2006/relationships/font" Target="fonts/font12.fntdata"/><Relationship Id="rId75" Type="http://schemas.openxmlformats.org/officeDocument/2006/relationships/font" Target="fonts/font17.fntdata"/><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18. 9. 2022</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902672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18. 9. 2022</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30488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18. 9. 2022</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41798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18. 9. 2022</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73705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18. 9. 2022</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155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18. 9. 2022</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884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18. 9. 2022</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8742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18. 9. 2022</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67139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18. 9. 2022</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24907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18. 9. 2022</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66505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18. 9. 2022</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01035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9412941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901708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5113896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18. 9. 2022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2348601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18. 9. 2022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274998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18. 9. 2022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225294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18. 9. 2022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9751472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18. 9. 2022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4311809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18. 9. 2022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91634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060210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739078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61356512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536801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3352614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18. 9. 2022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5762202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18. 9. 2022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0604268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18. 9. 2022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7321185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18. 9. 2022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900507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18. 9. 2022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11623430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18. 9. 2022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6896084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5174487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00737428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50636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29163162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8922864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18. 9. 2022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31811798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18. 9. 2022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9603893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18. 9. 2022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9664055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18. 9. 2022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657550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18. 9. 2022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215644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18. 9. 2022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1402102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2331722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19896875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79648648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51860516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8369875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18. 9. 2022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35142162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18. 9. 2022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881589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18. 9. 2022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49991414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18. 9. 2022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34937770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18. 9. 2022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24026305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18. 9. 2022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626066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20780315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18. 9. 2022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0015930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18. 9. 2022</a:t>
            </a:fld>
            <a:endParaRPr lang="es-ES" altLang="sk-SK"/>
          </a:p>
        </p:txBody>
      </p:sp>
    </p:spTree>
    <p:extLst>
      <p:ext uri="{BB962C8B-B14F-4D97-AF65-F5344CB8AC3E}">
        <p14:creationId xmlns:p14="http://schemas.microsoft.com/office/powerpoint/2010/main" val="684039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18. 9. 2022</a:t>
            </a:fld>
            <a:endParaRPr lang="es-ES" altLang="sk-SK"/>
          </a:p>
        </p:txBody>
      </p:sp>
    </p:spTree>
    <p:extLst>
      <p:ext uri="{BB962C8B-B14F-4D97-AF65-F5344CB8AC3E}">
        <p14:creationId xmlns:p14="http://schemas.microsoft.com/office/powerpoint/2010/main" val="269510466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18. 9. 2022</a:t>
            </a:fld>
            <a:endParaRPr lang="es-ES" altLang="sk-SK"/>
          </a:p>
        </p:txBody>
      </p:sp>
    </p:spTree>
    <p:extLst>
      <p:ext uri="{BB962C8B-B14F-4D97-AF65-F5344CB8AC3E}">
        <p14:creationId xmlns:p14="http://schemas.microsoft.com/office/powerpoint/2010/main" val="77565708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18. 9. 2022</a:t>
            </a:fld>
            <a:endParaRPr lang="es-ES" altLang="sk-SK"/>
          </a:p>
        </p:txBody>
      </p:sp>
    </p:spTree>
    <p:extLst>
      <p:ext uri="{BB962C8B-B14F-4D97-AF65-F5344CB8AC3E}">
        <p14:creationId xmlns:p14="http://schemas.microsoft.com/office/powerpoint/2010/main" val="18674881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18. 9. 2022</a:t>
            </a:fld>
            <a:endParaRPr lang="es-ES" altLang="sk-SK"/>
          </a:p>
        </p:txBody>
      </p:sp>
    </p:spTree>
    <p:extLst>
      <p:ext uri="{BB962C8B-B14F-4D97-AF65-F5344CB8AC3E}">
        <p14:creationId xmlns:p14="http://schemas.microsoft.com/office/powerpoint/2010/main" val="198753734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18. 9. 2022</a:t>
            </a:fld>
            <a:endParaRPr lang="es-ES" altLang="sk-SK"/>
          </a:p>
        </p:txBody>
      </p:sp>
    </p:spTree>
    <p:extLst>
      <p:ext uri="{BB962C8B-B14F-4D97-AF65-F5344CB8AC3E}">
        <p14:creationId xmlns:p14="http://schemas.microsoft.com/office/powerpoint/2010/main" val="323125285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18. 9. 2022</a:t>
            </a:fld>
            <a:endParaRPr lang="es-ES" altLang="sk-SK"/>
          </a:p>
        </p:txBody>
      </p:sp>
    </p:spTree>
    <p:extLst>
      <p:ext uri="{BB962C8B-B14F-4D97-AF65-F5344CB8AC3E}">
        <p14:creationId xmlns:p14="http://schemas.microsoft.com/office/powerpoint/2010/main" val="383207560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18. 9. 2022</a:t>
            </a:fld>
            <a:endParaRPr lang="es-ES" altLang="sk-SK"/>
          </a:p>
        </p:txBody>
      </p:sp>
    </p:spTree>
    <p:extLst>
      <p:ext uri="{BB962C8B-B14F-4D97-AF65-F5344CB8AC3E}">
        <p14:creationId xmlns:p14="http://schemas.microsoft.com/office/powerpoint/2010/main" val="90258949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18. 9. 2022</a:t>
            </a:fld>
            <a:endParaRPr lang="es-ES" altLang="sk-SK"/>
          </a:p>
        </p:txBody>
      </p:sp>
    </p:spTree>
    <p:extLst>
      <p:ext uri="{BB962C8B-B14F-4D97-AF65-F5344CB8AC3E}">
        <p14:creationId xmlns:p14="http://schemas.microsoft.com/office/powerpoint/2010/main" val="371729666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18. 9. 2022</a:t>
            </a:fld>
            <a:endParaRPr lang="es-ES" altLang="sk-SK"/>
          </a:p>
        </p:txBody>
      </p:sp>
    </p:spTree>
    <p:extLst>
      <p:ext uri="{BB962C8B-B14F-4D97-AF65-F5344CB8AC3E}">
        <p14:creationId xmlns:p14="http://schemas.microsoft.com/office/powerpoint/2010/main" val="337741575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18. 9. 2022</a:t>
            </a:fld>
            <a:endParaRPr lang="es-ES" altLang="sk-SK"/>
          </a:p>
        </p:txBody>
      </p:sp>
    </p:spTree>
    <p:extLst>
      <p:ext uri="{BB962C8B-B14F-4D97-AF65-F5344CB8AC3E}">
        <p14:creationId xmlns:p14="http://schemas.microsoft.com/office/powerpoint/2010/main" val="26846617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18. 9. 2022</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33402324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18. 9. 2022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648137754"/>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18. 9. 2022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1532520107"/>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18. 9. 2022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2827235244"/>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18. 9. 2022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222454310"/>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18. 9. 2022</a:t>
            </a:fld>
            <a:endParaRPr lang="es-ES" altLang="sk-SK"/>
          </a:p>
        </p:txBody>
      </p:sp>
    </p:spTree>
    <p:extLst>
      <p:ext uri="{BB962C8B-B14F-4D97-AF65-F5344CB8AC3E}">
        <p14:creationId xmlns:p14="http://schemas.microsoft.com/office/powerpoint/2010/main" val="3099854627"/>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jp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jpg"/><Relationship Id="rId1" Type="http://schemas.openxmlformats.org/officeDocument/2006/relationships/slideLayout" Target="../slideLayouts/slideLayout24.xml"/><Relationship Id="rId6" Type="http://schemas.openxmlformats.org/officeDocument/2006/relationships/image" Target="../media/image28.jpg"/><Relationship Id="rId5" Type="http://schemas.openxmlformats.org/officeDocument/2006/relationships/image" Target="../media/image27.png"/><Relationship Id="rId4" Type="http://schemas.openxmlformats.org/officeDocument/2006/relationships/image" Target="../media/image26.jp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jpg"/><Relationship Id="rId1" Type="http://schemas.openxmlformats.org/officeDocument/2006/relationships/slideLayout" Target="../slideLayouts/slideLayout24.xml"/><Relationship Id="rId6" Type="http://schemas.openxmlformats.org/officeDocument/2006/relationships/image" Target="../media/image28.jpg"/><Relationship Id="rId5" Type="http://schemas.openxmlformats.org/officeDocument/2006/relationships/image" Target="../media/image27.png"/><Relationship Id="rId4" Type="http://schemas.openxmlformats.org/officeDocument/2006/relationships/image" Target="../media/image26.jp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jpg"/><Relationship Id="rId1" Type="http://schemas.openxmlformats.org/officeDocument/2006/relationships/slideLayout" Target="../slideLayouts/slideLayout24.xml"/><Relationship Id="rId6" Type="http://schemas.openxmlformats.org/officeDocument/2006/relationships/image" Target="../media/image31.jpg"/><Relationship Id="rId5" Type="http://schemas.openxmlformats.org/officeDocument/2006/relationships/image" Target="../media/image27.png"/><Relationship Id="rId4" Type="http://schemas.openxmlformats.org/officeDocument/2006/relationships/image" Target="../media/image30.jp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jpg"/><Relationship Id="rId1" Type="http://schemas.openxmlformats.org/officeDocument/2006/relationships/slideLayout" Target="../slideLayouts/slideLayout24.xml"/><Relationship Id="rId6" Type="http://schemas.openxmlformats.org/officeDocument/2006/relationships/image" Target="../media/image31.jpg"/><Relationship Id="rId5" Type="http://schemas.openxmlformats.org/officeDocument/2006/relationships/image" Target="../media/image27.png"/><Relationship Id="rId4" Type="http://schemas.openxmlformats.org/officeDocument/2006/relationships/image" Target="../media/image30.jpg"/></Relationships>
</file>

<file path=ppt/slides/_rels/slide2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jpg"/><Relationship Id="rId1" Type="http://schemas.openxmlformats.org/officeDocument/2006/relationships/slideLayout" Target="../slideLayouts/slideLayout24.xml"/><Relationship Id="rId6" Type="http://schemas.openxmlformats.org/officeDocument/2006/relationships/image" Target="../media/image35.jpg"/><Relationship Id="rId5" Type="http://schemas.openxmlformats.org/officeDocument/2006/relationships/image" Target="../media/image27.png"/><Relationship Id="rId4" Type="http://schemas.openxmlformats.org/officeDocument/2006/relationships/image" Target="../media/image34.jp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6.jpg"/><Relationship Id="rId1" Type="http://schemas.openxmlformats.org/officeDocument/2006/relationships/slideLayout" Target="../slideLayouts/slideLayout24.xml"/><Relationship Id="rId6" Type="http://schemas.openxmlformats.org/officeDocument/2006/relationships/image" Target="../media/image35.jpg"/><Relationship Id="rId5" Type="http://schemas.openxmlformats.org/officeDocument/2006/relationships/image" Target="../media/image27.png"/><Relationship Id="rId4" Type="http://schemas.openxmlformats.org/officeDocument/2006/relationships/image" Target="../media/image34.jpg"/></Relationships>
</file>

<file path=ppt/slides/_rels/slide2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8.jpg"/><Relationship Id="rId1" Type="http://schemas.openxmlformats.org/officeDocument/2006/relationships/slideLayout" Target="../slideLayouts/slideLayout24.xml"/><Relationship Id="rId6" Type="http://schemas.openxmlformats.org/officeDocument/2006/relationships/image" Target="../media/image40.jpg"/><Relationship Id="rId5" Type="http://schemas.openxmlformats.org/officeDocument/2006/relationships/image" Target="../media/image27.png"/><Relationship Id="rId4" Type="http://schemas.openxmlformats.org/officeDocument/2006/relationships/image" Target="../media/image39.jp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jpg"/><Relationship Id="rId1" Type="http://schemas.openxmlformats.org/officeDocument/2006/relationships/slideLayout" Target="../slideLayouts/slideLayout24.xml"/><Relationship Id="rId6" Type="http://schemas.openxmlformats.org/officeDocument/2006/relationships/image" Target="../media/image40.jpg"/><Relationship Id="rId5" Type="http://schemas.openxmlformats.org/officeDocument/2006/relationships/image" Target="../media/image27.png"/><Relationship Id="rId4" Type="http://schemas.openxmlformats.org/officeDocument/2006/relationships/image" Target="../media/image39.jpg"/></Relationships>
</file>

<file path=ppt/slides/_rels/slide2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2.jpg"/><Relationship Id="rId1" Type="http://schemas.openxmlformats.org/officeDocument/2006/relationships/slideLayout" Target="../slideLayouts/slideLayout24.xml"/><Relationship Id="rId6" Type="http://schemas.openxmlformats.org/officeDocument/2006/relationships/image" Target="../media/image44.jpg"/><Relationship Id="rId5" Type="http://schemas.openxmlformats.org/officeDocument/2006/relationships/image" Target="../media/image27.png"/><Relationship Id="rId4" Type="http://schemas.openxmlformats.org/officeDocument/2006/relationships/image" Target="../media/image43.jp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5.jpg"/><Relationship Id="rId1" Type="http://schemas.openxmlformats.org/officeDocument/2006/relationships/slideLayout" Target="../slideLayouts/slideLayout24.xml"/><Relationship Id="rId6" Type="http://schemas.openxmlformats.org/officeDocument/2006/relationships/image" Target="../media/image44.jpg"/><Relationship Id="rId5" Type="http://schemas.openxmlformats.org/officeDocument/2006/relationships/image" Target="../media/image27.png"/><Relationship Id="rId4" Type="http://schemas.openxmlformats.org/officeDocument/2006/relationships/image" Target="../media/image43.jp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5.jpg"/><Relationship Id="rId1" Type="http://schemas.openxmlformats.org/officeDocument/2006/relationships/slideLayout" Target="../slideLayouts/slideLayout24.xml"/><Relationship Id="rId6" Type="http://schemas.openxmlformats.org/officeDocument/2006/relationships/image" Target="../media/image47.jpg"/><Relationship Id="rId5" Type="http://schemas.openxmlformats.org/officeDocument/2006/relationships/image" Target="../media/image27.png"/><Relationship Id="rId4" Type="http://schemas.openxmlformats.org/officeDocument/2006/relationships/image" Target="../media/image46.jp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8.jpg"/><Relationship Id="rId1" Type="http://schemas.openxmlformats.org/officeDocument/2006/relationships/slideLayout" Target="../slideLayouts/slideLayout24.xml"/><Relationship Id="rId6" Type="http://schemas.openxmlformats.org/officeDocument/2006/relationships/image" Target="../media/image47.jpg"/><Relationship Id="rId5" Type="http://schemas.openxmlformats.org/officeDocument/2006/relationships/image" Target="../media/image27.png"/><Relationship Id="rId4" Type="http://schemas.openxmlformats.org/officeDocument/2006/relationships/image" Target="../media/image46.jpg"/></Relationships>
</file>

<file path=ppt/slides/_rels/slide34.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56.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8.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9.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60.jp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1.jpg"/><Relationship Id="rId1" Type="http://schemas.openxmlformats.org/officeDocument/2006/relationships/slideLayout" Target="../slideLayouts/slideLayout24.xml"/><Relationship Id="rId6" Type="http://schemas.openxmlformats.org/officeDocument/2006/relationships/image" Target="../media/image63.jpg"/><Relationship Id="rId5" Type="http://schemas.openxmlformats.org/officeDocument/2006/relationships/image" Target="../media/image27.png"/><Relationship Id="rId4" Type="http://schemas.openxmlformats.org/officeDocument/2006/relationships/image" Target="../media/image62.jpg"/></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4.jpg"/><Relationship Id="rId1" Type="http://schemas.openxmlformats.org/officeDocument/2006/relationships/slideLayout" Target="../slideLayouts/slideLayout24.xml"/><Relationship Id="rId6" Type="http://schemas.openxmlformats.org/officeDocument/2006/relationships/image" Target="../media/image63.jpg"/><Relationship Id="rId5" Type="http://schemas.openxmlformats.org/officeDocument/2006/relationships/image" Target="../media/image27.png"/><Relationship Id="rId4" Type="http://schemas.openxmlformats.org/officeDocument/2006/relationships/image" Target="../media/image62.jpg"/></Relationships>
</file>

<file path=ppt/slides/_rels/slide49.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64.jpg"/><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6.png"/><Relationship Id="rId1" Type="http://schemas.openxmlformats.org/officeDocument/2006/relationships/slideLayout" Target="../slideLayouts/slideLayout34.xml"/></Relationships>
</file>

<file path=ppt/slides/_rels/slide51.xml.rels><?xml version="1.0" encoding="UTF-8" standalone="yes"?>
<Relationships xmlns="http://schemas.openxmlformats.org/package/2006/relationships"><Relationship Id="rId3" Type="http://schemas.openxmlformats.org/officeDocument/2006/relationships/image" Target="../media/image68.png"/><Relationship Id="rId7" Type="http://schemas.openxmlformats.org/officeDocument/2006/relationships/hyperlink" Target="http://www.ppsmania.fr/author/pista" TargetMode="External"/><Relationship Id="rId2" Type="http://schemas.openxmlformats.org/officeDocument/2006/relationships/image" Target="../media/image67.png"/><Relationship Id="rId1" Type="http://schemas.openxmlformats.org/officeDocument/2006/relationships/slideLayout" Target="../slideLayouts/slideLayout46.xml"/><Relationship Id="rId6" Type="http://schemas.openxmlformats.org/officeDocument/2006/relationships/hyperlink" Target="mailto:pista2011@gmail.com" TargetMode="External"/><Relationship Id="rId5" Type="http://schemas.openxmlformats.org/officeDocument/2006/relationships/image" Target="../media/image69.jpg"/><Relationship Id="rId4" Type="http://schemas.openxmlformats.org/officeDocument/2006/relationships/hyperlink" Target="https://www.youtube.com/channel/UC4x4T-5Itm_FsR07hKJYstA/videos" TargetMode="External"/></Relationships>
</file>

<file path=ppt/slides/_rels/slide52.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56.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BC55AECC-27C9-BEBF-3D6C-A9487BE1B1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353"/>
            <a:ext cx="15240000" cy="8572500"/>
          </a:xfrm>
          <a:prstGeom prst="rect">
            <a:avLst/>
          </a:prstGeom>
        </p:spPr>
      </p:pic>
      <p:sp>
        <p:nvSpPr>
          <p:cNvPr id="11" name="Autor">
            <a:extLst>
              <a:ext uri="{FF2B5EF4-FFF2-40B4-BE49-F238E27FC236}">
                <a16:creationId xmlns:a16="http://schemas.microsoft.com/office/drawing/2014/main" id="{B32714B0-4B77-4133-9486-699C08A9C2E0}"/>
              </a:ext>
            </a:extLst>
          </p:cNvPr>
          <p:cNvSpPr txBox="1"/>
          <p:nvPr/>
        </p:nvSpPr>
        <p:spPr>
          <a:xfrm>
            <a:off x="596090" y="7382594"/>
            <a:ext cx="2015167" cy="707886"/>
          </a:xfrm>
          <a:prstGeom prst="rect">
            <a:avLst/>
          </a:prstGeom>
          <a:noFill/>
          <a:ln>
            <a:noFill/>
          </a:ln>
        </p:spPr>
        <p:txBody>
          <a:bodyPr wrap="square" rtlCol="0">
            <a:spAutoFit/>
          </a:bodyPr>
          <a:lstStyle/>
          <a:p>
            <a:pPr algn="ctr"/>
            <a:r>
              <a:rPr lang="sk-SK" sz="4000">
                <a:ln w="9525">
                  <a:solidFill>
                    <a:schemeClr val="tx1"/>
                  </a:solidFill>
                </a:ln>
                <a:solidFill>
                  <a:schemeClr val="bg1"/>
                </a:solidFill>
                <a:effectLst>
                  <a:outerShdw blurRad="101600" dist="76200" dir="2700000" algn="tl" rotWithShape="0">
                    <a:prstClr val="black">
                      <a:alpha val="50000"/>
                    </a:prstClr>
                  </a:outerShdw>
                </a:effectLst>
                <a:latin typeface="Bahamas" pitchFamily="2" charset="0"/>
              </a:rPr>
              <a:t>Steve</a:t>
            </a:r>
          </a:p>
        </p:txBody>
      </p:sp>
      <p:sp>
        <p:nvSpPr>
          <p:cNvPr id="4" name="Windsor">
            <a:extLst>
              <a:ext uri="{FF2B5EF4-FFF2-40B4-BE49-F238E27FC236}">
                <a16:creationId xmlns:a16="http://schemas.microsoft.com/office/drawing/2014/main" id="{62E9463F-AE6A-04E3-9A70-B9397ECC2B18}"/>
              </a:ext>
            </a:extLst>
          </p:cNvPr>
          <p:cNvSpPr/>
          <p:nvPr/>
        </p:nvSpPr>
        <p:spPr>
          <a:xfrm>
            <a:off x="2611257" y="1028428"/>
            <a:ext cx="10017486" cy="2400657"/>
          </a:xfrm>
          <a:prstGeom prst="rect">
            <a:avLst/>
          </a:prstGeom>
          <a:noFill/>
          <a:effectLst>
            <a:outerShdw blurRad="50800" dist="38100" dir="2700000" algn="tl" rotWithShape="0">
              <a:schemeClr val="bg1">
                <a:alpha val="40000"/>
              </a:schemeClr>
            </a:outerShdw>
          </a:effectLst>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sk-SK" sz="15000" b="1" cap="none" spc="0">
                <a:ln w="22225">
                  <a:solidFill>
                    <a:schemeClr val="tx1"/>
                  </a:solidFill>
                </a:ln>
                <a:gradFill flip="none" rotWithShape="1">
                  <a:gsLst>
                    <a:gs pos="0">
                      <a:srgbClr val="C89800"/>
                    </a:gs>
                    <a:gs pos="74000">
                      <a:srgbClr val="B08600"/>
                    </a:gs>
                    <a:gs pos="83000">
                      <a:srgbClr val="967200"/>
                    </a:gs>
                    <a:gs pos="100000">
                      <a:srgbClr val="7F6000"/>
                    </a:gs>
                  </a:gsLst>
                  <a:lin ang="5400000" scaled="1"/>
                  <a:tileRect/>
                </a:gradFill>
                <a:effectLst/>
                <a:latin typeface="Old English" pitchFamily="2" charset="0"/>
              </a:rPr>
              <a:t>WINDSOR</a:t>
            </a:r>
          </a:p>
        </p:txBody>
      </p:sp>
      <p:sp>
        <p:nvSpPr>
          <p:cNvPr id="6" name="Castle">
            <a:extLst>
              <a:ext uri="{FF2B5EF4-FFF2-40B4-BE49-F238E27FC236}">
                <a16:creationId xmlns:a16="http://schemas.microsoft.com/office/drawing/2014/main" id="{15776722-3082-6C6E-ED27-A30643F048DD}"/>
              </a:ext>
            </a:extLst>
          </p:cNvPr>
          <p:cNvSpPr/>
          <p:nvPr/>
        </p:nvSpPr>
        <p:spPr>
          <a:xfrm>
            <a:off x="4686344" y="3429085"/>
            <a:ext cx="5867312" cy="156966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sk-SK" sz="9600" b="1" cap="none" spc="600">
                <a:ln w="22225">
                  <a:solidFill>
                    <a:schemeClr val="tx1"/>
                  </a:solidFill>
                </a:ln>
                <a:gradFill flip="none" rotWithShape="1">
                  <a:gsLst>
                    <a:gs pos="0">
                      <a:srgbClr val="C89800"/>
                    </a:gs>
                    <a:gs pos="74000">
                      <a:srgbClr val="B08600"/>
                    </a:gs>
                    <a:gs pos="83000">
                      <a:srgbClr val="967200"/>
                    </a:gs>
                    <a:gs pos="100000">
                      <a:srgbClr val="7F6000"/>
                    </a:gs>
                  </a:gsLst>
                  <a:lin ang="5400000" scaled="1"/>
                  <a:tileRect/>
                </a:gradFill>
                <a:latin typeface="Old English" pitchFamily="2" charset="0"/>
              </a:rPr>
              <a:t>CASTLE</a:t>
            </a:r>
          </a:p>
        </p:txBody>
      </p:sp>
      <p:pic>
        <p:nvPicPr>
          <p:cNvPr id="8" name="Erb">
            <a:extLst>
              <a:ext uri="{FF2B5EF4-FFF2-40B4-BE49-F238E27FC236}">
                <a16:creationId xmlns:a16="http://schemas.microsoft.com/office/drawing/2014/main" id="{88479E00-E590-26F2-0797-16544684F0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796464" y="5091045"/>
            <a:ext cx="2015167" cy="254012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500" advClick="0" advTm="9000">
        <p:fade/>
        <p:sndAc>
          <p:stSnd loop="1">
            <p:snd r:embed="rId2" name="Bach - Cello Suite.wav"/>
          </p:stSnd>
        </p:sndAc>
      </p:transition>
    </mc:Choice>
    <mc:Fallback xmlns="">
      <p:transition spd="slow" advClick="0" advTm="9000">
        <p:fade/>
        <p:sndAc>
          <p:stSnd loop="1">
            <p:snd r:embed="rId5" name="Bach - Cello Suit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500"/>
                            </p:stCondLst>
                            <p:childTnLst>
                              <p:par>
                                <p:cTn id="11" presetID="1" presetClass="entr" presetSubtype="0" fill="hold" grpId="0" nodeType="afterEffect">
                                  <p:stCondLst>
                                    <p:cond delay="500"/>
                                  </p:stCondLst>
                                  <p:iterate type="lt">
                                    <p:tmAbs val="500"/>
                                  </p:iterate>
                                  <p:childTnLst>
                                    <p:set>
                                      <p:cBhvr>
                                        <p:cTn id="12" dur="1" fill="hold">
                                          <p:stCondLst>
                                            <p:cond delay="0"/>
                                          </p:stCondLst>
                                        </p:cTn>
                                        <p:tgtEl>
                                          <p:spTgt spid="6"/>
                                        </p:tgtEl>
                                        <p:attrNameLst>
                                          <p:attrName>style.visibility</p:attrName>
                                        </p:attrNameLst>
                                      </p:cBhvr>
                                      <p:to>
                                        <p:strVal val="visible"/>
                                      </p:to>
                                    </p:set>
                                  </p:childTnLst>
                                </p:cTn>
                              </p:par>
                            </p:childTnLst>
                          </p:cTn>
                        </p:par>
                        <p:par>
                          <p:cTn id="13" fill="hold">
                            <p:stCondLst>
                              <p:cond delay="5501"/>
                            </p:stCondLst>
                            <p:childTnLst>
                              <p:par>
                                <p:cTn id="14" presetID="22" presetClass="entr" presetSubtype="8" fill="hold" grpId="0" nodeType="after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4"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484BE00A-436D-0BD5-DFE9-5221BCB82F3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17" y="2720"/>
            <a:ext cx="15235165" cy="8569780"/>
          </a:xfrm>
          <a:prstGeom prst="rect">
            <a:avLst/>
          </a:prstGeom>
        </p:spPr>
      </p:pic>
      <p:pic>
        <p:nvPicPr>
          <p:cNvPr id="3" name="Rám">
            <a:extLst>
              <a:ext uri="{FF2B5EF4-FFF2-40B4-BE49-F238E27FC236}">
                <a16:creationId xmlns:a16="http://schemas.microsoft.com/office/drawing/2014/main" id="{B2FF2B3C-9361-01E0-B4E6-16F78B4608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6" name="Vlajka">
            <a:extLst>
              <a:ext uri="{FF2B5EF4-FFF2-40B4-BE49-F238E27FC236}">
                <a16:creationId xmlns:a16="http://schemas.microsoft.com/office/drawing/2014/main" id="{98CB7644-7F7E-2425-6C70-AF6C43884B0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1796464" y="590632"/>
            <a:ext cx="2995578" cy="1985573"/>
          </a:xfrm>
          <a:prstGeom prst="rect">
            <a:avLst/>
          </a:prstGeom>
          <a:effectLst>
            <a:outerShdw blurRad="50800" dist="38100" dir="2700000" algn="tl" rotWithShape="0">
              <a:prstClr val="black">
                <a:alpha val="70000"/>
              </a:prstClr>
            </a:outerShdw>
          </a:effectLst>
        </p:spPr>
      </p:pic>
      <p:sp>
        <p:nvSpPr>
          <p:cNvPr id="8" name="England">
            <a:extLst>
              <a:ext uri="{FF2B5EF4-FFF2-40B4-BE49-F238E27FC236}">
                <a16:creationId xmlns:a16="http://schemas.microsoft.com/office/drawing/2014/main" id="{75191D25-42D6-473D-9DB6-0BBA2DB62990}"/>
              </a:ext>
            </a:extLst>
          </p:cNvPr>
          <p:cNvSpPr/>
          <p:nvPr/>
        </p:nvSpPr>
        <p:spPr>
          <a:xfrm>
            <a:off x="10356304" y="7022554"/>
            <a:ext cx="4198585" cy="92333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sk-SK" sz="5400" b="1" cap="none" spc="600">
                <a:ln w="22225">
                  <a:solidFill>
                    <a:schemeClr val="tx1"/>
                  </a:solidFill>
                </a:ln>
                <a:gradFill flip="none" rotWithShape="1">
                  <a:gsLst>
                    <a:gs pos="0">
                      <a:srgbClr val="C89800"/>
                    </a:gs>
                    <a:gs pos="74000">
                      <a:srgbClr val="B08600"/>
                    </a:gs>
                    <a:gs pos="83000">
                      <a:srgbClr val="967200"/>
                    </a:gs>
                    <a:gs pos="100000">
                      <a:srgbClr val="7F6000"/>
                    </a:gs>
                  </a:gsLst>
                  <a:lin ang="5400000" scaled="1"/>
                  <a:tileRect/>
                </a:gradFill>
                <a:latin typeface="Old English" pitchFamily="2" charset="0"/>
              </a:rPr>
              <a:t>ENGLAND</a:t>
            </a:r>
          </a:p>
        </p:txBody>
      </p:sp>
      <p:sp>
        <p:nvSpPr>
          <p:cNvPr id="9" name="Castle">
            <a:extLst>
              <a:ext uri="{FF2B5EF4-FFF2-40B4-BE49-F238E27FC236}">
                <a16:creationId xmlns:a16="http://schemas.microsoft.com/office/drawing/2014/main" id="{45029804-40C8-77A1-1056-341BD9A10C50}"/>
              </a:ext>
            </a:extLst>
          </p:cNvPr>
          <p:cNvSpPr/>
          <p:nvPr/>
        </p:nvSpPr>
        <p:spPr>
          <a:xfrm>
            <a:off x="1355304" y="4430266"/>
            <a:ext cx="2560316" cy="954107"/>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sk-SK" sz="2800" b="1" cap="none" spc="600">
                <a:ln w="3175">
                  <a:solidFill>
                    <a:schemeClr val="tx1">
                      <a:alpha val="77000"/>
                    </a:schemeClr>
                  </a:solidFill>
                </a:ln>
                <a:gradFill flip="none" rotWithShape="1">
                  <a:gsLst>
                    <a:gs pos="0">
                      <a:srgbClr val="C89800"/>
                    </a:gs>
                    <a:gs pos="74000">
                      <a:srgbClr val="B08600"/>
                    </a:gs>
                    <a:gs pos="83000">
                      <a:srgbClr val="967200"/>
                    </a:gs>
                    <a:gs pos="100000">
                      <a:srgbClr val="7F6000"/>
                    </a:gs>
                  </a:gsLst>
                  <a:lin ang="5400000" scaled="1"/>
                  <a:tileRect/>
                </a:gradFill>
                <a:latin typeface="Old English" pitchFamily="2" charset="0"/>
              </a:rPr>
              <a:t>WINDSOR</a:t>
            </a:r>
          </a:p>
          <a:p>
            <a:pPr algn="ctr"/>
            <a:r>
              <a:rPr lang="sk-SK" sz="2800" b="1" spc="600">
                <a:ln w="3175">
                  <a:solidFill>
                    <a:schemeClr val="tx1">
                      <a:alpha val="77000"/>
                    </a:schemeClr>
                  </a:solidFill>
                </a:ln>
                <a:gradFill flip="none" rotWithShape="1">
                  <a:gsLst>
                    <a:gs pos="0">
                      <a:srgbClr val="C89800"/>
                    </a:gs>
                    <a:gs pos="74000">
                      <a:srgbClr val="B08600"/>
                    </a:gs>
                    <a:gs pos="83000">
                      <a:srgbClr val="967200"/>
                    </a:gs>
                    <a:gs pos="100000">
                      <a:srgbClr val="7F6000"/>
                    </a:gs>
                  </a:gsLst>
                  <a:lin ang="5400000" scaled="1"/>
                  <a:tileRect/>
                </a:gradFill>
                <a:latin typeface="Old English" pitchFamily="2" charset="0"/>
              </a:rPr>
              <a:t>CASTLE</a:t>
            </a:r>
            <a:endParaRPr lang="sk-SK" sz="2800" b="1" cap="none" spc="600">
              <a:ln w="3175">
                <a:solidFill>
                  <a:schemeClr val="tx1">
                    <a:alpha val="77000"/>
                  </a:schemeClr>
                </a:solidFill>
              </a:ln>
              <a:gradFill flip="none" rotWithShape="1">
                <a:gsLst>
                  <a:gs pos="0">
                    <a:srgbClr val="C89800"/>
                  </a:gs>
                  <a:gs pos="74000">
                    <a:srgbClr val="B08600"/>
                  </a:gs>
                  <a:gs pos="83000">
                    <a:srgbClr val="967200"/>
                  </a:gs>
                  <a:gs pos="100000">
                    <a:srgbClr val="7F6000"/>
                  </a:gs>
                </a:gsLst>
                <a:lin ang="5400000" scaled="1"/>
                <a:tileRect/>
              </a:gradFill>
              <a:latin typeface="Old English" pitchFamily="2" charset="0"/>
            </a:endParaRPr>
          </a:p>
        </p:txBody>
      </p:sp>
      <p:pic>
        <p:nvPicPr>
          <p:cNvPr id="11" name="Hviezda">
            <a:extLst>
              <a:ext uri="{FF2B5EF4-FFF2-40B4-BE49-F238E27FC236}">
                <a16:creationId xmlns:a16="http://schemas.microsoft.com/office/drawing/2014/main" id="{CE865367-3D3C-B83A-2D11-8160647C61C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84096" y="5942434"/>
            <a:ext cx="438950" cy="420660"/>
          </a:xfrm>
          <a:prstGeom prst="rect">
            <a:avLst/>
          </a:prstGeom>
        </p:spPr>
      </p:pic>
      <p:sp>
        <p:nvSpPr>
          <p:cNvPr id="12" name="MIesto">
            <a:extLst>
              <a:ext uri="{FF2B5EF4-FFF2-40B4-BE49-F238E27FC236}">
                <a16:creationId xmlns:a16="http://schemas.microsoft.com/office/drawing/2014/main" id="{B9B12018-C21E-D640-C41B-CF4ED0346202}"/>
              </a:ext>
            </a:extLst>
          </p:cNvPr>
          <p:cNvSpPr txBox="1"/>
          <p:nvPr/>
        </p:nvSpPr>
        <p:spPr>
          <a:xfrm>
            <a:off x="7331968" y="5832000"/>
            <a:ext cx="1296144" cy="230832"/>
          </a:xfrm>
          <a:prstGeom prst="rect">
            <a:avLst/>
          </a:prstGeom>
          <a:solidFill>
            <a:schemeClr val="bg1">
              <a:lumMod val="95000"/>
            </a:schemeClr>
          </a:solidFill>
          <a:ln>
            <a:solidFill>
              <a:schemeClr val="tx1"/>
            </a:solidFill>
          </a:ln>
        </p:spPr>
        <p:txBody>
          <a:bodyPr wrap="square" lIns="72000" tIns="0" rIns="72000" bIns="0" rtlCol="0" anchor="ctr">
            <a:noAutofit/>
          </a:bodyPr>
          <a:lstStyle/>
          <a:p>
            <a:pPr algn="ctr"/>
            <a:r>
              <a:rPr lang="sk-SK" sz="1200"/>
              <a:t>Windsor Castle</a:t>
            </a:r>
          </a:p>
        </p:txBody>
      </p:sp>
    </p:spTree>
    <p:extLst>
      <p:ext uri="{BB962C8B-B14F-4D97-AF65-F5344CB8AC3E}">
        <p14:creationId xmlns:p14="http://schemas.microsoft.com/office/powerpoint/2010/main" val="3061041517"/>
      </p:ext>
    </p:extLst>
  </p:cSld>
  <p:clrMapOvr>
    <a:masterClrMapping/>
  </p:clrMapOvr>
  <mc:AlternateContent xmlns:mc="http://schemas.openxmlformats.org/markup-compatibility/2006" xmlns:p14="http://schemas.microsoft.com/office/powerpoint/2010/main">
    <mc:Choice Requires="p14">
      <p:transition spd="slow" p14:dur="2500" advClick="0" advTm="19000">
        <p:fade/>
      </p:transition>
    </mc:Choice>
    <mc:Fallback xmlns="">
      <p:transition spd="slow" advClick="0"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4000"/>
                                        <p:tgtEl>
                                          <p:spTgt spid="7"/>
                                        </p:tgtEl>
                                      </p:cBhvr>
                                    </p:animEffect>
                                  </p:childTnLst>
                                </p:cTn>
                              </p:par>
                              <p:par>
                                <p:cTn id="8" presetID="53" presetClass="entr" presetSubtype="16" fill="hold" nodeType="withEffect">
                                  <p:stCondLst>
                                    <p:cond delay="350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fltVal val="0"/>
                                          </p:val>
                                        </p:tav>
                                        <p:tav tm="100000">
                                          <p:val>
                                            <p:strVal val="#ppt_h"/>
                                          </p:val>
                                        </p:tav>
                                      </p:tavLst>
                                    </p:anim>
                                    <p:animEffect transition="in" filter="fade">
                                      <p:cBhvr>
                                        <p:cTn id="12" dur="2000"/>
                                        <p:tgtEl>
                                          <p:spTgt spid="6"/>
                                        </p:tgtEl>
                                      </p:cBhvr>
                                    </p:animEffect>
                                  </p:childTnLst>
                                </p:cTn>
                              </p:par>
                            </p:childTnLst>
                          </p:cTn>
                        </p:par>
                        <p:par>
                          <p:cTn id="13" fill="hold">
                            <p:stCondLst>
                              <p:cond delay="5500"/>
                            </p:stCondLst>
                            <p:childTnLst>
                              <p:par>
                                <p:cTn id="14" presetID="1" presetClass="entr" presetSubtype="0" fill="hold" grpId="0" nodeType="afterEffect">
                                  <p:stCondLst>
                                    <p:cond delay="500"/>
                                  </p:stCondLst>
                                  <p:iterate type="lt">
                                    <p:tmAbs val="600"/>
                                  </p:iterate>
                                  <p:childTnLst>
                                    <p:set>
                                      <p:cBhvr>
                                        <p:cTn id="15" dur="1" fill="hold">
                                          <p:stCondLst>
                                            <p:cond delay="0"/>
                                          </p:stCondLst>
                                        </p:cTn>
                                        <p:tgtEl>
                                          <p:spTgt spid="8"/>
                                        </p:tgtEl>
                                        <p:attrNameLst>
                                          <p:attrName>style.visibility</p:attrName>
                                        </p:attrNameLst>
                                      </p:cBhvr>
                                      <p:to>
                                        <p:strVal val="visible"/>
                                      </p:to>
                                    </p:set>
                                  </p:childTnLst>
                                </p:cTn>
                              </p:par>
                            </p:childTnLst>
                          </p:cTn>
                        </p:par>
                        <p:par>
                          <p:cTn id="16" fill="hold">
                            <p:stCondLst>
                              <p:cond delay="9601"/>
                            </p:stCondLst>
                            <p:childTnLst>
                              <p:par>
                                <p:cTn id="17" presetID="10" presetClass="entr" presetSubtype="0" fill="hold" grpId="0" nodeType="afterEffect">
                                  <p:stCondLst>
                                    <p:cond delay="5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500"/>
                                        <p:tgtEl>
                                          <p:spTgt spid="9"/>
                                        </p:tgtEl>
                                      </p:cBhvr>
                                    </p:animEffect>
                                  </p:childTnLst>
                                </p:cTn>
                              </p:par>
                            </p:childTnLst>
                          </p:cTn>
                        </p:par>
                        <p:par>
                          <p:cTn id="20" fill="hold">
                            <p:stCondLst>
                              <p:cond delay="11601"/>
                            </p:stCondLst>
                            <p:childTnLst>
                              <p:par>
                                <p:cTn id="21" presetID="15" presetClass="entr" presetSubtype="0" fill="hold" nodeType="afterEffect">
                                  <p:stCondLst>
                                    <p:cond delay="50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500" fill="hold"/>
                                        <p:tgtEl>
                                          <p:spTgt spid="11"/>
                                        </p:tgtEl>
                                        <p:attrNameLst>
                                          <p:attrName>ppt_w</p:attrName>
                                        </p:attrNameLst>
                                      </p:cBhvr>
                                      <p:tavLst>
                                        <p:tav tm="0">
                                          <p:val>
                                            <p:fltVal val="0"/>
                                          </p:val>
                                        </p:tav>
                                        <p:tav tm="100000">
                                          <p:val>
                                            <p:strVal val="#ppt_w"/>
                                          </p:val>
                                        </p:tav>
                                      </p:tavLst>
                                    </p:anim>
                                    <p:anim calcmode="lin" valueType="num">
                                      <p:cBhvr>
                                        <p:cTn id="24" dur="2500" fill="hold"/>
                                        <p:tgtEl>
                                          <p:spTgt spid="11"/>
                                        </p:tgtEl>
                                        <p:attrNameLst>
                                          <p:attrName>ppt_h</p:attrName>
                                        </p:attrNameLst>
                                      </p:cBhvr>
                                      <p:tavLst>
                                        <p:tav tm="0">
                                          <p:val>
                                            <p:fltVal val="0"/>
                                          </p:val>
                                        </p:tav>
                                        <p:tav tm="100000">
                                          <p:val>
                                            <p:strVal val="#ppt_h"/>
                                          </p:val>
                                        </p:tav>
                                      </p:tavLst>
                                    </p:anim>
                                    <p:anim calcmode="lin" valueType="num">
                                      <p:cBhvr>
                                        <p:cTn id="25" dur="2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26" dur="2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27" fill="hold">
                            <p:stCondLst>
                              <p:cond delay="14601"/>
                            </p:stCondLst>
                            <p:childTnLst>
                              <p:par>
                                <p:cTn id="28" presetID="22" presetClass="entr" presetSubtype="8"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left)">
                                      <p:cBhvr>
                                        <p:cTn id="30"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5CEA3C4C-2892-21A7-EA1F-17490EBC063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3" name="Rám">
            <a:extLst>
              <a:ext uri="{FF2B5EF4-FFF2-40B4-BE49-F238E27FC236}">
                <a16:creationId xmlns:a16="http://schemas.microsoft.com/office/drawing/2014/main" id="{B2FF2B3C-9361-01E0-B4E6-16F78B4608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Text">
            <a:extLst>
              <a:ext uri="{FF2B5EF4-FFF2-40B4-BE49-F238E27FC236}">
                <a16:creationId xmlns:a16="http://schemas.microsoft.com/office/drawing/2014/main" id="{61575028-D876-8581-608B-8E46BF164EE2}"/>
              </a:ext>
            </a:extLst>
          </p:cNvPr>
          <p:cNvSpPr/>
          <p:nvPr/>
        </p:nvSpPr>
        <p:spPr>
          <a:xfrm>
            <a:off x="8772128" y="4934322"/>
            <a:ext cx="5553123" cy="2677656"/>
          </a:xfrm>
          <a:prstGeom prst="rect">
            <a:avLst/>
          </a:prstGeom>
          <a:noFill/>
        </p:spPr>
        <p:txBody>
          <a:bodyPr wrap="none" lIns="91440" tIns="45720" rIns="91440" bIns="45720">
            <a:spAutoFit/>
            <a:scene3d>
              <a:camera prst="orthographicFront"/>
              <a:lightRig rig="sunrise" dir="t"/>
            </a:scene3d>
            <a:sp3d extrusionH="57150" prstMaterial="dkEdge">
              <a:bevelT w="25400" h="38100" prst="slope"/>
            </a:sp3d>
          </a:bodyPr>
          <a:lstStyle/>
          <a:p>
            <a:pPr algn="ctr"/>
            <a:r>
              <a:rPr lang="sk-SK" sz="6000" b="1" cap="none" spc="0">
                <a:ln/>
                <a:solidFill>
                  <a:schemeClr val="accent4"/>
                </a:solidFill>
                <a:effectLst/>
                <a:latin typeface="Amherst" panose="02020500000000000000" pitchFamily="18" charset="-18"/>
              </a:rPr>
              <a:t>Qeen</a:t>
            </a:r>
          </a:p>
          <a:p>
            <a:pPr algn="ctr"/>
            <a:r>
              <a:rPr lang="sk-SK" sz="7200" b="1">
                <a:ln/>
                <a:solidFill>
                  <a:schemeClr val="accent4"/>
                </a:solidFill>
                <a:latin typeface="Amherst" panose="02020500000000000000" pitchFamily="18" charset="-18"/>
              </a:rPr>
              <a:t>Elizabeth II</a:t>
            </a:r>
          </a:p>
          <a:p>
            <a:pPr algn="ctr"/>
            <a:r>
              <a:rPr lang="sk-SK" sz="3600" b="1" cap="none" spc="0">
                <a:ln/>
                <a:solidFill>
                  <a:schemeClr val="accent4"/>
                </a:solidFill>
                <a:effectLst/>
                <a:latin typeface="Amherst" panose="02020500000000000000" pitchFamily="18" charset="-18"/>
              </a:rPr>
              <a:t>1926 - 2022</a:t>
            </a:r>
          </a:p>
        </p:txBody>
      </p:sp>
      <p:pic>
        <p:nvPicPr>
          <p:cNvPr id="4" name="Erb">
            <a:extLst>
              <a:ext uri="{FF2B5EF4-FFF2-40B4-BE49-F238E27FC236}">
                <a16:creationId xmlns:a16="http://schemas.microsoft.com/office/drawing/2014/main" id="{2355A78B-2028-6AE4-A96C-2B46B85F8A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32368" y="2732498"/>
            <a:ext cx="1232643" cy="155375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156443466"/>
      </p:ext>
    </p:extLst>
  </p:cSld>
  <p:clrMapOvr>
    <a:masterClrMapping/>
  </p:clrMapOvr>
  <mc:AlternateContent xmlns:mc="http://schemas.openxmlformats.org/markup-compatibility/2006" xmlns:p14="http://schemas.microsoft.com/office/powerpoint/2010/main">
    <mc:Choice Requires="p14">
      <p:transition spd="slow" p14:dur="25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500"/>
                                        <p:tgtEl>
                                          <p:spTgt spid="5"/>
                                        </p:tgtEl>
                                      </p:cBhvr>
                                    </p:animEffect>
                                  </p:childTnLst>
                                </p:cTn>
                              </p:par>
                            </p:childTnLst>
                          </p:cTn>
                        </p:par>
                        <p:par>
                          <p:cTn id="8" fill="hold">
                            <p:stCondLst>
                              <p:cond delay="3000"/>
                            </p:stCondLst>
                            <p:childTnLst>
                              <p:par>
                                <p:cTn id="9" presetID="53" presetClass="entr" presetSubtype="16" fill="hold" nodeType="afterEffect">
                                  <p:stCondLst>
                                    <p:cond delay="500"/>
                                  </p:stCondLst>
                                  <p:childTnLst>
                                    <p:set>
                                      <p:cBhvr>
                                        <p:cTn id="10" dur="1" fill="hold">
                                          <p:stCondLst>
                                            <p:cond delay="0"/>
                                          </p:stCondLst>
                                        </p:cTn>
                                        <p:tgtEl>
                                          <p:spTgt spid="4"/>
                                        </p:tgtEl>
                                        <p:attrNameLst>
                                          <p:attrName>style.visibility</p:attrName>
                                        </p:attrNameLst>
                                      </p:cBhvr>
                                      <p:to>
                                        <p:strVal val="visible"/>
                                      </p:to>
                                    </p:set>
                                    <p:anim calcmode="lin" valueType="num">
                                      <p:cBhvr>
                                        <p:cTn id="11" dur="1500" fill="hold"/>
                                        <p:tgtEl>
                                          <p:spTgt spid="4"/>
                                        </p:tgtEl>
                                        <p:attrNameLst>
                                          <p:attrName>ppt_w</p:attrName>
                                        </p:attrNameLst>
                                      </p:cBhvr>
                                      <p:tavLst>
                                        <p:tav tm="0">
                                          <p:val>
                                            <p:fltVal val="0"/>
                                          </p:val>
                                        </p:tav>
                                        <p:tav tm="100000">
                                          <p:val>
                                            <p:strVal val="#ppt_w"/>
                                          </p:val>
                                        </p:tav>
                                      </p:tavLst>
                                    </p:anim>
                                    <p:anim calcmode="lin" valueType="num">
                                      <p:cBhvr>
                                        <p:cTn id="12" dur="1500" fill="hold"/>
                                        <p:tgtEl>
                                          <p:spTgt spid="4"/>
                                        </p:tgtEl>
                                        <p:attrNameLst>
                                          <p:attrName>ppt_h</p:attrName>
                                        </p:attrNameLst>
                                      </p:cBhvr>
                                      <p:tavLst>
                                        <p:tav tm="0">
                                          <p:val>
                                            <p:fltVal val="0"/>
                                          </p:val>
                                        </p:tav>
                                        <p:tav tm="100000">
                                          <p:val>
                                            <p:strVal val="#ppt_h"/>
                                          </p:val>
                                        </p:tav>
                                      </p:tavLst>
                                    </p:anim>
                                    <p:animEffect transition="in" filter="fade">
                                      <p:cBhvr>
                                        <p:cTn id="13" dur="1500"/>
                                        <p:tgtEl>
                                          <p:spTgt spid="4"/>
                                        </p:tgtEl>
                                      </p:cBhvr>
                                    </p:animEffect>
                                  </p:childTnLst>
                                </p:cTn>
                              </p:par>
                            </p:childTnLst>
                          </p:cTn>
                        </p:par>
                        <p:par>
                          <p:cTn id="14" fill="hold">
                            <p:stCondLst>
                              <p:cond delay="5000"/>
                            </p:stCondLst>
                            <p:childTnLst>
                              <p:par>
                                <p:cTn id="15" presetID="42" presetClass="entr" presetSubtype="0" fill="hold" nodeType="afterEffect">
                                  <p:stCondLst>
                                    <p:cond delay="500"/>
                                  </p:stCondLst>
                                  <p:childTnLst>
                                    <p:set>
                                      <p:cBhvr>
                                        <p:cTn id="16" dur="1" fill="hold">
                                          <p:stCondLst>
                                            <p:cond delay="0"/>
                                          </p:stCondLst>
                                        </p:cTn>
                                        <p:tgtEl>
                                          <p:spTgt spid="2">
                                            <p:txEl>
                                              <p:pRg st="0" end="0"/>
                                            </p:txEl>
                                          </p:spTgt>
                                        </p:tgtEl>
                                        <p:attrNameLst>
                                          <p:attrName>style.visibility</p:attrName>
                                        </p:attrNameLst>
                                      </p:cBhvr>
                                      <p:to>
                                        <p:strVal val="visible"/>
                                      </p:to>
                                    </p:set>
                                    <p:animEffect transition="in" filter="fade">
                                      <p:cBhvr>
                                        <p:cTn id="17" dur="2000"/>
                                        <p:tgtEl>
                                          <p:spTgt spid="2">
                                            <p:txEl>
                                              <p:pRg st="0" end="0"/>
                                            </p:txEl>
                                          </p:spTgt>
                                        </p:tgtEl>
                                      </p:cBhvr>
                                    </p:animEffect>
                                    <p:anim calcmode="lin" valueType="num">
                                      <p:cBhvr>
                                        <p:cTn id="18" dur="2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9" dur="2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par>
                          <p:cTn id="20" fill="hold">
                            <p:stCondLst>
                              <p:cond delay="7500"/>
                            </p:stCondLst>
                            <p:childTnLst>
                              <p:par>
                                <p:cTn id="21" presetID="42" presetClass="entr" presetSubtype="0" fill="hold" nodeType="afterEffect">
                                  <p:stCondLst>
                                    <p:cond delay="500"/>
                                  </p:stCondLst>
                                  <p:childTnLst>
                                    <p:set>
                                      <p:cBhvr>
                                        <p:cTn id="22" dur="1" fill="hold">
                                          <p:stCondLst>
                                            <p:cond delay="0"/>
                                          </p:stCondLst>
                                        </p:cTn>
                                        <p:tgtEl>
                                          <p:spTgt spid="2">
                                            <p:txEl>
                                              <p:pRg st="1" end="1"/>
                                            </p:txEl>
                                          </p:spTgt>
                                        </p:tgtEl>
                                        <p:attrNameLst>
                                          <p:attrName>style.visibility</p:attrName>
                                        </p:attrNameLst>
                                      </p:cBhvr>
                                      <p:to>
                                        <p:strVal val="visible"/>
                                      </p:to>
                                    </p:set>
                                    <p:animEffect transition="in" filter="fade">
                                      <p:cBhvr>
                                        <p:cTn id="23" dur="2000"/>
                                        <p:tgtEl>
                                          <p:spTgt spid="2">
                                            <p:txEl>
                                              <p:pRg st="1" end="1"/>
                                            </p:txEl>
                                          </p:spTgt>
                                        </p:tgtEl>
                                      </p:cBhvr>
                                    </p:animEffect>
                                    <p:anim calcmode="lin" valueType="num">
                                      <p:cBhvr>
                                        <p:cTn id="24" dur="2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5" dur="2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par>
                          <p:cTn id="26" fill="hold">
                            <p:stCondLst>
                              <p:cond delay="10000"/>
                            </p:stCondLst>
                            <p:childTnLst>
                              <p:par>
                                <p:cTn id="27" presetID="42" presetClass="entr" presetSubtype="0" fill="hold" nodeType="afterEffect">
                                  <p:stCondLst>
                                    <p:cond delay="500"/>
                                  </p:stCondLst>
                                  <p:childTnLst>
                                    <p:set>
                                      <p:cBhvr>
                                        <p:cTn id="28" dur="1" fill="hold">
                                          <p:stCondLst>
                                            <p:cond delay="0"/>
                                          </p:stCondLst>
                                        </p:cTn>
                                        <p:tgtEl>
                                          <p:spTgt spid="2">
                                            <p:txEl>
                                              <p:pRg st="2" end="2"/>
                                            </p:txEl>
                                          </p:spTgt>
                                        </p:tgtEl>
                                        <p:attrNameLst>
                                          <p:attrName>style.visibility</p:attrName>
                                        </p:attrNameLst>
                                      </p:cBhvr>
                                      <p:to>
                                        <p:strVal val="visible"/>
                                      </p:to>
                                    </p:set>
                                    <p:animEffect transition="in" filter="fade">
                                      <p:cBhvr>
                                        <p:cTn id="29" dur="2000"/>
                                        <p:tgtEl>
                                          <p:spTgt spid="2">
                                            <p:txEl>
                                              <p:pRg st="2" end="2"/>
                                            </p:txEl>
                                          </p:spTgt>
                                        </p:tgtEl>
                                      </p:cBhvr>
                                    </p:animEffect>
                                    <p:anim calcmode="lin" valueType="num">
                                      <p:cBhvr>
                                        <p:cTn id="30" dur="2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31" dur="2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B2FF2B3C-9361-01E0-B4E6-16F78B4608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5" name="Pergamen">
            <a:extLst>
              <a:ext uri="{FF2B5EF4-FFF2-40B4-BE49-F238E27FC236}">
                <a16:creationId xmlns:a16="http://schemas.microsoft.com/office/drawing/2014/main" id="{D40A23C9-498F-374A-C315-1D0949D921F0}"/>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347192" y="479787"/>
            <a:ext cx="14545616" cy="7684933"/>
          </a:xfrm>
          <a:prstGeom prst="rect">
            <a:avLst/>
          </a:prstGeom>
          <a:effectLst>
            <a:outerShdw blurRad="50800" dist="63500" dir="2700000" algn="tl" rotWithShape="0">
              <a:prstClr val="black">
                <a:alpha val="70000"/>
              </a:prstClr>
            </a:outerShdw>
          </a:effectLst>
        </p:spPr>
      </p:pic>
      <p:sp>
        <p:nvSpPr>
          <p:cNvPr id="4" name="Text">
            <a:extLst>
              <a:ext uri="{FF2B5EF4-FFF2-40B4-BE49-F238E27FC236}">
                <a16:creationId xmlns:a16="http://schemas.microsoft.com/office/drawing/2014/main" id="{5A0F028A-DC03-76BA-C6C7-5025C8F6D5D3}"/>
              </a:ext>
            </a:extLst>
          </p:cNvPr>
          <p:cNvSpPr txBox="1"/>
          <p:nvPr/>
        </p:nvSpPr>
        <p:spPr>
          <a:xfrm>
            <a:off x="1944000" y="1548000"/>
            <a:ext cx="11593038" cy="5755422"/>
          </a:xfrm>
          <a:prstGeom prst="rect">
            <a:avLst/>
          </a:prstGeom>
          <a:noFill/>
        </p:spPr>
        <p:txBody>
          <a:bodyPr wrap="square">
            <a:spAutoFit/>
          </a:bodyPr>
          <a:lstStyle/>
          <a:p>
            <a:pPr algn="just"/>
            <a:r>
              <a:rPr kumimoji="0" lang="sk-SK" sz="3600" b="0" i="0" u="none" strike="noStrike" kern="0" cap="none" spc="0" normalizeH="0" baseline="0" noProof="0">
                <a:ln>
                  <a:solidFill>
                    <a:prstClr val="black">
                      <a:alpha val="70000"/>
                    </a:prstClr>
                  </a:solidFill>
                </a:ln>
                <a:solidFill>
                  <a:schemeClr val="accent4">
                    <a:lumMod val="60000"/>
                    <a:lumOff val="40000"/>
                  </a:schemeClr>
                </a:solidFill>
                <a:effectLst/>
                <a:uLnTx/>
                <a:uFillTx/>
                <a:latin typeface="Balloon XBd BT" panose="03060902030402060201" pitchFamily="66" charset="0"/>
                <a:ea typeface="+mn-ea"/>
                <a:cs typeface="+mn-cs"/>
              </a:rPr>
              <a:t>     </a:t>
            </a:r>
            <a:r>
              <a:rPr kumimoji="0" lang="sk-SK" sz="3600" b="0" i="0" u="none" strike="noStrike" kern="0" cap="none" spc="0" normalizeH="0" baseline="0" noProof="0">
                <a:ln>
                  <a:solidFill>
                    <a:prstClr val="black">
                      <a:alpha val="70000"/>
                    </a:prstClr>
                  </a:solidFill>
                </a:ln>
                <a:solidFill>
                  <a:srgbClr val="CF8935"/>
                </a:solidFill>
                <a:effectLst>
                  <a:outerShdw blurRad="50800" dist="38100" dir="2700000" algn="tl" rotWithShape="0">
                    <a:prstClr val="black">
                      <a:alpha val="75000"/>
                    </a:prstClr>
                  </a:outerShdw>
                </a:effectLst>
                <a:uLnTx/>
                <a:uFillTx/>
                <a:latin typeface="Balloon XBd BT" panose="03060902030402060201" pitchFamily="66" charset="0"/>
                <a:ea typeface="+mn-ea"/>
                <a:cs typeface="+mn-cs"/>
              </a:rPr>
              <a:t>W</a:t>
            </a:r>
            <a:r>
              <a:rPr lang="en-US" sz="1700" b="1" i="1">
                <a:latin typeface="Tekton Pro" panose="020F0403020208020904" pitchFamily="34" charset="-18"/>
                <a:cs typeface="Arial" panose="020B0604020202020204" pitchFamily="34" charset="0"/>
              </a:rPr>
              <a:t>indsor Castle is a royal residence in the English county of Berkshire. It is the largest inhabited castle in the world and is located approximately 30 kilometers from London. It is strongly associated with the English and subsequently the British royal family and embodies almost 1,000 years of architectural history. Together with Buckingham Palace in London and Holyrood Palace in Edinburgh, it is one of the official residences of the British monarch. In the castle courtyard stands the chapel of St. George from the 15th century. The original castle was built in the 11th century by William I the Conqueror. It survived a fire in 1992. It was the preferred weekend home of Queen Elizabeth II. in recent years. It is a popular tourist attraction and a place for organizing state visits.</a:t>
            </a:r>
            <a:endParaRPr lang="sk-SK" sz="1700" b="1" i="1">
              <a:latin typeface="Tekton Pro" panose="020F0403020208020904" pitchFamily="34" charset="-18"/>
              <a:cs typeface="Arial" panose="020B0604020202020204" pitchFamily="34" charset="0"/>
            </a:endParaRPr>
          </a:p>
          <a:p>
            <a:pPr algn="just"/>
            <a:r>
              <a:rPr lang="sk-SK" sz="3600" kern="0">
                <a:ln>
                  <a:solidFill>
                    <a:prstClr val="black">
                      <a:alpha val="70000"/>
                    </a:prstClr>
                  </a:solidFill>
                </a:ln>
                <a:solidFill>
                  <a:schemeClr val="accent4">
                    <a:lumMod val="60000"/>
                    <a:lumOff val="40000"/>
                  </a:schemeClr>
                </a:solidFill>
                <a:latin typeface="Balloon XBd BT" panose="03060902030402060201" pitchFamily="66" charset="0"/>
              </a:rPr>
              <a:t>     </a:t>
            </a:r>
            <a:r>
              <a:rPr lang="es-ES" sz="3600" kern="0">
                <a:ln>
                  <a:solidFill>
                    <a:prstClr val="black">
                      <a:alpha val="70000"/>
                    </a:prstClr>
                  </a:solidFill>
                </a:ln>
                <a:solidFill>
                  <a:srgbClr val="CF8935"/>
                </a:solidFill>
                <a:effectLst>
                  <a:outerShdw blurRad="50800" dist="38100" dir="2700000" algn="tl" rotWithShape="0">
                    <a:prstClr val="black">
                      <a:alpha val="75000"/>
                    </a:prstClr>
                  </a:outerShdw>
                </a:effectLst>
                <a:latin typeface="Balloon XBd BT" panose="03060902030402060201" pitchFamily="66" charset="0"/>
              </a:rPr>
              <a:t>E</a:t>
            </a:r>
            <a:r>
              <a:rPr lang="es-ES" sz="1700" b="1" i="1">
                <a:latin typeface="Tekton Pro" panose="020F0403020208020904" pitchFamily="34" charset="-18"/>
                <a:cs typeface="Arial" panose="020B0604020202020204" pitchFamily="34" charset="0"/>
              </a:rPr>
              <a:t>l Castillo de Windsor es una residencia real en el condado inglés de Berkshire. Es el castillo habitado más grande del mundo y se encuentra aproximadamente a 30 kilómetros de Londres. Está fuertemente asociado con los ingleses y posteriormente con la familia real británica y encarna casi 1000 años de historia arquitectónica. Junto con el Palacio de Buckingham en Londres y el Palacio de Holyrood en Edimburgo, es una de las residencias oficiales del monarca británico. En el patio del castillo se encuentra la capilla de San Jorge del siglo XV. El castillo original fue construido en el siglo XI por Guillermo I el Conquistador. Sobrevivió a un incendio en 1992. Era la casa de fin de semana preferida de la reina Isabel II. en años recientes. Es una atracción turística popular y un lugar para organizar visitas de estado.</a:t>
            </a:r>
            <a:endParaRPr lang="sk-SK" sz="1700" b="1" i="1">
              <a:latin typeface="Tekton Pro" panose="020F0403020208020904" pitchFamily="34" charset="-18"/>
              <a:cs typeface="Arial" panose="020B0604020202020204" pitchFamily="34" charset="0"/>
            </a:endParaRPr>
          </a:p>
          <a:p>
            <a:pPr algn="just"/>
            <a:r>
              <a:rPr lang="sk-SK" sz="3600">
                <a:ln>
                  <a:solidFill>
                    <a:prstClr val="black">
                      <a:alpha val="70000"/>
                    </a:prstClr>
                  </a:solidFill>
                </a:ln>
                <a:solidFill>
                  <a:schemeClr val="accent4">
                    <a:lumMod val="60000"/>
                    <a:lumOff val="40000"/>
                  </a:schemeClr>
                </a:solidFill>
                <a:latin typeface="Balloon XBd BT" panose="03060902030402060201" pitchFamily="66" charset="0"/>
              </a:rPr>
              <a:t>     </a:t>
            </a:r>
            <a:r>
              <a:rPr lang="sk-SK" sz="3600" kern="0">
                <a:ln>
                  <a:solidFill>
                    <a:prstClr val="black">
                      <a:alpha val="70000"/>
                    </a:prstClr>
                  </a:solidFill>
                </a:ln>
                <a:solidFill>
                  <a:srgbClr val="CF8935"/>
                </a:solidFill>
                <a:effectLst>
                  <a:outerShdw blurRad="50800" dist="38100" dir="2700000" algn="tl" rotWithShape="0">
                    <a:prstClr val="black">
                      <a:alpha val="75000"/>
                    </a:prstClr>
                  </a:outerShdw>
                </a:effectLst>
                <a:latin typeface="Balloon XBd BT" panose="03060902030402060201" pitchFamily="66" charset="0"/>
              </a:rPr>
              <a:t>H</a:t>
            </a:r>
            <a:r>
              <a:rPr lang="sk-SK" sz="1700" b="1" i="1">
                <a:latin typeface="Tekton Pro" panose="020F0403020208020904" pitchFamily="34" charset="-18"/>
                <a:cs typeface="Arial" panose="020B0604020202020204" pitchFamily="34" charset="0"/>
              </a:rPr>
              <a:t>rad Windsor je kráľovská rezidencia v anglickom grófstve Berkshire. Je najväčším obývaným hradom na svete a nachádza sa približne 30 kilometrov od Londýna. Je silne spojený s anglickou a následne britskou kráľovskou rodinou a stelesňuje takmer 1 000 rokov architektonickej histórie. Spoločne s Buckinghamským palácom v Londýne a Holyrood Palace v Edinburghu je jednou z oficiálnych rezidencií britského panovníka. Na hradnom nádvorí stojí kaplnka sv. Juraja z 15. storočia. Pôvodný hrad bol postavený v 11. storočí Viliamom I. Dobyvateľom. V roku 1992 prežil požiar. Bol preferovaným víkendovým domovom kráľovnej Alžbety II. v posledných rokoch. Je obľúbenou turistickou atrakciou a miestom organizovania štátnych návštev.</a:t>
            </a:r>
          </a:p>
        </p:txBody>
      </p:sp>
      <p:pic>
        <p:nvPicPr>
          <p:cNvPr id="6" name="Vlajka A">
            <a:hlinkClick r:id="" action="ppaction://noaction"/>
            <a:extLst>
              <a:ext uri="{FF2B5EF4-FFF2-40B4-BE49-F238E27FC236}">
                <a16:creationId xmlns:a16="http://schemas.microsoft.com/office/drawing/2014/main" id="{F1D61DC8-2E83-16B7-2E12-8156B938736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68000" y="1584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7" name="Vlajka Š">
            <a:hlinkClick r:id="" action="ppaction://noaction"/>
            <a:extLst>
              <a:ext uri="{FF2B5EF4-FFF2-40B4-BE49-F238E27FC236}">
                <a16:creationId xmlns:a16="http://schemas.microsoft.com/office/drawing/2014/main" id="{2C400E2A-A508-84F1-8269-A4BB5666A48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68000" y="3384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8" name="Vlajka S">
            <a:extLst>
              <a:ext uri="{FF2B5EF4-FFF2-40B4-BE49-F238E27FC236}">
                <a16:creationId xmlns:a16="http://schemas.microsoft.com/office/drawing/2014/main" id="{B28DE76D-81C1-E4FD-0067-BA89A319D6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368000" y="5256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11" name="Myš">
            <a:extLst>
              <a:ext uri="{FF2B5EF4-FFF2-40B4-BE49-F238E27FC236}">
                <a16:creationId xmlns:a16="http://schemas.microsoft.com/office/drawing/2014/main" id="{076C6DB6-A72E-19E3-0F5A-7ADE45490BB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500739">
            <a:off x="14028712" y="7529799"/>
            <a:ext cx="634921" cy="634921"/>
          </a:xfrm>
          <a:prstGeom prst="rect">
            <a:avLst/>
          </a:prstGeom>
        </p:spPr>
      </p:pic>
    </p:spTree>
    <p:extLst>
      <p:ext uri="{BB962C8B-B14F-4D97-AF65-F5344CB8AC3E}">
        <p14:creationId xmlns:p14="http://schemas.microsoft.com/office/powerpoint/2010/main" val="1657569882"/>
      </p:ext>
    </p:extLst>
  </p:cSld>
  <p:clrMapOvr>
    <a:masterClrMapping/>
  </p:clrMapOvr>
  <mc:AlternateContent xmlns:mc="http://schemas.openxmlformats.org/markup-compatibility/2006" xmlns:p14="http://schemas.microsoft.com/office/powerpoint/2010/main">
    <mc:Choice Requires="p14">
      <p:transition spd="slow" p14:dur="25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50"/>
                                  </p:iterate>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iterate type="lt">
                                    <p:tmAbs val="50"/>
                                  </p:iterate>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iterate type="lt">
                                    <p:tmAbs val="50"/>
                                  </p:iterate>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nodeType="withEffect">
                                  <p:stCondLst>
                                    <p:cond delay="50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nodeType="withEffect">
                                  <p:stCondLst>
                                    <p:cond delay="100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nodeType="withEffect">
                                  <p:stCondLst>
                                    <p:cond delay="1500"/>
                                  </p:stCondLst>
                                  <p:childTnLst>
                                    <p:set>
                                      <p:cBhvr>
                                        <p:cTn id="16" dur="1" fill="hold">
                                          <p:stCondLst>
                                            <p:cond delay="0"/>
                                          </p:stCondLst>
                                        </p:cTn>
                                        <p:tgtEl>
                                          <p:spTgt spid="8"/>
                                        </p:tgtEl>
                                        <p:attrNameLst>
                                          <p:attrName>style.visibility</p:attrName>
                                        </p:attrNameLst>
                                      </p:cBhvr>
                                      <p:to>
                                        <p:strVal val="visible"/>
                                      </p:to>
                                    </p:set>
                                  </p:childTnLst>
                                </p:cTn>
                              </p:par>
                              <p:par>
                                <p:cTn id="17" presetID="10" presetClass="entr" presetSubtype="0" fill="hold" nodeType="withEffect">
                                  <p:stCondLst>
                                    <p:cond delay="20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dvAuto="300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B2FF2B3C-9361-01E0-B4E6-16F78B4608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477028838"/>
      </p:ext>
    </p:extLst>
  </p:cSld>
  <p:clrMapOvr>
    <a:masterClrMapping/>
  </p:clrMapOvr>
  <p:transition advClick="0" advTm="15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Foto">
            <a:extLst>
              <a:ext uri="{FF2B5EF4-FFF2-40B4-BE49-F238E27FC236}">
                <a16:creationId xmlns:a16="http://schemas.microsoft.com/office/drawing/2014/main" id="{96025F85-2794-42AB-9C28-4FD1FD19C9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2286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4E554B5-9F16-7D7D-8E85-5A79726326DE}"/>
              </a:ext>
            </a:extLst>
          </p:cNvPr>
          <p:cNvSpPr/>
          <p:nvPr/>
        </p:nvSpPr>
        <p:spPr>
          <a:xfrm>
            <a:off x="720000" y="7848000"/>
            <a:ext cx="152251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Cmglee</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314916149"/>
      </p:ext>
    </p:extLst>
  </p:cSld>
  <p:clrMapOvr>
    <a:masterClrMapping/>
  </p:clrMapOvr>
  <mc:AlternateContent xmlns:mc="http://schemas.openxmlformats.org/markup-compatibility/2006" xmlns:p14="http://schemas.microsoft.com/office/powerpoint/2010/main">
    <mc:Choice Requires="p14">
      <p:transition spd="slow" p14:dur="2500" advClick="0" advTm="11000">
        <p:wedge/>
      </p:transition>
    </mc:Choice>
    <mc:Fallback xmlns="">
      <p:transition spd="slow" advClick="0"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2000"/>
                                  </p:stCondLst>
                                  <p:childTnLst>
                                    <p:animMotion origin="layout" path="M 1.11022E-16 0 L -0.50042 0 " pathEditMode="relative" rAng="0" ptsTypes="AA">
                                      <p:cBhvr>
                                        <p:cTn id="6" dur="7000" fill="hold"/>
                                        <p:tgtEl>
                                          <p:spTgt spid="12"/>
                                        </p:tgtEl>
                                        <p:attrNameLst>
                                          <p:attrName>ppt_x</p:attrName>
                                          <p:attrName>ppt_y</p:attrName>
                                        </p:attrNameLst>
                                      </p:cBhvr>
                                      <p:rCtr x="-25021"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FFBBBDE-B369-FD87-BFB1-4648799CB116}"/>
              </a:ext>
            </a:extLst>
          </p:cNvPr>
          <p:cNvPicPr>
            <a:picLocks noChangeAspect="1"/>
          </p:cNvPicPr>
          <p:nvPr/>
        </p:nvPicPr>
        <p:blipFill rotWithShape="1">
          <a:blip r:embed="rId2">
            <a:extLst>
              <a:ext uri="{28A0092B-C50C-407E-A947-70E740481C1C}">
                <a14:useLocalDpi xmlns:a14="http://schemas.microsoft.com/office/drawing/2010/main" val="0"/>
              </a:ext>
            </a:extLst>
          </a:blip>
          <a:srcRect l="33333"/>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4332E0B1-250D-C3FF-F0B6-12AF913136D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B61CFA27-47B1-F37C-3971-E3BAA5D841BD}"/>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391816238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DC657388-3911-C09A-BC5D-550415F8EE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7B7F4B15-C847-3353-8677-D59E4A9A37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B9B7E06F-7D86-917F-110E-139C1E774F60}"/>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4293516708"/>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5BEE2124-E5C4-9DDC-2DF0-A78BC73614B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02A7D48B-6F92-2F39-8196-EE5B8961132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D01D5844-30DB-B6C8-D23D-CB5295A6B801}"/>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1747989762"/>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C2C3659F-8A6B-F386-4C57-45DD79749E3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A6479DDF-FB00-DD78-C472-C79128FBB6F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004D8270-46C1-CEF0-3E89-D99BE4910D70}"/>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200977757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FA6121BC-C96C-163A-57D9-F8D2B706D5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E9D62635-441D-F92E-65CD-5C3D740738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AE88F423-BF2E-DCF5-A9E3-9895BE562452}"/>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931150645"/>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CEF90135-55FC-EF1A-65DA-09D1F0D8B01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9" cy="8569569"/>
          </a:xfrm>
          <a:prstGeom prst="rect">
            <a:avLst/>
          </a:prstGeom>
        </p:spPr>
      </p:pic>
      <p:pic>
        <p:nvPicPr>
          <p:cNvPr id="2" name="Foto 2">
            <a:extLst>
              <a:ext uri="{FF2B5EF4-FFF2-40B4-BE49-F238E27FC236}">
                <a16:creationId xmlns:a16="http://schemas.microsoft.com/office/drawing/2014/main" id="{B06793C4-D8FF-3A8F-8D15-93F69052D1B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9" cy="8569569"/>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0E4D29FD-F5AB-C2E3-EF16-B3F8B2F70C48}"/>
              </a:ext>
            </a:extLst>
          </p:cNvPr>
          <p:cNvSpPr/>
          <p:nvPr/>
        </p:nvSpPr>
        <p:spPr>
          <a:xfrm>
            <a:off x="720000" y="7848000"/>
            <a:ext cx="2148353"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Rumpler Štefan</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359691867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9FB66019-32D9-2118-B2DE-8BE4A1FC62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9999" cy="8569569"/>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AE449615-CB53-32AF-AC0D-182F38D100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B6EF23B0-5920-7F76-95A8-70F586C34375}"/>
              </a:ext>
            </a:extLst>
          </p:cNvPr>
          <p:cNvSpPr/>
          <p:nvPr/>
        </p:nvSpPr>
        <p:spPr>
          <a:xfrm>
            <a:off x="720000" y="7848000"/>
            <a:ext cx="1935566"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Korom János</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120857978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9707BB21-A08A-8C1C-6B61-E17D0A0D589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F2E78199-AFFF-58E9-AD13-515B45484BC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82C9F98D-892E-9813-6B9A-12EAE2A9DEEA}"/>
              </a:ext>
            </a:extLst>
          </p:cNvPr>
          <p:cNvSpPr/>
          <p:nvPr/>
        </p:nvSpPr>
        <p:spPr>
          <a:xfrm>
            <a:off x="720000" y="7848000"/>
            <a:ext cx="1935566"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Korom János</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3751966428"/>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437CD0E1-6B17-6A5F-3DEE-D5840F9504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011B82CD-DD4B-420A-1F73-3A70A4FF177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919CB52B-E005-D10C-7BF2-B039817EF70D}"/>
              </a:ext>
            </a:extLst>
          </p:cNvPr>
          <p:cNvSpPr/>
          <p:nvPr/>
        </p:nvSpPr>
        <p:spPr>
          <a:xfrm>
            <a:off x="720000" y="7848000"/>
            <a:ext cx="1935566"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Korom János</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336125112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42C759-A82B-A145-B98B-0A18922655B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7F8AA25D-752B-3B66-0A61-90CD89D34B1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FAD2A2BF-F5D1-C98E-6150-B901CCAAD225}"/>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261852129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431317F9-82ED-DD2B-F8B8-B3A7C86EE59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F4DBFBEF-DE03-9929-6B36-A8F832D2361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54D9A85D-8EA1-C8C8-EF57-BD4D11DB876F}"/>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1882401042"/>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C331AAEC-7E7C-F439-2EDB-BFF5A388AAA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7433" y="0"/>
            <a:ext cx="15240000" cy="8572500"/>
          </a:xfrm>
          <a:prstGeom prst="rect">
            <a:avLst/>
          </a:prstGeom>
        </p:spPr>
      </p:pic>
      <p:pic>
        <p:nvPicPr>
          <p:cNvPr id="4" name="Rám 0">
            <a:extLst>
              <a:ext uri="{FF2B5EF4-FFF2-40B4-BE49-F238E27FC236}">
                <a16:creationId xmlns:a16="http://schemas.microsoft.com/office/drawing/2014/main" id="{FDA180E2-E8DF-C08C-FC4D-E370F71953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Autor 0">
            <a:extLst>
              <a:ext uri="{FF2B5EF4-FFF2-40B4-BE49-F238E27FC236}">
                <a16:creationId xmlns:a16="http://schemas.microsoft.com/office/drawing/2014/main" id="{CFD2B50F-9DFD-6E69-B2B6-98B5AF9378BF}"/>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12" name="Foto A">
            <a:extLst>
              <a:ext uri="{FF2B5EF4-FFF2-40B4-BE49-F238E27FC236}">
                <a16:creationId xmlns:a16="http://schemas.microsoft.com/office/drawing/2014/main" id="{96025F85-2794-42AB-9C28-4FD1FD19C92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5" name="Rám A">
            <a:extLst>
              <a:ext uri="{FF2B5EF4-FFF2-40B4-BE49-F238E27FC236}">
                <a16:creationId xmlns:a16="http://schemas.microsoft.com/office/drawing/2014/main" id="{EF5C9C50-4B38-C763-E1B7-A86C2BA9BF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67BC71E9-9112-D7E7-A109-34F57BA50893}"/>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7" name="Foto B">
            <a:extLst>
              <a:ext uri="{FF2B5EF4-FFF2-40B4-BE49-F238E27FC236}">
                <a16:creationId xmlns:a16="http://schemas.microsoft.com/office/drawing/2014/main" id="{5264D96C-2718-404B-EDB9-DFC1F6E17D1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2" y="0"/>
            <a:ext cx="7429500" cy="8572500"/>
          </a:xfrm>
          <a:prstGeom prst="rect">
            <a:avLst/>
          </a:prstGeom>
        </p:spPr>
      </p:pic>
      <p:pic>
        <p:nvPicPr>
          <p:cNvPr id="9" name="Rám B">
            <a:extLst>
              <a:ext uri="{FF2B5EF4-FFF2-40B4-BE49-F238E27FC236}">
                <a16:creationId xmlns:a16="http://schemas.microsoft.com/office/drawing/2014/main" id="{B8D397C3-F0B1-324C-9C3A-09F727D0C9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2" y="0"/>
            <a:ext cx="7429500" cy="8572500"/>
          </a:xfrm>
          <a:prstGeom prst="rect">
            <a:avLst/>
          </a:prstGeom>
        </p:spPr>
      </p:pic>
      <p:sp>
        <p:nvSpPr>
          <p:cNvPr id="8" name="Autor B">
            <a:extLst>
              <a:ext uri="{FF2B5EF4-FFF2-40B4-BE49-F238E27FC236}">
                <a16:creationId xmlns:a16="http://schemas.microsoft.com/office/drawing/2014/main" id="{83B82AFF-1516-FA12-5F14-31F888C7A269}"/>
              </a:ext>
            </a:extLst>
          </p:cNvPr>
          <p:cNvSpPr/>
          <p:nvPr/>
        </p:nvSpPr>
        <p:spPr>
          <a:xfrm>
            <a:off x="8530502"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3010543150"/>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000" fill="hold"/>
                                        <p:tgtEl>
                                          <p:spTgt spid="12"/>
                                        </p:tgtEl>
                                        <p:attrNameLst>
                                          <p:attrName>ppt_x</p:attrName>
                                        </p:attrNameLst>
                                      </p:cBhvr>
                                      <p:tavLst>
                                        <p:tav tm="0">
                                          <p:val>
                                            <p:strVal val="0-#ppt_w/2"/>
                                          </p:val>
                                        </p:tav>
                                        <p:tav tm="100000">
                                          <p:val>
                                            <p:strVal val="#ppt_x"/>
                                          </p:val>
                                        </p:tav>
                                      </p:tavLst>
                                    </p:anim>
                                    <p:anim calcmode="lin" valueType="num">
                                      <p:cBhvr additive="base">
                                        <p:cTn id="8" dur="20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2000" fill="hold"/>
                                        <p:tgtEl>
                                          <p:spTgt spid="7"/>
                                        </p:tgtEl>
                                        <p:attrNameLst>
                                          <p:attrName>ppt_x</p:attrName>
                                        </p:attrNameLst>
                                      </p:cBhvr>
                                      <p:tavLst>
                                        <p:tav tm="0">
                                          <p:val>
                                            <p:strVal val="1+#ppt_w/2"/>
                                          </p:val>
                                        </p:tav>
                                        <p:tav tm="100000">
                                          <p:val>
                                            <p:strVal val="#ppt_x"/>
                                          </p:val>
                                        </p:tav>
                                      </p:tavLst>
                                    </p:anim>
                                    <p:anim calcmode="lin" valueType="num">
                                      <p:cBhvr additive="base">
                                        <p:cTn id="16" dur="2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2000" fill="hold"/>
                                        <p:tgtEl>
                                          <p:spTgt spid="9"/>
                                        </p:tgtEl>
                                        <p:attrNameLst>
                                          <p:attrName>ppt_x</p:attrName>
                                        </p:attrNameLst>
                                      </p:cBhvr>
                                      <p:tavLst>
                                        <p:tav tm="0">
                                          <p:val>
                                            <p:strVal val="1+#ppt_w/2"/>
                                          </p:val>
                                        </p:tav>
                                        <p:tav tm="100000">
                                          <p:val>
                                            <p:strVal val="#ppt_x"/>
                                          </p:val>
                                        </p:tav>
                                      </p:tavLst>
                                    </p:anim>
                                    <p:anim calcmode="lin" valueType="num">
                                      <p:cBhvr additive="base">
                                        <p:cTn id="20" dur="2000" fill="hold"/>
                                        <p:tgtEl>
                                          <p:spTgt spid="9"/>
                                        </p:tgtEl>
                                        <p:attrNameLst>
                                          <p:attrName>ppt_y</p:attrName>
                                        </p:attrNameLst>
                                      </p:cBhvr>
                                      <p:tavLst>
                                        <p:tav tm="0">
                                          <p:val>
                                            <p:strVal val="#ppt_y"/>
                                          </p:val>
                                        </p:tav>
                                        <p:tav tm="100000">
                                          <p:val>
                                            <p:strVal val="#ppt_y"/>
                                          </p:val>
                                        </p:tav>
                                      </p:tavLst>
                                    </p:anim>
                                  </p:childTnLst>
                                </p:cTn>
                              </p:par>
                              <p:par>
                                <p:cTn id="21" presetID="22" presetClass="entr" presetSubtype="8" fill="hold" grpId="0" nodeType="withEffect">
                                  <p:stCondLst>
                                    <p:cond delay="300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1500"/>
                                        <p:tgtEl>
                                          <p:spTgt spid="3"/>
                                        </p:tgtEl>
                                      </p:cBhvr>
                                    </p:animEffect>
                                  </p:childTnLst>
                                </p:cTn>
                              </p:par>
                              <p:par>
                                <p:cTn id="24" presetID="22" presetClass="entr" presetSubtype="8" fill="hold" grpId="0" nodeType="withEffect">
                                  <p:stCondLst>
                                    <p:cond delay="300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1500"/>
                                        <p:tgtEl>
                                          <p:spTgt spid="8"/>
                                        </p:tgtEl>
                                      </p:cBhvr>
                                    </p:animEffect>
                                  </p:childTnLst>
                                </p:cTn>
                              </p:par>
                              <p:par>
                                <p:cTn id="27" presetID="16" presetClass="exit" presetSubtype="21" fill="hold" nodeType="withEffect">
                                  <p:stCondLst>
                                    <p:cond delay="1500"/>
                                  </p:stCondLst>
                                  <p:childTnLst>
                                    <p:animEffect transition="out" filter="barn(inVertical)">
                                      <p:cBhvr>
                                        <p:cTn id="28" dur="1500"/>
                                        <p:tgtEl>
                                          <p:spTgt spid="2"/>
                                        </p:tgtEl>
                                      </p:cBhvr>
                                    </p:animEffect>
                                    <p:set>
                                      <p:cBhvr>
                                        <p:cTn id="29" dur="1" fill="hold">
                                          <p:stCondLst>
                                            <p:cond delay="1499"/>
                                          </p:stCondLst>
                                        </p:cTn>
                                        <p:tgtEl>
                                          <p:spTgt spid="2"/>
                                        </p:tgtEl>
                                        <p:attrNameLst>
                                          <p:attrName>style.visibility</p:attrName>
                                        </p:attrNameLst>
                                      </p:cBhvr>
                                      <p:to>
                                        <p:strVal val="hidden"/>
                                      </p:to>
                                    </p:set>
                                  </p:childTnLst>
                                </p:cTn>
                              </p:par>
                              <p:par>
                                <p:cTn id="30" presetID="16" presetClass="exit" presetSubtype="21" fill="hold" nodeType="withEffect">
                                  <p:stCondLst>
                                    <p:cond delay="1500"/>
                                  </p:stCondLst>
                                  <p:childTnLst>
                                    <p:animEffect transition="out" filter="barn(inVertical)">
                                      <p:cBhvr>
                                        <p:cTn id="31" dur="1500"/>
                                        <p:tgtEl>
                                          <p:spTgt spid="4"/>
                                        </p:tgtEl>
                                      </p:cBhvr>
                                    </p:animEffect>
                                    <p:set>
                                      <p:cBhvr>
                                        <p:cTn id="32"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Foto 4">
            <a:extLst>
              <a:ext uri="{FF2B5EF4-FFF2-40B4-BE49-F238E27FC236}">
                <a16:creationId xmlns:a16="http://schemas.microsoft.com/office/drawing/2014/main" id="{96025F85-2794-42AB-9C28-4FD1FD19C9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4">
            <a:extLst>
              <a:ext uri="{FF2B5EF4-FFF2-40B4-BE49-F238E27FC236}">
                <a16:creationId xmlns:a16="http://schemas.microsoft.com/office/drawing/2014/main" id="{541F9AB3-950B-A4CC-37AD-FF91875DE6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4">
            <a:extLst>
              <a:ext uri="{FF2B5EF4-FFF2-40B4-BE49-F238E27FC236}">
                <a16:creationId xmlns:a16="http://schemas.microsoft.com/office/drawing/2014/main" id="{D25CA4CF-C33A-B833-E298-85D4CD2BF9B6}"/>
              </a:ext>
            </a:extLst>
          </p:cNvPr>
          <p:cNvSpPr/>
          <p:nvPr/>
        </p:nvSpPr>
        <p:spPr>
          <a:xfrm>
            <a:off x="720000" y="7848000"/>
            <a:ext cx="1935566"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Korom János</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2" name="Foto A0">
            <a:extLst>
              <a:ext uri="{FF2B5EF4-FFF2-40B4-BE49-F238E27FC236}">
                <a16:creationId xmlns:a16="http://schemas.microsoft.com/office/drawing/2014/main" id="{13A49EA4-7E1B-9C81-AD7A-CDBEA400BAA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6" name="Rám A0">
            <a:extLst>
              <a:ext uri="{FF2B5EF4-FFF2-40B4-BE49-F238E27FC236}">
                <a16:creationId xmlns:a16="http://schemas.microsoft.com/office/drawing/2014/main" id="{9AC15FB7-858F-8414-C099-EE25FF447A2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9" name="Foto B0">
            <a:extLst>
              <a:ext uri="{FF2B5EF4-FFF2-40B4-BE49-F238E27FC236}">
                <a16:creationId xmlns:a16="http://schemas.microsoft.com/office/drawing/2014/main" id="{C012FFA0-6ED5-9282-6047-35D416505D9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0" y="0"/>
            <a:ext cx="7429500" cy="8572500"/>
          </a:xfrm>
          <a:prstGeom prst="rect">
            <a:avLst/>
          </a:prstGeom>
        </p:spPr>
      </p:pic>
      <p:pic>
        <p:nvPicPr>
          <p:cNvPr id="8" name="Rám B0">
            <a:extLst>
              <a:ext uri="{FF2B5EF4-FFF2-40B4-BE49-F238E27FC236}">
                <a16:creationId xmlns:a16="http://schemas.microsoft.com/office/drawing/2014/main" id="{A7C328C4-FFD1-050A-4B39-A7032BDDBE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15807"/>
            <a:ext cx="7429500" cy="8572500"/>
          </a:xfrm>
          <a:prstGeom prst="rect">
            <a:avLst/>
          </a:prstGeom>
        </p:spPr>
      </p:pic>
    </p:spTree>
    <p:extLst>
      <p:ext uri="{BB962C8B-B14F-4D97-AF65-F5344CB8AC3E}">
        <p14:creationId xmlns:p14="http://schemas.microsoft.com/office/powerpoint/2010/main" val="2449000572"/>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1000"/>
                                  </p:stCondLst>
                                  <p:childTnLst>
                                    <p:animRot by="-5400000">
                                      <p:cBhvr>
                                        <p:cTn id="6" dur="4000" fill="hold"/>
                                        <p:tgtEl>
                                          <p:spTgt spid="2"/>
                                        </p:tgtEl>
                                        <p:attrNameLst>
                                          <p:attrName>r</p:attrName>
                                        </p:attrNameLst>
                                      </p:cBhvr>
                                    </p:animRot>
                                  </p:childTnLst>
                                </p:cTn>
                              </p:par>
                              <p:par>
                                <p:cTn id="7" presetID="42" presetClass="path" presetSubtype="0" accel="50000" decel="50000" fill="hold" nodeType="withEffect">
                                  <p:stCondLst>
                                    <p:cond delay="1000"/>
                                  </p:stCondLst>
                                  <p:childTnLst>
                                    <p:animMotion origin="layout" path="M 4.16667E-7 -2.96296E-6 L -0.55807 -2.96296E-6 " pathEditMode="relative" rAng="0" ptsTypes="AA">
                                      <p:cBhvr>
                                        <p:cTn id="8" dur="3000" fill="hold"/>
                                        <p:tgtEl>
                                          <p:spTgt spid="2"/>
                                        </p:tgtEl>
                                        <p:attrNameLst>
                                          <p:attrName>ppt_x</p:attrName>
                                          <p:attrName>ppt_y</p:attrName>
                                        </p:attrNameLst>
                                      </p:cBhvr>
                                      <p:rCtr x="-27904" y="0"/>
                                    </p:animMotion>
                                  </p:childTnLst>
                                </p:cTn>
                              </p:par>
                              <p:par>
                                <p:cTn id="9" presetID="8" presetClass="emph" presetSubtype="0" accel="33333" fill="hold" nodeType="withEffect">
                                  <p:stCondLst>
                                    <p:cond delay="1000"/>
                                  </p:stCondLst>
                                  <p:childTnLst>
                                    <p:animRot by="-5400000">
                                      <p:cBhvr>
                                        <p:cTn id="10" dur="4000" fill="hold"/>
                                        <p:tgtEl>
                                          <p:spTgt spid="6"/>
                                        </p:tgtEl>
                                        <p:attrNameLst>
                                          <p:attrName>r</p:attrName>
                                        </p:attrNameLst>
                                      </p:cBhvr>
                                    </p:animRot>
                                  </p:childTnLst>
                                </p:cTn>
                              </p:par>
                              <p:par>
                                <p:cTn id="11" presetID="42" presetClass="path" presetSubtype="0" accel="50000" decel="50000" fill="hold" nodeType="withEffect">
                                  <p:stCondLst>
                                    <p:cond delay="1000"/>
                                  </p:stCondLst>
                                  <p:childTnLst>
                                    <p:animMotion origin="layout" path="M 0 0 L -0.55802 0 " pathEditMode="relative" rAng="0" ptsTypes="AA">
                                      <p:cBhvr>
                                        <p:cTn id="12" dur="3000" fill="hold"/>
                                        <p:tgtEl>
                                          <p:spTgt spid="6"/>
                                        </p:tgtEl>
                                        <p:attrNameLst>
                                          <p:attrName>ppt_x</p:attrName>
                                          <p:attrName>ppt_y</p:attrName>
                                        </p:attrNameLst>
                                      </p:cBhvr>
                                      <p:rCtr x="-27896" y="0"/>
                                    </p:animMotion>
                                  </p:childTnLst>
                                </p:cTn>
                              </p:par>
                              <p:par>
                                <p:cTn id="13" presetID="8" presetClass="emph" presetSubtype="0" accel="33333" fill="hold" nodeType="withEffect">
                                  <p:stCondLst>
                                    <p:cond delay="1000"/>
                                  </p:stCondLst>
                                  <p:childTnLst>
                                    <p:animRot by="5400000">
                                      <p:cBhvr>
                                        <p:cTn id="14" dur="4000" fill="hold"/>
                                        <p:tgtEl>
                                          <p:spTgt spid="9"/>
                                        </p:tgtEl>
                                        <p:attrNameLst>
                                          <p:attrName>r</p:attrName>
                                        </p:attrNameLst>
                                      </p:cBhvr>
                                    </p:animRot>
                                  </p:childTnLst>
                                </p:cTn>
                              </p:par>
                              <p:par>
                                <p:cTn id="15" presetID="42" presetClass="path" presetSubtype="0" accel="50000" decel="50000" fill="hold" nodeType="withEffect">
                                  <p:stCondLst>
                                    <p:cond delay="1000"/>
                                  </p:stCondLst>
                                  <p:childTnLst>
                                    <p:animMotion origin="layout" path="M -2.08333E-7 3.7037E-7 L 0.57448 3.7037E-7 " pathEditMode="relative" rAng="0" ptsTypes="AA">
                                      <p:cBhvr>
                                        <p:cTn id="16" dur="3000" fill="hold"/>
                                        <p:tgtEl>
                                          <p:spTgt spid="9"/>
                                        </p:tgtEl>
                                        <p:attrNameLst>
                                          <p:attrName>ppt_x</p:attrName>
                                          <p:attrName>ppt_y</p:attrName>
                                        </p:attrNameLst>
                                      </p:cBhvr>
                                      <p:rCtr x="28724" y="0"/>
                                    </p:animMotion>
                                  </p:childTnLst>
                                </p:cTn>
                              </p:par>
                              <p:par>
                                <p:cTn id="17" presetID="8" presetClass="emph" presetSubtype="0" accel="33333" fill="hold" nodeType="withEffect">
                                  <p:stCondLst>
                                    <p:cond delay="1000"/>
                                  </p:stCondLst>
                                  <p:childTnLst>
                                    <p:animRot by="5400000">
                                      <p:cBhvr>
                                        <p:cTn id="18" dur="4000" fill="hold"/>
                                        <p:tgtEl>
                                          <p:spTgt spid="8"/>
                                        </p:tgtEl>
                                        <p:attrNameLst>
                                          <p:attrName>r</p:attrName>
                                        </p:attrNameLst>
                                      </p:cBhvr>
                                    </p:animRot>
                                  </p:childTnLst>
                                </p:cTn>
                              </p:par>
                              <p:par>
                                <p:cTn id="19" presetID="42" presetClass="path" presetSubtype="0" accel="50000" decel="50000" fill="hold" nodeType="withEffect">
                                  <p:stCondLst>
                                    <p:cond delay="1000"/>
                                  </p:stCondLst>
                                  <p:childTnLst>
                                    <p:animMotion origin="layout" path="M 0 -1.85185E-6 L 0.57448 -1.85185E-6 " pathEditMode="relative" rAng="0" ptsTypes="AA">
                                      <p:cBhvr>
                                        <p:cTn id="20" dur="3000" fill="hold"/>
                                        <p:tgtEl>
                                          <p:spTgt spid="8"/>
                                        </p:tgtEl>
                                        <p:attrNameLst>
                                          <p:attrName>ppt_x</p:attrName>
                                          <p:attrName>ppt_y</p:attrName>
                                        </p:attrNameLst>
                                      </p:cBhvr>
                                      <p:rCtr x="28719" y="0"/>
                                    </p:animMotion>
                                  </p:childTnLst>
                                </p:cTn>
                              </p:par>
                              <p:par>
                                <p:cTn id="21" presetID="16" presetClass="entr" presetSubtype="37" fill="hold" nodeType="withEffect">
                                  <p:stCondLst>
                                    <p:cond delay="1500"/>
                                  </p:stCondLst>
                                  <p:childTnLst>
                                    <p:set>
                                      <p:cBhvr>
                                        <p:cTn id="22" dur="1" fill="hold">
                                          <p:stCondLst>
                                            <p:cond delay="0"/>
                                          </p:stCondLst>
                                        </p:cTn>
                                        <p:tgtEl>
                                          <p:spTgt spid="12"/>
                                        </p:tgtEl>
                                        <p:attrNameLst>
                                          <p:attrName>style.visibility</p:attrName>
                                        </p:attrNameLst>
                                      </p:cBhvr>
                                      <p:to>
                                        <p:strVal val="visible"/>
                                      </p:to>
                                    </p:set>
                                    <p:animEffect transition="in" filter="barn(outVertical)">
                                      <p:cBhvr>
                                        <p:cTn id="23" dur="2000"/>
                                        <p:tgtEl>
                                          <p:spTgt spid="12"/>
                                        </p:tgtEl>
                                      </p:cBhvr>
                                    </p:animEffect>
                                  </p:childTnLst>
                                </p:cTn>
                              </p:par>
                              <p:par>
                                <p:cTn id="24" presetID="16" presetClass="entr" presetSubtype="37" fill="hold" nodeType="withEffect">
                                  <p:stCondLst>
                                    <p:cond delay="1500"/>
                                  </p:stCondLst>
                                  <p:childTnLst>
                                    <p:set>
                                      <p:cBhvr>
                                        <p:cTn id="25" dur="1" fill="hold">
                                          <p:stCondLst>
                                            <p:cond delay="0"/>
                                          </p:stCondLst>
                                        </p:cTn>
                                        <p:tgtEl>
                                          <p:spTgt spid="4"/>
                                        </p:tgtEl>
                                        <p:attrNameLst>
                                          <p:attrName>style.visibility</p:attrName>
                                        </p:attrNameLst>
                                      </p:cBhvr>
                                      <p:to>
                                        <p:strVal val="visible"/>
                                      </p:to>
                                    </p:set>
                                    <p:animEffect transition="in" filter="barn(outVertical)">
                                      <p:cBhvr>
                                        <p:cTn id="26" dur="2000"/>
                                        <p:tgtEl>
                                          <p:spTgt spid="4"/>
                                        </p:tgtEl>
                                      </p:cBhvr>
                                    </p:animEffect>
                                  </p:childTnLst>
                                </p:cTn>
                              </p:par>
                              <p:par>
                                <p:cTn id="27" presetID="22" presetClass="entr" presetSubtype="8" fill="hold" grpId="0" nodeType="withEffect">
                                  <p:stCondLst>
                                    <p:cond delay="1500"/>
                                  </p:stCondLst>
                                  <p:childTnLst>
                                    <p:set>
                                      <p:cBhvr>
                                        <p:cTn id="28" dur="1" fill="hold">
                                          <p:stCondLst>
                                            <p:cond delay="0"/>
                                          </p:stCondLst>
                                        </p:cTn>
                                        <p:tgtEl>
                                          <p:spTgt spid="3"/>
                                        </p:tgtEl>
                                        <p:attrNameLst>
                                          <p:attrName>style.visibility</p:attrName>
                                        </p:attrNameLst>
                                      </p:cBhvr>
                                      <p:to>
                                        <p:strVal val="visible"/>
                                      </p:to>
                                    </p:set>
                                    <p:animEffect transition="in" filter="wipe(left)">
                                      <p:cBhvr>
                                        <p:cTn id="29"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994F214D-7EF8-55E9-0449-34205141A7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0">
            <a:extLst>
              <a:ext uri="{FF2B5EF4-FFF2-40B4-BE49-F238E27FC236}">
                <a16:creationId xmlns:a16="http://schemas.microsoft.com/office/drawing/2014/main" id="{7E612AA5-00DC-3CC4-830F-3072681033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Autor 0">
            <a:extLst>
              <a:ext uri="{FF2B5EF4-FFF2-40B4-BE49-F238E27FC236}">
                <a16:creationId xmlns:a16="http://schemas.microsoft.com/office/drawing/2014/main" id="{93413871-87BC-D9A5-D7BE-229FE78F5E4A}"/>
              </a:ext>
            </a:extLst>
          </p:cNvPr>
          <p:cNvSpPr/>
          <p:nvPr/>
        </p:nvSpPr>
        <p:spPr>
          <a:xfrm>
            <a:off x="720000" y="7848000"/>
            <a:ext cx="1935566"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Korom János</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12" name="Foto A">
            <a:extLst>
              <a:ext uri="{FF2B5EF4-FFF2-40B4-BE49-F238E27FC236}">
                <a16:creationId xmlns:a16="http://schemas.microsoft.com/office/drawing/2014/main" id="{96025F85-2794-42AB-9C28-4FD1FD19C92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5" name="Rám A">
            <a:extLst>
              <a:ext uri="{FF2B5EF4-FFF2-40B4-BE49-F238E27FC236}">
                <a16:creationId xmlns:a16="http://schemas.microsoft.com/office/drawing/2014/main" id="{EF5C9C50-4B38-C763-E1B7-A86C2BA9BF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67BC71E9-9112-D7E7-A109-34F57BA50893}"/>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7" name="Foto B">
            <a:extLst>
              <a:ext uri="{FF2B5EF4-FFF2-40B4-BE49-F238E27FC236}">
                <a16:creationId xmlns:a16="http://schemas.microsoft.com/office/drawing/2014/main" id="{5264D96C-2718-404B-EDB9-DFC1F6E17D1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2" y="0"/>
            <a:ext cx="7429500" cy="8572500"/>
          </a:xfrm>
          <a:prstGeom prst="rect">
            <a:avLst/>
          </a:prstGeom>
        </p:spPr>
      </p:pic>
      <p:pic>
        <p:nvPicPr>
          <p:cNvPr id="9" name="Rám B">
            <a:extLst>
              <a:ext uri="{FF2B5EF4-FFF2-40B4-BE49-F238E27FC236}">
                <a16:creationId xmlns:a16="http://schemas.microsoft.com/office/drawing/2014/main" id="{B8D397C3-F0B1-324C-9C3A-09F727D0C9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2" y="0"/>
            <a:ext cx="7429500" cy="8572500"/>
          </a:xfrm>
          <a:prstGeom prst="rect">
            <a:avLst/>
          </a:prstGeom>
        </p:spPr>
      </p:pic>
      <p:sp>
        <p:nvSpPr>
          <p:cNvPr id="8" name="Autor B">
            <a:extLst>
              <a:ext uri="{FF2B5EF4-FFF2-40B4-BE49-F238E27FC236}">
                <a16:creationId xmlns:a16="http://schemas.microsoft.com/office/drawing/2014/main" id="{83B82AFF-1516-FA12-5F14-31F888C7A269}"/>
              </a:ext>
            </a:extLst>
          </p:cNvPr>
          <p:cNvSpPr/>
          <p:nvPr/>
        </p:nvSpPr>
        <p:spPr>
          <a:xfrm>
            <a:off x="8530502" y="7848000"/>
            <a:ext cx="2148353"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Rumpler Štefan</a:t>
            </a:r>
          </a:p>
        </p:txBody>
      </p:sp>
    </p:spTree>
    <p:extLst>
      <p:ext uri="{BB962C8B-B14F-4D97-AF65-F5344CB8AC3E}">
        <p14:creationId xmlns:p14="http://schemas.microsoft.com/office/powerpoint/2010/main" val="3885840013"/>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000" fill="hold"/>
                                        <p:tgtEl>
                                          <p:spTgt spid="12"/>
                                        </p:tgtEl>
                                        <p:attrNameLst>
                                          <p:attrName>ppt_x</p:attrName>
                                        </p:attrNameLst>
                                      </p:cBhvr>
                                      <p:tavLst>
                                        <p:tav tm="0">
                                          <p:val>
                                            <p:strVal val="0-#ppt_w/2"/>
                                          </p:val>
                                        </p:tav>
                                        <p:tav tm="100000">
                                          <p:val>
                                            <p:strVal val="#ppt_x"/>
                                          </p:val>
                                        </p:tav>
                                      </p:tavLst>
                                    </p:anim>
                                    <p:anim calcmode="lin" valueType="num">
                                      <p:cBhvr additive="base">
                                        <p:cTn id="8" dur="20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2000" fill="hold"/>
                                        <p:tgtEl>
                                          <p:spTgt spid="7"/>
                                        </p:tgtEl>
                                        <p:attrNameLst>
                                          <p:attrName>ppt_x</p:attrName>
                                        </p:attrNameLst>
                                      </p:cBhvr>
                                      <p:tavLst>
                                        <p:tav tm="0">
                                          <p:val>
                                            <p:strVal val="1+#ppt_w/2"/>
                                          </p:val>
                                        </p:tav>
                                        <p:tav tm="100000">
                                          <p:val>
                                            <p:strVal val="#ppt_x"/>
                                          </p:val>
                                        </p:tav>
                                      </p:tavLst>
                                    </p:anim>
                                    <p:anim calcmode="lin" valueType="num">
                                      <p:cBhvr additive="base">
                                        <p:cTn id="16" dur="2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2000" fill="hold"/>
                                        <p:tgtEl>
                                          <p:spTgt spid="9"/>
                                        </p:tgtEl>
                                        <p:attrNameLst>
                                          <p:attrName>ppt_x</p:attrName>
                                        </p:attrNameLst>
                                      </p:cBhvr>
                                      <p:tavLst>
                                        <p:tav tm="0">
                                          <p:val>
                                            <p:strVal val="1+#ppt_w/2"/>
                                          </p:val>
                                        </p:tav>
                                        <p:tav tm="100000">
                                          <p:val>
                                            <p:strVal val="#ppt_x"/>
                                          </p:val>
                                        </p:tav>
                                      </p:tavLst>
                                    </p:anim>
                                    <p:anim calcmode="lin" valueType="num">
                                      <p:cBhvr additive="base">
                                        <p:cTn id="20" dur="2000" fill="hold"/>
                                        <p:tgtEl>
                                          <p:spTgt spid="9"/>
                                        </p:tgtEl>
                                        <p:attrNameLst>
                                          <p:attrName>ppt_y</p:attrName>
                                        </p:attrNameLst>
                                      </p:cBhvr>
                                      <p:tavLst>
                                        <p:tav tm="0">
                                          <p:val>
                                            <p:strVal val="#ppt_y"/>
                                          </p:val>
                                        </p:tav>
                                        <p:tav tm="100000">
                                          <p:val>
                                            <p:strVal val="#ppt_y"/>
                                          </p:val>
                                        </p:tav>
                                      </p:tavLst>
                                    </p:anim>
                                  </p:childTnLst>
                                </p:cTn>
                              </p:par>
                              <p:par>
                                <p:cTn id="21" presetID="22" presetClass="entr" presetSubtype="8" fill="hold" grpId="0" nodeType="withEffect">
                                  <p:stCondLst>
                                    <p:cond delay="300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1500"/>
                                        <p:tgtEl>
                                          <p:spTgt spid="3"/>
                                        </p:tgtEl>
                                      </p:cBhvr>
                                    </p:animEffect>
                                  </p:childTnLst>
                                </p:cTn>
                              </p:par>
                              <p:par>
                                <p:cTn id="24" presetID="22" presetClass="entr" presetSubtype="8" fill="hold" grpId="0" nodeType="withEffect">
                                  <p:stCondLst>
                                    <p:cond delay="300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1500"/>
                                        <p:tgtEl>
                                          <p:spTgt spid="8"/>
                                        </p:tgtEl>
                                      </p:cBhvr>
                                    </p:animEffect>
                                  </p:childTnLst>
                                </p:cTn>
                              </p:par>
                              <p:par>
                                <p:cTn id="27" presetID="16" presetClass="exit" presetSubtype="21" fill="hold" nodeType="withEffect">
                                  <p:stCondLst>
                                    <p:cond delay="1500"/>
                                  </p:stCondLst>
                                  <p:childTnLst>
                                    <p:animEffect transition="out" filter="barn(inVertical)">
                                      <p:cBhvr>
                                        <p:cTn id="28" dur="1500"/>
                                        <p:tgtEl>
                                          <p:spTgt spid="2"/>
                                        </p:tgtEl>
                                      </p:cBhvr>
                                    </p:animEffect>
                                    <p:set>
                                      <p:cBhvr>
                                        <p:cTn id="29" dur="1" fill="hold">
                                          <p:stCondLst>
                                            <p:cond delay="1499"/>
                                          </p:stCondLst>
                                        </p:cTn>
                                        <p:tgtEl>
                                          <p:spTgt spid="2"/>
                                        </p:tgtEl>
                                        <p:attrNameLst>
                                          <p:attrName>style.visibility</p:attrName>
                                        </p:attrNameLst>
                                      </p:cBhvr>
                                      <p:to>
                                        <p:strVal val="hidden"/>
                                      </p:to>
                                    </p:set>
                                  </p:childTnLst>
                                </p:cTn>
                              </p:par>
                              <p:par>
                                <p:cTn id="30" presetID="16" presetClass="exit" presetSubtype="21" fill="hold" nodeType="withEffect">
                                  <p:stCondLst>
                                    <p:cond delay="1500"/>
                                  </p:stCondLst>
                                  <p:childTnLst>
                                    <p:animEffect transition="out" filter="barn(inVertical)">
                                      <p:cBhvr>
                                        <p:cTn id="31" dur="1500"/>
                                        <p:tgtEl>
                                          <p:spTgt spid="4"/>
                                        </p:tgtEl>
                                      </p:cBhvr>
                                    </p:animEffect>
                                    <p:set>
                                      <p:cBhvr>
                                        <p:cTn id="32"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Foto 4">
            <a:extLst>
              <a:ext uri="{FF2B5EF4-FFF2-40B4-BE49-F238E27FC236}">
                <a16:creationId xmlns:a16="http://schemas.microsoft.com/office/drawing/2014/main" id="{96025F85-2794-42AB-9C28-4FD1FD19C9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4">
            <a:extLst>
              <a:ext uri="{FF2B5EF4-FFF2-40B4-BE49-F238E27FC236}">
                <a16:creationId xmlns:a16="http://schemas.microsoft.com/office/drawing/2014/main" id="{541F9AB3-950B-A4CC-37AD-FF91875DE6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4">
            <a:extLst>
              <a:ext uri="{FF2B5EF4-FFF2-40B4-BE49-F238E27FC236}">
                <a16:creationId xmlns:a16="http://schemas.microsoft.com/office/drawing/2014/main" id="{B7758F91-7CA5-6751-DE6B-57B85A28EF9F}"/>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5" name="Foto A0">
            <a:extLst>
              <a:ext uri="{FF2B5EF4-FFF2-40B4-BE49-F238E27FC236}">
                <a16:creationId xmlns:a16="http://schemas.microsoft.com/office/drawing/2014/main" id="{8A0E58AB-39C1-F8F4-C6AE-90BCB1F5CF3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6" name="Rám A0">
            <a:extLst>
              <a:ext uri="{FF2B5EF4-FFF2-40B4-BE49-F238E27FC236}">
                <a16:creationId xmlns:a16="http://schemas.microsoft.com/office/drawing/2014/main" id="{4DDAA39D-3192-3F06-1BB0-4BA9AF2C83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7" name="Foto B0">
            <a:extLst>
              <a:ext uri="{FF2B5EF4-FFF2-40B4-BE49-F238E27FC236}">
                <a16:creationId xmlns:a16="http://schemas.microsoft.com/office/drawing/2014/main" id="{CF3605EC-29B1-9302-4279-BC25C62A466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2" y="0"/>
            <a:ext cx="7429500" cy="8572500"/>
          </a:xfrm>
          <a:prstGeom prst="rect">
            <a:avLst/>
          </a:prstGeom>
        </p:spPr>
      </p:pic>
      <p:pic>
        <p:nvPicPr>
          <p:cNvPr id="8" name="Rám B0">
            <a:extLst>
              <a:ext uri="{FF2B5EF4-FFF2-40B4-BE49-F238E27FC236}">
                <a16:creationId xmlns:a16="http://schemas.microsoft.com/office/drawing/2014/main" id="{810486C5-3705-B5E8-1619-0D68A37FF8D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2" y="0"/>
            <a:ext cx="7429500" cy="8572500"/>
          </a:xfrm>
          <a:prstGeom prst="rect">
            <a:avLst/>
          </a:prstGeom>
        </p:spPr>
      </p:pic>
    </p:spTree>
    <p:extLst>
      <p:ext uri="{BB962C8B-B14F-4D97-AF65-F5344CB8AC3E}">
        <p14:creationId xmlns:p14="http://schemas.microsoft.com/office/powerpoint/2010/main" val="162519000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1000"/>
                                  </p:stCondLst>
                                  <p:childTnLst>
                                    <p:animRot by="-5400000">
                                      <p:cBhvr>
                                        <p:cTn id="6" dur="4000" fill="hold"/>
                                        <p:tgtEl>
                                          <p:spTgt spid="5"/>
                                        </p:tgtEl>
                                        <p:attrNameLst>
                                          <p:attrName>r</p:attrName>
                                        </p:attrNameLst>
                                      </p:cBhvr>
                                    </p:animRot>
                                  </p:childTnLst>
                                </p:cTn>
                              </p:par>
                              <p:par>
                                <p:cTn id="7" presetID="42" presetClass="path" presetSubtype="0" accel="50000" decel="50000" fill="hold" nodeType="withEffect">
                                  <p:stCondLst>
                                    <p:cond delay="1000"/>
                                  </p:stCondLst>
                                  <p:childTnLst>
                                    <p:animMotion origin="layout" path="M 4.16667E-7 -2.96296E-6 L -0.55807 -2.96296E-6 " pathEditMode="relative" rAng="0" ptsTypes="AA">
                                      <p:cBhvr>
                                        <p:cTn id="8" dur="3000" fill="hold"/>
                                        <p:tgtEl>
                                          <p:spTgt spid="5"/>
                                        </p:tgtEl>
                                        <p:attrNameLst>
                                          <p:attrName>ppt_x</p:attrName>
                                          <p:attrName>ppt_y</p:attrName>
                                        </p:attrNameLst>
                                      </p:cBhvr>
                                      <p:rCtr x="-27904" y="0"/>
                                    </p:animMotion>
                                  </p:childTnLst>
                                </p:cTn>
                              </p:par>
                              <p:par>
                                <p:cTn id="9" presetID="8" presetClass="emph" presetSubtype="0" accel="33333" fill="hold" nodeType="withEffect">
                                  <p:stCondLst>
                                    <p:cond delay="1000"/>
                                  </p:stCondLst>
                                  <p:childTnLst>
                                    <p:animRot by="-5400000">
                                      <p:cBhvr>
                                        <p:cTn id="10" dur="4000" fill="hold"/>
                                        <p:tgtEl>
                                          <p:spTgt spid="6"/>
                                        </p:tgtEl>
                                        <p:attrNameLst>
                                          <p:attrName>r</p:attrName>
                                        </p:attrNameLst>
                                      </p:cBhvr>
                                    </p:animRot>
                                  </p:childTnLst>
                                </p:cTn>
                              </p:par>
                              <p:par>
                                <p:cTn id="11" presetID="42" presetClass="path" presetSubtype="0" accel="50000" decel="50000" fill="hold" nodeType="withEffect">
                                  <p:stCondLst>
                                    <p:cond delay="1000"/>
                                  </p:stCondLst>
                                  <p:childTnLst>
                                    <p:animMotion origin="layout" path="M 0 0 L -0.55802 0 " pathEditMode="relative" rAng="0" ptsTypes="AA">
                                      <p:cBhvr>
                                        <p:cTn id="12" dur="3000" fill="hold"/>
                                        <p:tgtEl>
                                          <p:spTgt spid="6"/>
                                        </p:tgtEl>
                                        <p:attrNameLst>
                                          <p:attrName>ppt_x</p:attrName>
                                          <p:attrName>ppt_y</p:attrName>
                                        </p:attrNameLst>
                                      </p:cBhvr>
                                      <p:rCtr x="-27896" y="0"/>
                                    </p:animMotion>
                                  </p:childTnLst>
                                </p:cTn>
                              </p:par>
                              <p:par>
                                <p:cTn id="13" presetID="8" presetClass="emph" presetSubtype="0" accel="33333" fill="hold" nodeType="withEffect">
                                  <p:stCondLst>
                                    <p:cond delay="1000"/>
                                  </p:stCondLst>
                                  <p:childTnLst>
                                    <p:animRot by="5400000">
                                      <p:cBhvr>
                                        <p:cTn id="14" dur="4000" fill="hold"/>
                                        <p:tgtEl>
                                          <p:spTgt spid="7"/>
                                        </p:tgtEl>
                                        <p:attrNameLst>
                                          <p:attrName>r</p:attrName>
                                        </p:attrNameLst>
                                      </p:cBhvr>
                                    </p:animRot>
                                  </p:childTnLst>
                                </p:cTn>
                              </p:par>
                              <p:par>
                                <p:cTn id="15" presetID="42" presetClass="path" presetSubtype="0" accel="50000" decel="50000" fill="hold" nodeType="withEffect">
                                  <p:stCondLst>
                                    <p:cond delay="1000"/>
                                  </p:stCondLst>
                                  <p:childTnLst>
                                    <p:animMotion origin="layout" path="M -2.08333E-7 3.7037E-7 L 0.57448 3.7037E-7 " pathEditMode="relative" rAng="0" ptsTypes="AA">
                                      <p:cBhvr>
                                        <p:cTn id="16" dur="3000" fill="hold"/>
                                        <p:tgtEl>
                                          <p:spTgt spid="7"/>
                                        </p:tgtEl>
                                        <p:attrNameLst>
                                          <p:attrName>ppt_x</p:attrName>
                                          <p:attrName>ppt_y</p:attrName>
                                        </p:attrNameLst>
                                      </p:cBhvr>
                                      <p:rCtr x="28724" y="0"/>
                                    </p:animMotion>
                                  </p:childTnLst>
                                </p:cTn>
                              </p:par>
                              <p:par>
                                <p:cTn id="17" presetID="8" presetClass="emph" presetSubtype="0" accel="33333" fill="hold" nodeType="withEffect">
                                  <p:stCondLst>
                                    <p:cond delay="1000"/>
                                  </p:stCondLst>
                                  <p:childTnLst>
                                    <p:animRot by="5400000">
                                      <p:cBhvr>
                                        <p:cTn id="18" dur="4000" fill="hold"/>
                                        <p:tgtEl>
                                          <p:spTgt spid="8"/>
                                        </p:tgtEl>
                                        <p:attrNameLst>
                                          <p:attrName>r</p:attrName>
                                        </p:attrNameLst>
                                      </p:cBhvr>
                                    </p:animRot>
                                  </p:childTnLst>
                                </p:cTn>
                              </p:par>
                              <p:par>
                                <p:cTn id="19" presetID="42" presetClass="path" presetSubtype="0" accel="50000" decel="50000" fill="hold" nodeType="withEffect">
                                  <p:stCondLst>
                                    <p:cond delay="1000"/>
                                  </p:stCondLst>
                                  <p:childTnLst>
                                    <p:animMotion origin="layout" path="M 0 -1.85185E-6 L 0.57448 -1.85185E-6 " pathEditMode="relative" rAng="0" ptsTypes="AA">
                                      <p:cBhvr>
                                        <p:cTn id="20" dur="3000" fill="hold"/>
                                        <p:tgtEl>
                                          <p:spTgt spid="8"/>
                                        </p:tgtEl>
                                        <p:attrNameLst>
                                          <p:attrName>ppt_x</p:attrName>
                                          <p:attrName>ppt_y</p:attrName>
                                        </p:attrNameLst>
                                      </p:cBhvr>
                                      <p:rCtr x="28719" y="0"/>
                                    </p:animMotion>
                                  </p:childTnLst>
                                </p:cTn>
                              </p:par>
                              <p:par>
                                <p:cTn id="21" presetID="16" presetClass="entr" presetSubtype="37" fill="hold" nodeType="withEffect">
                                  <p:stCondLst>
                                    <p:cond delay="1500"/>
                                  </p:stCondLst>
                                  <p:childTnLst>
                                    <p:set>
                                      <p:cBhvr>
                                        <p:cTn id="22" dur="1" fill="hold">
                                          <p:stCondLst>
                                            <p:cond delay="0"/>
                                          </p:stCondLst>
                                        </p:cTn>
                                        <p:tgtEl>
                                          <p:spTgt spid="12"/>
                                        </p:tgtEl>
                                        <p:attrNameLst>
                                          <p:attrName>style.visibility</p:attrName>
                                        </p:attrNameLst>
                                      </p:cBhvr>
                                      <p:to>
                                        <p:strVal val="visible"/>
                                      </p:to>
                                    </p:set>
                                    <p:animEffect transition="in" filter="barn(outVertical)">
                                      <p:cBhvr>
                                        <p:cTn id="23" dur="2000"/>
                                        <p:tgtEl>
                                          <p:spTgt spid="12"/>
                                        </p:tgtEl>
                                      </p:cBhvr>
                                    </p:animEffect>
                                  </p:childTnLst>
                                </p:cTn>
                              </p:par>
                              <p:par>
                                <p:cTn id="24" presetID="16" presetClass="entr" presetSubtype="37" fill="hold" nodeType="withEffect">
                                  <p:stCondLst>
                                    <p:cond delay="1500"/>
                                  </p:stCondLst>
                                  <p:childTnLst>
                                    <p:set>
                                      <p:cBhvr>
                                        <p:cTn id="25" dur="1" fill="hold">
                                          <p:stCondLst>
                                            <p:cond delay="0"/>
                                          </p:stCondLst>
                                        </p:cTn>
                                        <p:tgtEl>
                                          <p:spTgt spid="4"/>
                                        </p:tgtEl>
                                        <p:attrNameLst>
                                          <p:attrName>style.visibility</p:attrName>
                                        </p:attrNameLst>
                                      </p:cBhvr>
                                      <p:to>
                                        <p:strVal val="visible"/>
                                      </p:to>
                                    </p:set>
                                    <p:animEffect transition="in" filter="barn(outVertical)">
                                      <p:cBhvr>
                                        <p:cTn id="26" dur="2000"/>
                                        <p:tgtEl>
                                          <p:spTgt spid="4"/>
                                        </p:tgtEl>
                                      </p:cBhvr>
                                    </p:animEffect>
                                  </p:childTnLst>
                                </p:cTn>
                              </p:par>
                              <p:par>
                                <p:cTn id="27" presetID="22" presetClass="entr" presetSubtype="8" fill="hold" grpId="0" nodeType="withEffect">
                                  <p:stCondLst>
                                    <p:cond delay="1500"/>
                                  </p:stCondLst>
                                  <p:childTnLst>
                                    <p:set>
                                      <p:cBhvr>
                                        <p:cTn id="28" dur="1" fill="hold">
                                          <p:stCondLst>
                                            <p:cond delay="0"/>
                                          </p:stCondLst>
                                        </p:cTn>
                                        <p:tgtEl>
                                          <p:spTgt spid="3"/>
                                        </p:tgtEl>
                                        <p:attrNameLst>
                                          <p:attrName>style.visibility</p:attrName>
                                        </p:attrNameLst>
                                      </p:cBhvr>
                                      <p:to>
                                        <p:strVal val="visible"/>
                                      </p:to>
                                    </p:set>
                                    <p:animEffect transition="in" filter="wipe(left)">
                                      <p:cBhvr>
                                        <p:cTn id="29"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5FDEC476-7E9D-C640-684D-ABC37ABA273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C9DF3BDC-7708-F8CD-B0BD-FBB6FB05EF9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D1E953D2-0805-CA19-8402-583CF22C10BE}"/>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820374315"/>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21187752-FBEC-35BF-3623-C3C8BFF29F9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0">
            <a:extLst>
              <a:ext uri="{FF2B5EF4-FFF2-40B4-BE49-F238E27FC236}">
                <a16:creationId xmlns:a16="http://schemas.microsoft.com/office/drawing/2014/main" id="{D8862120-7283-95BA-A4C2-B85736DF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Autor 0">
            <a:extLst>
              <a:ext uri="{FF2B5EF4-FFF2-40B4-BE49-F238E27FC236}">
                <a16:creationId xmlns:a16="http://schemas.microsoft.com/office/drawing/2014/main" id="{718028BE-1781-89DF-0D79-74DD653E29FA}"/>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12" name="Foto A">
            <a:extLst>
              <a:ext uri="{FF2B5EF4-FFF2-40B4-BE49-F238E27FC236}">
                <a16:creationId xmlns:a16="http://schemas.microsoft.com/office/drawing/2014/main" id="{96025F85-2794-42AB-9C28-4FD1FD19C92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5" name="Rám A">
            <a:extLst>
              <a:ext uri="{FF2B5EF4-FFF2-40B4-BE49-F238E27FC236}">
                <a16:creationId xmlns:a16="http://schemas.microsoft.com/office/drawing/2014/main" id="{EF5C9C50-4B38-C763-E1B7-A86C2BA9BF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67BC71E9-9112-D7E7-A109-34F57BA50893}"/>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7" name="Foto B">
            <a:extLst>
              <a:ext uri="{FF2B5EF4-FFF2-40B4-BE49-F238E27FC236}">
                <a16:creationId xmlns:a16="http://schemas.microsoft.com/office/drawing/2014/main" id="{5264D96C-2718-404B-EDB9-DFC1F6E17D1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2" y="0"/>
            <a:ext cx="7429500" cy="8572500"/>
          </a:xfrm>
          <a:prstGeom prst="rect">
            <a:avLst/>
          </a:prstGeom>
        </p:spPr>
      </p:pic>
      <p:pic>
        <p:nvPicPr>
          <p:cNvPr id="9" name="Rám B">
            <a:extLst>
              <a:ext uri="{FF2B5EF4-FFF2-40B4-BE49-F238E27FC236}">
                <a16:creationId xmlns:a16="http://schemas.microsoft.com/office/drawing/2014/main" id="{B8D397C3-F0B1-324C-9C3A-09F727D0C9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2" y="0"/>
            <a:ext cx="7429500" cy="8572500"/>
          </a:xfrm>
          <a:prstGeom prst="rect">
            <a:avLst/>
          </a:prstGeom>
        </p:spPr>
      </p:pic>
      <p:sp>
        <p:nvSpPr>
          <p:cNvPr id="8" name="Autor B">
            <a:extLst>
              <a:ext uri="{FF2B5EF4-FFF2-40B4-BE49-F238E27FC236}">
                <a16:creationId xmlns:a16="http://schemas.microsoft.com/office/drawing/2014/main" id="{83B82AFF-1516-FA12-5F14-31F888C7A269}"/>
              </a:ext>
            </a:extLst>
          </p:cNvPr>
          <p:cNvSpPr/>
          <p:nvPr/>
        </p:nvSpPr>
        <p:spPr>
          <a:xfrm>
            <a:off x="8530502"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1855536565"/>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000" fill="hold"/>
                                        <p:tgtEl>
                                          <p:spTgt spid="12"/>
                                        </p:tgtEl>
                                        <p:attrNameLst>
                                          <p:attrName>ppt_x</p:attrName>
                                        </p:attrNameLst>
                                      </p:cBhvr>
                                      <p:tavLst>
                                        <p:tav tm="0">
                                          <p:val>
                                            <p:strVal val="0-#ppt_w/2"/>
                                          </p:val>
                                        </p:tav>
                                        <p:tav tm="100000">
                                          <p:val>
                                            <p:strVal val="#ppt_x"/>
                                          </p:val>
                                        </p:tav>
                                      </p:tavLst>
                                    </p:anim>
                                    <p:anim calcmode="lin" valueType="num">
                                      <p:cBhvr additive="base">
                                        <p:cTn id="8" dur="20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2000" fill="hold"/>
                                        <p:tgtEl>
                                          <p:spTgt spid="7"/>
                                        </p:tgtEl>
                                        <p:attrNameLst>
                                          <p:attrName>ppt_x</p:attrName>
                                        </p:attrNameLst>
                                      </p:cBhvr>
                                      <p:tavLst>
                                        <p:tav tm="0">
                                          <p:val>
                                            <p:strVal val="1+#ppt_w/2"/>
                                          </p:val>
                                        </p:tav>
                                        <p:tav tm="100000">
                                          <p:val>
                                            <p:strVal val="#ppt_x"/>
                                          </p:val>
                                        </p:tav>
                                      </p:tavLst>
                                    </p:anim>
                                    <p:anim calcmode="lin" valueType="num">
                                      <p:cBhvr additive="base">
                                        <p:cTn id="16" dur="2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2000" fill="hold"/>
                                        <p:tgtEl>
                                          <p:spTgt spid="9"/>
                                        </p:tgtEl>
                                        <p:attrNameLst>
                                          <p:attrName>ppt_x</p:attrName>
                                        </p:attrNameLst>
                                      </p:cBhvr>
                                      <p:tavLst>
                                        <p:tav tm="0">
                                          <p:val>
                                            <p:strVal val="1+#ppt_w/2"/>
                                          </p:val>
                                        </p:tav>
                                        <p:tav tm="100000">
                                          <p:val>
                                            <p:strVal val="#ppt_x"/>
                                          </p:val>
                                        </p:tav>
                                      </p:tavLst>
                                    </p:anim>
                                    <p:anim calcmode="lin" valueType="num">
                                      <p:cBhvr additive="base">
                                        <p:cTn id="20" dur="2000" fill="hold"/>
                                        <p:tgtEl>
                                          <p:spTgt spid="9"/>
                                        </p:tgtEl>
                                        <p:attrNameLst>
                                          <p:attrName>ppt_y</p:attrName>
                                        </p:attrNameLst>
                                      </p:cBhvr>
                                      <p:tavLst>
                                        <p:tav tm="0">
                                          <p:val>
                                            <p:strVal val="#ppt_y"/>
                                          </p:val>
                                        </p:tav>
                                        <p:tav tm="100000">
                                          <p:val>
                                            <p:strVal val="#ppt_y"/>
                                          </p:val>
                                        </p:tav>
                                      </p:tavLst>
                                    </p:anim>
                                  </p:childTnLst>
                                </p:cTn>
                              </p:par>
                              <p:par>
                                <p:cTn id="21" presetID="22" presetClass="entr" presetSubtype="8" fill="hold" grpId="0" nodeType="withEffect">
                                  <p:stCondLst>
                                    <p:cond delay="300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1500"/>
                                        <p:tgtEl>
                                          <p:spTgt spid="3"/>
                                        </p:tgtEl>
                                      </p:cBhvr>
                                    </p:animEffect>
                                  </p:childTnLst>
                                </p:cTn>
                              </p:par>
                              <p:par>
                                <p:cTn id="24" presetID="22" presetClass="entr" presetSubtype="8" fill="hold" grpId="0" nodeType="withEffect">
                                  <p:stCondLst>
                                    <p:cond delay="300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1500"/>
                                        <p:tgtEl>
                                          <p:spTgt spid="8"/>
                                        </p:tgtEl>
                                      </p:cBhvr>
                                    </p:animEffect>
                                  </p:childTnLst>
                                </p:cTn>
                              </p:par>
                              <p:par>
                                <p:cTn id="27" presetID="16" presetClass="exit" presetSubtype="21" fill="hold" nodeType="withEffect">
                                  <p:stCondLst>
                                    <p:cond delay="1500"/>
                                  </p:stCondLst>
                                  <p:childTnLst>
                                    <p:animEffect transition="out" filter="barn(inVertical)">
                                      <p:cBhvr>
                                        <p:cTn id="28" dur="1500"/>
                                        <p:tgtEl>
                                          <p:spTgt spid="2"/>
                                        </p:tgtEl>
                                      </p:cBhvr>
                                    </p:animEffect>
                                    <p:set>
                                      <p:cBhvr>
                                        <p:cTn id="29" dur="1" fill="hold">
                                          <p:stCondLst>
                                            <p:cond delay="1499"/>
                                          </p:stCondLst>
                                        </p:cTn>
                                        <p:tgtEl>
                                          <p:spTgt spid="2"/>
                                        </p:tgtEl>
                                        <p:attrNameLst>
                                          <p:attrName>style.visibility</p:attrName>
                                        </p:attrNameLst>
                                      </p:cBhvr>
                                      <p:to>
                                        <p:strVal val="hidden"/>
                                      </p:to>
                                    </p:set>
                                  </p:childTnLst>
                                </p:cTn>
                              </p:par>
                              <p:par>
                                <p:cTn id="30" presetID="16" presetClass="exit" presetSubtype="21" fill="hold" nodeType="withEffect">
                                  <p:stCondLst>
                                    <p:cond delay="1500"/>
                                  </p:stCondLst>
                                  <p:childTnLst>
                                    <p:animEffect transition="out" filter="barn(inVertical)">
                                      <p:cBhvr>
                                        <p:cTn id="31" dur="1500"/>
                                        <p:tgtEl>
                                          <p:spTgt spid="4"/>
                                        </p:tgtEl>
                                      </p:cBhvr>
                                    </p:animEffect>
                                    <p:set>
                                      <p:cBhvr>
                                        <p:cTn id="32"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Foto 4">
            <a:extLst>
              <a:ext uri="{FF2B5EF4-FFF2-40B4-BE49-F238E27FC236}">
                <a16:creationId xmlns:a16="http://schemas.microsoft.com/office/drawing/2014/main" id="{96025F85-2794-42AB-9C28-4FD1FD19C9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4">
            <a:extLst>
              <a:ext uri="{FF2B5EF4-FFF2-40B4-BE49-F238E27FC236}">
                <a16:creationId xmlns:a16="http://schemas.microsoft.com/office/drawing/2014/main" id="{541F9AB3-950B-A4CC-37AD-FF91875DE6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4">
            <a:extLst>
              <a:ext uri="{FF2B5EF4-FFF2-40B4-BE49-F238E27FC236}">
                <a16:creationId xmlns:a16="http://schemas.microsoft.com/office/drawing/2014/main" id="{61BB4185-43E0-7A23-19DD-AFDA6AAC1EDC}"/>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5" name="Foto A0">
            <a:extLst>
              <a:ext uri="{FF2B5EF4-FFF2-40B4-BE49-F238E27FC236}">
                <a16:creationId xmlns:a16="http://schemas.microsoft.com/office/drawing/2014/main" id="{F8895E11-4348-63CE-056C-A5E769FA06D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6" name="Rám A0">
            <a:extLst>
              <a:ext uri="{FF2B5EF4-FFF2-40B4-BE49-F238E27FC236}">
                <a16:creationId xmlns:a16="http://schemas.microsoft.com/office/drawing/2014/main" id="{CBBFE539-3716-E608-157F-755720FD040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7" name="Foto B0">
            <a:extLst>
              <a:ext uri="{FF2B5EF4-FFF2-40B4-BE49-F238E27FC236}">
                <a16:creationId xmlns:a16="http://schemas.microsoft.com/office/drawing/2014/main" id="{BC81733A-6AB2-2F2E-656C-9F0E220ABE4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2" y="0"/>
            <a:ext cx="7429500" cy="8572500"/>
          </a:xfrm>
          <a:prstGeom prst="rect">
            <a:avLst/>
          </a:prstGeom>
        </p:spPr>
      </p:pic>
      <p:pic>
        <p:nvPicPr>
          <p:cNvPr id="8" name="Rám B0">
            <a:extLst>
              <a:ext uri="{FF2B5EF4-FFF2-40B4-BE49-F238E27FC236}">
                <a16:creationId xmlns:a16="http://schemas.microsoft.com/office/drawing/2014/main" id="{81F82EAF-AB82-CFAA-7686-B7B54C367F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2" y="0"/>
            <a:ext cx="7429500" cy="8572500"/>
          </a:xfrm>
          <a:prstGeom prst="rect">
            <a:avLst/>
          </a:prstGeom>
        </p:spPr>
      </p:pic>
    </p:spTree>
    <p:extLst>
      <p:ext uri="{BB962C8B-B14F-4D97-AF65-F5344CB8AC3E}">
        <p14:creationId xmlns:p14="http://schemas.microsoft.com/office/powerpoint/2010/main" val="259326654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1000"/>
                                  </p:stCondLst>
                                  <p:childTnLst>
                                    <p:animRot by="-5400000">
                                      <p:cBhvr>
                                        <p:cTn id="6" dur="4000" fill="hold"/>
                                        <p:tgtEl>
                                          <p:spTgt spid="5"/>
                                        </p:tgtEl>
                                        <p:attrNameLst>
                                          <p:attrName>r</p:attrName>
                                        </p:attrNameLst>
                                      </p:cBhvr>
                                    </p:animRot>
                                  </p:childTnLst>
                                </p:cTn>
                              </p:par>
                              <p:par>
                                <p:cTn id="7" presetID="42" presetClass="path" presetSubtype="0" accel="50000" decel="50000" fill="hold" nodeType="withEffect">
                                  <p:stCondLst>
                                    <p:cond delay="1000"/>
                                  </p:stCondLst>
                                  <p:childTnLst>
                                    <p:animMotion origin="layout" path="M 4.16667E-7 -2.96296E-6 L -0.55807 -2.96296E-6 " pathEditMode="relative" rAng="0" ptsTypes="AA">
                                      <p:cBhvr>
                                        <p:cTn id="8" dur="3000" fill="hold"/>
                                        <p:tgtEl>
                                          <p:spTgt spid="5"/>
                                        </p:tgtEl>
                                        <p:attrNameLst>
                                          <p:attrName>ppt_x</p:attrName>
                                          <p:attrName>ppt_y</p:attrName>
                                        </p:attrNameLst>
                                      </p:cBhvr>
                                      <p:rCtr x="-27904" y="0"/>
                                    </p:animMotion>
                                  </p:childTnLst>
                                </p:cTn>
                              </p:par>
                              <p:par>
                                <p:cTn id="9" presetID="8" presetClass="emph" presetSubtype="0" accel="33333" fill="hold" nodeType="withEffect">
                                  <p:stCondLst>
                                    <p:cond delay="1000"/>
                                  </p:stCondLst>
                                  <p:childTnLst>
                                    <p:animRot by="-5400000">
                                      <p:cBhvr>
                                        <p:cTn id="10" dur="4000" fill="hold"/>
                                        <p:tgtEl>
                                          <p:spTgt spid="6"/>
                                        </p:tgtEl>
                                        <p:attrNameLst>
                                          <p:attrName>r</p:attrName>
                                        </p:attrNameLst>
                                      </p:cBhvr>
                                    </p:animRot>
                                  </p:childTnLst>
                                </p:cTn>
                              </p:par>
                              <p:par>
                                <p:cTn id="11" presetID="42" presetClass="path" presetSubtype="0" accel="50000" decel="50000" fill="hold" nodeType="withEffect">
                                  <p:stCondLst>
                                    <p:cond delay="1000"/>
                                  </p:stCondLst>
                                  <p:childTnLst>
                                    <p:animMotion origin="layout" path="M 0 0 L -0.55802 0 " pathEditMode="relative" rAng="0" ptsTypes="AA">
                                      <p:cBhvr>
                                        <p:cTn id="12" dur="3000" fill="hold"/>
                                        <p:tgtEl>
                                          <p:spTgt spid="6"/>
                                        </p:tgtEl>
                                        <p:attrNameLst>
                                          <p:attrName>ppt_x</p:attrName>
                                          <p:attrName>ppt_y</p:attrName>
                                        </p:attrNameLst>
                                      </p:cBhvr>
                                      <p:rCtr x="-27896" y="0"/>
                                    </p:animMotion>
                                  </p:childTnLst>
                                </p:cTn>
                              </p:par>
                              <p:par>
                                <p:cTn id="13" presetID="8" presetClass="emph" presetSubtype="0" accel="33333" fill="hold" nodeType="withEffect">
                                  <p:stCondLst>
                                    <p:cond delay="1000"/>
                                  </p:stCondLst>
                                  <p:childTnLst>
                                    <p:animRot by="5400000">
                                      <p:cBhvr>
                                        <p:cTn id="14" dur="4000" fill="hold"/>
                                        <p:tgtEl>
                                          <p:spTgt spid="7"/>
                                        </p:tgtEl>
                                        <p:attrNameLst>
                                          <p:attrName>r</p:attrName>
                                        </p:attrNameLst>
                                      </p:cBhvr>
                                    </p:animRot>
                                  </p:childTnLst>
                                </p:cTn>
                              </p:par>
                              <p:par>
                                <p:cTn id="15" presetID="42" presetClass="path" presetSubtype="0" accel="50000" decel="50000" fill="hold" nodeType="withEffect">
                                  <p:stCondLst>
                                    <p:cond delay="1000"/>
                                  </p:stCondLst>
                                  <p:childTnLst>
                                    <p:animMotion origin="layout" path="M -2.08333E-7 3.7037E-7 L 0.57448 3.7037E-7 " pathEditMode="relative" rAng="0" ptsTypes="AA">
                                      <p:cBhvr>
                                        <p:cTn id="16" dur="3000" fill="hold"/>
                                        <p:tgtEl>
                                          <p:spTgt spid="7"/>
                                        </p:tgtEl>
                                        <p:attrNameLst>
                                          <p:attrName>ppt_x</p:attrName>
                                          <p:attrName>ppt_y</p:attrName>
                                        </p:attrNameLst>
                                      </p:cBhvr>
                                      <p:rCtr x="28724" y="0"/>
                                    </p:animMotion>
                                  </p:childTnLst>
                                </p:cTn>
                              </p:par>
                              <p:par>
                                <p:cTn id="17" presetID="8" presetClass="emph" presetSubtype="0" accel="33333" fill="hold" nodeType="withEffect">
                                  <p:stCondLst>
                                    <p:cond delay="1000"/>
                                  </p:stCondLst>
                                  <p:childTnLst>
                                    <p:animRot by="5400000">
                                      <p:cBhvr>
                                        <p:cTn id="18" dur="4000" fill="hold"/>
                                        <p:tgtEl>
                                          <p:spTgt spid="8"/>
                                        </p:tgtEl>
                                        <p:attrNameLst>
                                          <p:attrName>r</p:attrName>
                                        </p:attrNameLst>
                                      </p:cBhvr>
                                    </p:animRot>
                                  </p:childTnLst>
                                </p:cTn>
                              </p:par>
                              <p:par>
                                <p:cTn id="19" presetID="42" presetClass="path" presetSubtype="0" accel="50000" decel="50000" fill="hold" nodeType="withEffect">
                                  <p:stCondLst>
                                    <p:cond delay="1000"/>
                                  </p:stCondLst>
                                  <p:childTnLst>
                                    <p:animMotion origin="layout" path="M 0 -1.85185E-6 L 0.57448 -1.85185E-6 " pathEditMode="relative" rAng="0" ptsTypes="AA">
                                      <p:cBhvr>
                                        <p:cTn id="20" dur="3000" fill="hold"/>
                                        <p:tgtEl>
                                          <p:spTgt spid="8"/>
                                        </p:tgtEl>
                                        <p:attrNameLst>
                                          <p:attrName>ppt_x</p:attrName>
                                          <p:attrName>ppt_y</p:attrName>
                                        </p:attrNameLst>
                                      </p:cBhvr>
                                      <p:rCtr x="28719" y="0"/>
                                    </p:animMotion>
                                  </p:childTnLst>
                                </p:cTn>
                              </p:par>
                              <p:par>
                                <p:cTn id="21" presetID="16" presetClass="entr" presetSubtype="37" fill="hold" nodeType="withEffect">
                                  <p:stCondLst>
                                    <p:cond delay="1500"/>
                                  </p:stCondLst>
                                  <p:childTnLst>
                                    <p:set>
                                      <p:cBhvr>
                                        <p:cTn id="22" dur="1" fill="hold">
                                          <p:stCondLst>
                                            <p:cond delay="0"/>
                                          </p:stCondLst>
                                        </p:cTn>
                                        <p:tgtEl>
                                          <p:spTgt spid="12"/>
                                        </p:tgtEl>
                                        <p:attrNameLst>
                                          <p:attrName>style.visibility</p:attrName>
                                        </p:attrNameLst>
                                      </p:cBhvr>
                                      <p:to>
                                        <p:strVal val="visible"/>
                                      </p:to>
                                    </p:set>
                                    <p:animEffect transition="in" filter="barn(outVertical)">
                                      <p:cBhvr>
                                        <p:cTn id="23" dur="2000"/>
                                        <p:tgtEl>
                                          <p:spTgt spid="12"/>
                                        </p:tgtEl>
                                      </p:cBhvr>
                                    </p:animEffect>
                                  </p:childTnLst>
                                </p:cTn>
                              </p:par>
                              <p:par>
                                <p:cTn id="24" presetID="16" presetClass="entr" presetSubtype="37" fill="hold" nodeType="withEffect">
                                  <p:stCondLst>
                                    <p:cond delay="1500"/>
                                  </p:stCondLst>
                                  <p:childTnLst>
                                    <p:set>
                                      <p:cBhvr>
                                        <p:cTn id="25" dur="1" fill="hold">
                                          <p:stCondLst>
                                            <p:cond delay="0"/>
                                          </p:stCondLst>
                                        </p:cTn>
                                        <p:tgtEl>
                                          <p:spTgt spid="4"/>
                                        </p:tgtEl>
                                        <p:attrNameLst>
                                          <p:attrName>style.visibility</p:attrName>
                                        </p:attrNameLst>
                                      </p:cBhvr>
                                      <p:to>
                                        <p:strVal val="visible"/>
                                      </p:to>
                                    </p:set>
                                    <p:animEffect transition="in" filter="barn(outVertical)">
                                      <p:cBhvr>
                                        <p:cTn id="26" dur="2000"/>
                                        <p:tgtEl>
                                          <p:spTgt spid="4"/>
                                        </p:tgtEl>
                                      </p:cBhvr>
                                    </p:animEffect>
                                  </p:childTnLst>
                                </p:cTn>
                              </p:par>
                              <p:par>
                                <p:cTn id="27" presetID="22" presetClass="entr" presetSubtype="8" fill="hold" grpId="0" nodeType="withEffect">
                                  <p:stCondLst>
                                    <p:cond delay="1500"/>
                                  </p:stCondLst>
                                  <p:childTnLst>
                                    <p:set>
                                      <p:cBhvr>
                                        <p:cTn id="28" dur="1" fill="hold">
                                          <p:stCondLst>
                                            <p:cond delay="0"/>
                                          </p:stCondLst>
                                        </p:cTn>
                                        <p:tgtEl>
                                          <p:spTgt spid="3"/>
                                        </p:tgtEl>
                                        <p:attrNameLst>
                                          <p:attrName>style.visibility</p:attrName>
                                        </p:attrNameLst>
                                      </p:cBhvr>
                                      <p:to>
                                        <p:strVal val="visible"/>
                                      </p:to>
                                    </p:set>
                                    <p:animEffect transition="in" filter="wipe(left)">
                                      <p:cBhvr>
                                        <p:cTn id="29"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251DD0DE-22FA-0B70-B14C-EF7255D1F5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DA62973A-BADB-4760-A87D-C0AE540A8EA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33311ABE-D80B-E47D-934A-694EE5DC039A}"/>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1324288505"/>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0190E65-0464-60A1-684A-CA9C99DD23C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97AB1B40-4EE7-444D-0BB2-8B2FF149719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2F14EAC1-0E12-7FD6-6C4F-DF1953E8FF44}"/>
              </a:ext>
            </a:extLst>
          </p:cNvPr>
          <p:cNvSpPr/>
          <p:nvPr/>
        </p:nvSpPr>
        <p:spPr>
          <a:xfrm>
            <a:off x="720000" y="7848000"/>
            <a:ext cx="1848862"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Tom Bastin</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112317674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0C8F5F97-C752-9303-EA44-F4BA22D1298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0">
            <a:extLst>
              <a:ext uri="{FF2B5EF4-FFF2-40B4-BE49-F238E27FC236}">
                <a16:creationId xmlns:a16="http://schemas.microsoft.com/office/drawing/2014/main" id="{CD563B8A-A5DB-2DDE-E135-2DA83013D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Autor 0">
            <a:extLst>
              <a:ext uri="{FF2B5EF4-FFF2-40B4-BE49-F238E27FC236}">
                <a16:creationId xmlns:a16="http://schemas.microsoft.com/office/drawing/2014/main" id="{9DE5F64B-9613-C75B-158F-224EB927B498}"/>
              </a:ext>
            </a:extLst>
          </p:cNvPr>
          <p:cNvSpPr/>
          <p:nvPr/>
        </p:nvSpPr>
        <p:spPr>
          <a:xfrm>
            <a:off x="720000" y="7848000"/>
            <a:ext cx="1848862"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Tom Bastin</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12" name="Foto A">
            <a:extLst>
              <a:ext uri="{FF2B5EF4-FFF2-40B4-BE49-F238E27FC236}">
                <a16:creationId xmlns:a16="http://schemas.microsoft.com/office/drawing/2014/main" id="{96025F85-2794-42AB-9C28-4FD1FD19C92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5" name="Rám A">
            <a:extLst>
              <a:ext uri="{FF2B5EF4-FFF2-40B4-BE49-F238E27FC236}">
                <a16:creationId xmlns:a16="http://schemas.microsoft.com/office/drawing/2014/main" id="{EF5C9C50-4B38-C763-E1B7-A86C2BA9BF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67BC71E9-9112-D7E7-A109-34F57BA50893}"/>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7" name="Foto B">
            <a:extLst>
              <a:ext uri="{FF2B5EF4-FFF2-40B4-BE49-F238E27FC236}">
                <a16:creationId xmlns:a16="http://schemas.microsoft.com/office/drawing/2014/main" id="{5264D96C-2718-404B-EDB9-DFC1F6E17D1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2" y="0"/>
            <a:ext cx="7429500" cy="8572500"/>
          </a:xfrm>
          <a:prstGeom prst="rect">
            <a:avLst/>
          </a:prstGeom>
        </p:spPr>
      </p:pic>
      <p:pic>
        <p:nvPicPr>
          <p:cNvPr id="9" name="Rám B">
            <a:extLst>
              <a:ext uri="{FF2B5EF4-FFF2-40B4-BE49-F238E27FC236}">
                <a16:creationId xmlns:a16="http://schemas.microsoft.com/office/drawing/2014/main" id="{B8D397C3-F0B1-324C-9C3A-09F727D0C9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2" y="0"/>
            <a:ext cx="7429500" cy="8572500"/>
          </a:xfrm>
          <a:prstGeom prst="rect">
            <a:avLst/>
          </a:prstGeom>
        </p:spPr>
      </p:pic>
      <p:sp>
        <p:nvSpPr>
          <p:cNvPr id="8" name="Autor B">
            <a:extLst>
              <a:ext uri="{FF2B5EF4-FFF2-40B4-BE49-F238E27FC236}">
                <a16:creationId xmlns:a16="http://schemas.microsoft.com/office/drawing/2014/main" id="{83B82AFF-1516-FA12-5F14-31F888C7A269}"/>
              </a:ext>
            </a:extLst>
          </p:cNvPr>
          <p:cNvSpPr/>
          <p:nvPr/>
        </p:nvSpPr>
        <p:spPr>
          <a:xfrm>
            <a:off x="8530502"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4062486678"/>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000" fill="hold"/>
                                        <p:tgtEl>
                                          <p:spTgt spid="12"/>
                                        </p:tgtEl>
                                        <p:attrNameLst>
                                          <p:attrName>ppt_x</p:attrName>
                                        </p:attrNameLst>
                                      </p:cBhvr>
                                      <p:tavLst>
                                        <p:tav tm="0">
                                          <p:val>
                                            <p:strVal val="0-#ppt_w/2"/>
                                          </p:val>
                                        </p:tav>
                                        <p:tav tm="100000">
                                          <p:val>
                                            <p:strVal val="#ppt_x"/>
                                          </p:val>
                                        </p:tav>
                                      </p:tavLst>
                                    </p:anim>
                                    <p:anim calcmode="lin" valueType="num">
                                      <p:cBhvr additive="base">
                                        <p:cTn id="8" dur="20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2000" fill="hold"/>
                                        <p:tgtEl>
                                          <p:spTgt spid="7"/>
                                        </p:tgtEl>
                                        <p:attrNameLst>
                                          <p:attrName>ppt_x</p:attrName>
                                        </p:attrNameLst>
                                      </p:cBhvr>
                                      <p:tavLst>
                                        <p:tav tm="0">
                                          <p:val>
                                            <p:strVal val="1+#ppt_w/2"/>
                                          </p:val>
                                        </p:tav>
                                        <p:tav tm="100000">
                                          <p:val>
                                            <p:strVal val="#ppt_x"/>
                                          </p:val>
                                        </p:tav>
                                      </p:tavLst>
                                    </p:anim>
                                    <p:anim calcmode="lin" valueType="num">
                                      <p:cBhvr additive="base">
                                        <p:cTn id="16" dur="2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2000" fill="hold"/>
                                        <p:tgtEl>
                                          <p:spTgt spid="9"/>
                                        </p:tgtEl>
                                        <p:attrNameLst>
                                          <p:attrName>ppt_x</p:attrName>
                                        </p:attrNameLst>
                                      </p:cBhvr>
                                      <p:tavLst>
                                        <p:tav tm="0">
                                          <p:val>
                                            <p:strVal val="1+#ppt_w/2"/>
                                          </p:val>
                                        </p:tav>
                                        <p:tav tm="100000">
                                          <p:val>
                                            <p:strVal val="#ppt_x"/>
                                          </p:val>
                                        </p:tav>
                                      </p:tavLst>
                                    </p:anim>
                                    <p:anim calcmode="lin" valueType="num">
                                      <p:cBhvr additive="base">
                                        <p:cTn id="20" dur="2000" fill="hold"/>
                                        <p:tgtEl>
                                          <p:spTgt spid="9"/>
                                        </p:tgtEl>
                                        <p:attrNameLst>
                                          <p:attrName>ppt_y</p:attrName>
                                        </p:attrNameLst>
                                      </p:cBhvr>
                                      <p:tavLst>
                                        <p:tav tm="0">
                                          <p:val>
                                            <p:strVal val="#ppt_y"/>
                                          </p:val>
                                        </p:tav>
                                        <p:tav tm="100000">
                                          <p:val>
                                            <p:strVal val="#ppt_y"/>
                                          </p:val>
                                        </p:tav>
                                      </p:tavLst>
                                    </p:anim>
                                  </p:childTnLst>
                                </p:cTn>
                              </p:par>
                              <p:par>
                                <p:cTn id="21" presetID="22" presetClass="entr" presetSubtype="8" fill="hold" grpId="0" nodeType="withEffect">
                                  <p:stCondLst>
                                    <p:cond delay="300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1500"/>
                                        <p:tgtEl>
                                          <p:spTgt spid="3"/>
                                        </p:tgtEl>
                                      </p:cBhvr>
                                    </p:animEffect>
                                  </p:childTnLst>
                                </p:cTn>
                              </p:par>
                              <p:par>
                                <p:cTn id="24" presetID="22" presetClass="entr" presetSubtype="8" fill="hold" grpId="0" nodeType="withEffect">
                                  <p:stCondLst>
                                    <p:cond delay="300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1500"/>
                                        <p:tgtEl>
                                          <p:spTgt spid="8"/>
                                        </p:tgtEl>
                                      </p:cBhvr>
                                    </p:animEffect>
                                  </p:childTnLst>
                                </p:cTn>
                              </p:par>
                              <p:par>
                                <p:cTn id="27" presetID="16" presetClass="exit" presetSubtype="21" fill="hold" nodeType="withEffect">
                                  <p:stCondLst>
                                    <p:cond delay="1500"/>
                                  </p:stCondLst>
                                  <p:childTnLst>
                                    <p:animEffect transition="out" filter="barn(inVertical)">
                                      <p:cBhvr>
                                        <p:cTn id="28" dur="1500"/>
                                        <p:tgtEl>
                                          <p:spTgt spid="2"/>
                                        </p:tgtEl>
                                      </p:cBhvr>
                                    </p:animEffect>
                                    <p:set>
                                      <p:cBhvr>
                                        <p:cTn id="29" dur="1" fill="hold">
                                          <p:stCondLst>
                                            <p:cond delay="1499"/>
                                          </p:stCondLst>
                                        </p:cTn>
                                        <p:tgtEl>
                                          <p:spTgt spid="2"/>
                                        </p:tgtEl>
                                        <p:attrNameLst>
                                          <p:attrName>style.visibility</p:attrName>
                                        </p:attrNameLst>
                                      </p:cBhvr>
                                      <p:to>
                                        <p:strVal val="hidden"/>
                                      </p:to>
                                    </p:set>
                                  </p:childTnLst>
                                </p:cTn>
                              </p:par>
                              <p:par>
                                <p:cTn id="30" presetID="16" presetClass="exit" presetSubtype="21" fill="hold" nodeType="withEffect">
                                  <p:stCondLst>
                                    <p:cond delay="1500"/>
                                  </p:stCondLst>
                                  <p:childTnLst>
                                    <p:animEffect transition="out" filter="barn(inVertical)">
                                      <p:cBhvr>
                                        <p:cTn id="31" dur="1500"/>
                                        <p:tgtEl>
                                          <p:spTgt spid="4"/>
                                        </p:tgtEl>
                                      </p:cBhvr>
                                    </p:animEffect>
                                    <p:set>
                                      <p:cBhvr>
                                        <p:cTn id="32"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Foto 4">
            <a:extLst>
              <a:ext uri="{FF2B5EF4-FFF2-40B4-BE49-F238E27FC236}">
                <a16:creationId xmlns:a16="http://schemas.microsoft.com/office/drawing/2014/main" id="{96025F85-2794-42AB-9C28-4FD1FD19C9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4">
            <a:extLst>
              <a:ext uri="{FF2B5EF4-FFF2-40B4-BE49-F238E27FC236}">
                <a16:creationId xmlns:a16="http://schemas.microsoft.com/office/drawing/2014/main" id="{541F9AB3-950B-A4CC-37AD-FF91875DE6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4">
            <a:extLst>
              <a:ext uri="{FF2B5EF4-FFF2-40B4-BE49-F238E27FC236}">
                <a16:creationId xmlns:a16="http://schemas.microsoft.com/office/drawing/2014/main" id="{121C8575-CE09-82A5-74E6-AA19784A8C17}"/>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5" name="Foto A0">
            <a:extLst>
              <a:ext uri="{FF2B5EF4-FFF2-40B4-BE49-F238E27FC236}">
                <a16:creationId xmlns:a16="http://schemas.microsoft.com/office/drawing/2014/main" id="{B6A4F2EE-CED3-713F-2D04-F6C525D0B8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6" name="Rám A0">
            <a:extLst>
              <a:ext uri="{FF2B5EF4-FFF2-40B4-BE49-F238E27FC236}">
                <a16:creationId xmlns:a16="http://schemas.microsoft.com/office/drawing/2014/main" id="{AC1D6963-E8DA-80B7-012D-C58488D6FF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7" name="Foto B0">
            <a:extLst>
              <a:ext uri="{FF2B5EF4-FFF2-40B4-BE49-F238E27FC236}">
                <a16:creationId xmlns:a16="http://schemas.microsoft.com/office/drawing/2014/main" id="{2889CFAF-8E72-B072-0A7F-494861FE3BA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2" y="0"/>
            <a:ext cx="7429500" cy="8572500"/>
          </a:xfrm>
          <a:prstGeom prst="rect">
            <a:avLst/>
          </a:prstGeom>
        </p:spPr>
      </p:pic>
      <p:pic>
        <p:nvPicPr>
          <p:cNvPr id="8" name="Rám B0">
            <a:extLst>
              <a:ext uri="{FF2B5EF4-FFF2-40B4-BE49-F238E27FC236}">
                <a16:creationId xmlns:a16="http://schemas.microsoft.com/office/drawing/2014/main" id="{E45B1B99-C9A5-3389-E1CA-C28EEC34BD4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2" y="0"/>
            <a:ext cx="7429500" cy="8572500"/>
          </a:xfrm>
          <a:prstGeom prst="rect">
            <a:avLst/>
          </a:prstGeom>
        </p:spPr>
      </p:pic>
    </p:spTree>
    <p:extLst>
      <p:ext uri="{BB962C8B-B14F-4D97-AF65-F5344CB8AC3E}">
        <p14:creationId xmlns:p14="http://schemas.microsoft.com/office/powerpoint/2010/main" val="242982607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1000"/>
                                  </p:stCondLst>
                                  <p:childTnLst>
                                    <p:animRot by="-5400000">
                                      <p:cBhvr>
                                        <p:cTn id="6" dur="4000" fill="hold"/>
                                        <p:tgtEl>
                                          <p:spTgt spid="5"/>
                                        </p:tgtEl>
                                        <p:attrNameLst>
                                          <p:attrName>r</p:attrName>
                                        </p:attrNameLst>
                                      </p:cBhvr>
                                    </p:animRot>
                                  </p:childTnLst>
                                </p:cTn>
                              </p:par>
                              <p:par>
                                <p:cTn id="7" presetID="42" presetClass="path" presetSubtype="0" accel="50000" decel="50000" fill="hold" nodeType="withEffect">
                                  <p:stCondLst>
                                    <p:cond delay="1000"/>
                                  </p:stCondLst>
                                  <p:childTnLst>
                                    <p:animMotion origin="layout" path="M 4.16667E-7 -2.96296E-6 L -0.55807 -2.96296E-6 " pathEditMode="relative" rAng="0" ptsTypes="AA">
                                      <p:cBhvr>
                                        <p:cTn id="8" dur="3000" fill="hold"/>
                                        <p:tgtEl>
                                          <p:spTgt spid="5"/>
                                        </p:tgtEl>
                                        <p:attrNameLst>
                                          <p:attrName>ppt_x</p:attrName>
                                          <p:attrName>ppt_y</p:attrName>
                                        </p:attrNameLst>
                                      </p:cBhvr>
                                      <p:rCtr x="-27904" y="0"/>
                                    </p:animMotion>
                                  </p:childTnLst>
                                </p:cTn>
                              </p:par>
                              <p:par>
                                <p:cTn id="9" presetID="8" presetClass="emph" presetSubtype="0" accel="33333" fill="hold" nodeType="withEffect">
                                  <p:stCondLst>
                                    <p:cond delay="1000"/>
                                  </p:stCondLst>
                                  <p:childTnLst>
                                    <p:animRot by="-5400000">
                                      <p:cBhvr>
                                        <p:cTn id="10" dur="4000" fill="hold"/>
                                        <p:tgtEl>
                                          <p:spTgt spid="6"/>
                                        </p:tgtEl>
                                        <p:attrNameLst>
                                          <p:attrName>r</p:attrName>
                                        </p:attrNameLst>
                                      </p:cBhvr>
                                    </p:animRot>
                                  </p:childTnLst>
                                </p:cTn>
                              </p:par>
                              <p:par>
                                <p:cTn id="11" presetID="42" presetClass="path" presetSubtype="0" accel="50000" decel="50000" fill="hold" nodeType="withEffect">
                                  <p:stCondLst>
                                    <p:cond delay="1000"/>
                                  </p:stCondLst>
                                  <p:childTnLst>
                                    <p:animMotion origin="layout" path="M 0 0 L -0.55802 0 " pathEditMode="relative" rAng="0" ptsTypes="AA">
                                      <p:cBhvr>
                                        <p:cTn id="12" dur="3000" fill="hold"/>
                                        <p:tgtEl>
                                          <p:spTgt spid="6"/>
                                        </p:tgtEl>
                                        <p:attrNameLst>
                                          <p:attrName>ppt_x</p:attrName>
                                          <p:attrName>ppt_y</p:attrName>
                                        </p:attrNameLst>
                                      </p:cBhvr>
                                      <p:rCtr x="-27896" y="0"/>
                                    </p:animMotion>
                                  </p:childTnLst>
                                </p:cTn>
                              </p:par>
                              <p:par>
                                <p:cTn id="13" presetID="8" presetClass="emph" presetSubtype="0" accel="33333" fill="hold" nodeType="withEffect">
                                  <p:stCondLst>
                                    <p:cond delay="1000"/>
                                  </p:stCondLst>
                                  <p:childTnLst>
                                    <p:animRot by="5400000">
                                      <p:cBhvr>
                                        <p:cTn id="14" dur="4000" fill="hold"/>
                                        <p:tgtEl>
                                          <p:spTgt spid="7"/>
                                        </p:tgtEl>
                                        <p:attrNameLst>
                                          <p:attrName>r</p:attrName>
                                        </p:attrNameLst>
                                      </p:cBhvr>
                                    </p:animRot>
                                  </p:childTnLst>
                                </p:cTn>
                              </p:par>
                              <p:par>
                                <p:cTn id="15" presetID="42" presetClass="path" presetSubtype="0" accel="50000" decel="50000" fill="hold" nodeType="withEffect">
                                  <p:stCondLst>
                                    <p:cond delay="1000"/>
                                  </p:stCondLst>
                                  <p:childTnLst>
                                    <p:animMotion origin="layout" path="M -2.08333E-7 3.7037E-7 L 0.57448 3.7037E-7 " pathEditMode="relative" rAng="0" ptsTypes="AA">
                                      <p:cBhvr>
                                        <p:cTn id="16" dur="3000" fill="hold"/>
                                        <p:tgtEl>
                                          <p:spTgt spid="7"/>
                                        </p:tgtEl>
                                        <p:attrNameLst>
                                          <p:attrName>ppt_x</p:attrName>
                                          <p:attrName>ppt_y</p:attrName>
                                        </p:attrNameLst>
                                      </p:cBhvr>
                                      <p:rCtr x="28724" y="0"/>
                                    </p:animMotion>
                                  </p:childTnLst>
                                </p:cTn>
                              </p:par>
                              <p:par>
                                <p:cTn id="17" presetID="8" presetClass="emph" presetSubtype="0" accel="33333" fill="hold" nodeType="withEffect">
                                  <p:stCondLst>
                                    <p:cond delay="1000"/>
                                  </p:stCondLst>
                                  <p:childTnLst>
                                    <p:animRot by="5400000">
                                      <p:cBhvr>
                                        <p:cTn id="18" dur="4000" fill="hold"/>
                                        <p:tgtEl>
                                          <p:spTgt spid="8"/>
                                        </p:tgtEl>
                                        <p:attrNameLst>
                                          <p:attrName>r</p:attrName>
                                        </p:attrNameLst>
                                      </p:cBhvr>
                                    </p:animRot>
                                  </p:childTnLst>
                                </p:cTn>
                              </p:par>
                              <p:par>
                                <p:cTn id="19" presetID="42" presetClass="path" presetSubtype="0" accel="50000" decel="50000" fill="hold" nodeType="withEffect">
                                  <p:stCondLst>
                                    <p:cond delay="1000"/>
                                  </p:stCondLst>
                                  <p:childTnLst>
                                    <p:animMotion origin="layout" path="M 0 -1.85185E-6 L 0.57448 -1.85185E-6 " pathEditMode="relative" rAng="0" ptsTypes="AA">
                                      <p:cBhvr>
                                        <p:cTn id="20" dur="3000" fill="hold"/>
                                        <p:tgtEl>
                                          <p:spTgt spid="8"/>
                                        </p:tgtEl>
                                        <p:attrNameLst>
                                          <p:attrName>ppt_x</p:attrName>
                                          <p:attrName>ppt_y</p:attrName>
                                        </p:attrNameLst>
                                      </p:cBhvr>
                                      <p:rCtr x="28719" y="0"/>
                                    </p:animMotion>
                                  </p:childTnLst>
                                </p:cTn>
                              </p:par>
                              <p:par>
                                <p:cTn id="21" presetID="16" presetClass="entr" presetSubtype="37" fill="hold" nodeType="withEffect">
                                  <p:stCondLst>
                                    <p:cond delay="1500"/>
                                  </p:stCondLst>
                                  <p:childTnLst>
                                    <p:set>
                                      <p:cBhvr>
                                        <p:cTn id="22" dur="1" fill="hold">
                                          <p:stCondLst>
                                            <p:cond delay="0"/>
                                          </p:stCondLst>
                                        </p:cTn>
                                        <p:tgtEl>
                                          <p:spTgt spid="12"/>
                                        </p:tgtEl>
                                        <p:attrNameLst>
                                          <p:attrName>style.visibility</p:attrName>
                                        </p:attrNameLst>
                                      </p:cBhvr>
                                      <p:to>
                                        <p:strVal val="visible"/>
                                      </p:to>
                                    </p:set>
                                    <p:animEffect transition="in" filter="barn(outVertical)">
                                      <p:cBhvr>
                                        <p:cTn id="23" dur="2000"/>
                                        <p:tgtEl>
                                          <p:spTgt spid="12"/>
                                        </p:tgtEl>
                                      </p:cBhvr>
                                    </p:animEffect>
                                  </p:childTnLst>
                                </p:cTn>
                              </p:par>
                              <p:par>
                                <p:cTn id="24" presetID="16" presetClass="entr" presetSubtype="37" fill="hold" nodeType="withEffect">
                                  <p:stCondLst>
                                    <p:cond delay="1500"/>
                                  </p:stCondLst>
                                  <p:childTnLst>
                                    <p:set>
                                      <p:cBhvr>
                                        <p:cTn id="25" dur="1" fill="hold">
                                          <p:stCondLst>
                                            <p:cond delay="0"/>
                                          </p:stCondLst>
                                        </p:cTn>
                                        <p:tgtEl>
                                          <p:spTgt spid="4"/>
                                        </p:tgtEl>
                                        <p:attrNameLst>
                                          <p:attrName>style.visibility</p:attrName>
                                        </p:attrNameLst>
                                      </p:cBhvr>
                                      <p:to>
                                        <p:strVal val="visible"/>
                                      </p:to>
                                    </p:set>
                                    <p:animEffect transition="in" filter="barn(outVertical)">
                                      <p:cBhvr>
                                        <p:cTn id="26" dur="2000"/>
                                        <p:tgtEl>
                                          <p:spTgt spid="4"/>
                                        </p:tgtEl>
                                      </p:cBhvr>
                                    </p:animEffect>
                                  </p:childTnLst>
                                </p:cTn>
                              </p:par>
                              <p:par>
                                <p:cTn id="27" presetID="22" presetClass="entr" presetSubtype="8" fill="hold" grpId="0" nodeType="withEffect">
                                  <p:stCondLst>
                                    <p:cond delay="1500"/>
                                  </p:stCondLst>
                                  <p:childTnLst>
                                    <p:set>
                                      <p:cBhvr>
                                        <p:cTn id="28" dur="1" fill="hold">
                                          <p:stCondLst>
                                            <p:cond delay="0"/>
                                          </p:stCondLst>
                                        </p:cTn>
                                        <p:tgtEl>
                                          <p:spTgt spid="3"/>
                                        </p:tgtEl>
                                        <p:attrNameLst>
                                          <p:attrName>style.visibility</p:attrName>
                                        </p:attrNameLst>
                                      </p:cBhvr>
                                      <p:to>
                                        <p:strVal val="visible"/>
                                      </p:to>
                                    </p:set>
                                    <p:animEffect transition="in" filter="wipe(left)">
                                      <p:cBhvr>
                                        <p:cTn id="29"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5837D29A-1947-DA67-0EB2-B57FFFE8D7D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2" name="Foto 2">
            <a:extLst>
              <a:ext uri="{FF2B5EF4-FFF2-40B4-BE49-F238E27FC236}">
                <a16:creationId xmlns:a16="http://schemas.microsoft.com/office/drawing/2014/main" id="{16289F8D-FD81-4AE9-5CB2-8A21102187D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F10BA90F-35C0-6D15-75A6-B1DBAF02116E}"/>
              </a:ext>
            </a:extLst>
          </p:cNvPr>
          <p:cNvSpPr/>
          <p:nvPr/>
        </p:nvSpPr>
        <p:spPr>
          <a:xfrm>
            <a:off x="720000" y="7848000"/>
            <a:ext cx="1935566"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Korom János</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2991331001"/>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26560F7F-79F1-2DE0-1268-FDAB13EED5F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4" name="Rám 0">
            <a:extLst>
              <a:ext uri="{FF2B5EF4-FFF2-40B4-BE49-F238E27FC236}">
                <a16:creationId xmlns:a16="http://schemas.microsoft.com/office/drawing/2014/main" id="{E4085D95-541F-E96E-7A60-65964AAF1E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Autor 0">
            <a:extLst>
              <a:ext uri="{FF2B5EF4-FFF2-40B4-BE49-F238E27FC236}">
                <a16:creationId xmlns:a16="http://schemas.microsoft.com/office/drawing/2014/main" id="{6549F3AE-3E6F-748B-F6C8-9DB5DC27534D}"/>
              </a:ext>
            </a:extLst>
          </p:cNvPr>
          <p:cNvSpPr/>
          <p:nvPr/>
        </p:nvSpPr>
        <p:spPr>
          <a:xfrm>
            <a:off x="720000" y="7848000"/>
            <a:ext cx="1935566"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Korom János</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12" name="Foto A">
            <a:extLst>
              <a:ext uri="{FF2B5EF4-FFF2-40B4-BE49-F238E27FC236}">
                <a16:creationId xmlns:a16="http://schemas.microsoft.com/office/drawing/2014/main" id="{96025F85-2794-42AB-9C28-4FD1FD19C92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5" name="Rám A">
            <a:extLst>
              <a:ext uri="{FF2B5EF4-FFF2-40B4-BE49-F238E27FC236}">
                <a16:creationId xmlns:a16="http://schemas.microsoft.com/office/drawing/2014/main" id="{EF5C9C50-4B38-C763-E1B7-A86C2BA9BF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67BC71E9-9112-D7E7-A109-34F57BA50893}"/>
              </a:ext>
            </a:extLst>
          </p:cNvPr>
          <p:cNvSpPr/>
          <p:nvPr/>
        </p:nvSpPr>
        <p:spPr>
          <a:xfrm>
            <a:off x="720000" y="7848000"/>
            <a:ext cx="2148353"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Rumpler Štefan</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7" name="Foto B">
            <a:extLst>
              <a:ext uri="{FF2B5EF4-FFF2-40B4-BE49-F238E27FC236}">
                <a16:creationId xmlns:a16="http://schemas.microsoft.com/office/drawing/2014/main" id="{5264D96C-2718-404B-EDB9-DFC1F6E17D1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2" y="0"/>
            <a:ext cx="7429500" cy="8572500"/>
          </a:xfrm>
          <a:prstGeom prst="rect">
            <a:avLst/>
          </a:prstGeom>
        </p:spPr>
      </p:pic>
      <p:pic>
        <p:nvPicPr>
          <p:cNvPr id="9" name="Rám B">
            <a:extLst>
              <a:ext uri="{FF2B5EF4-FFF2-40B4-BE49-F238E27FC236}">
                <a16:creationId xmlns:a16="http://schemas.microsoft.com/office/drawing/2014/main" id="{B8D397C3-F0B1-324C-9C3A-09F727D0C9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2" y="0"/>
            <a:ext cx="7429500" cy="8572500"/>
          </a:xfrm>
          <a:prstGeom prst="rect">
            <a:avLst/>
          </a:prstGeom>
        </p:spPr>
      </p:pic>
      <p:sp>
        <p:nvSpPr>
          <p:cNvPr id="8" name="Autor B">
            <a:extLst>
              <a:ext uri="{FF2B5EF4-FFF2-40B4-BE49-F238E27FC236}">
                <a16:creationId xmlns:a16="http://schemas.microsoft.com/office/drawing/2014/main" id="{83B82AFF-1516-FA12-5F14-31F888C7A269}"/>
              </a:ext>
            </a:extLst>
          </p:cNvPr>
          <p:cNvSpPr/>
          <p:nvPr/>
        </p:nvSpPr>
        <p:spPr>
          <a:xfrm>
            <a:off x="8530502"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2342975819"/>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000" fill="hold"/>
                                        <p:tgtEl>
                                          <p:spTgt spid="12"/>
                                        </p:tgtEl>
                                        <p:attrNameLst>
                                          <p:attrName>ppt_x</p:attrName>
                                        </p:attrNameLst>
                                      </p:cBhvr>
                                      <p:tavLst>
                                        <p:tav tm="0">
                                          <p:val>
                                            <p:strVal val="0-#ppt_w/2"/>
                                          </p:val>
                                        </p:tav>
                                        <p:tav tm="100000">
                                          <p:val>
                                            <p:strVal val="#ppt_x"/>
                                          </p:val>
                                        </p:tav>
                                      </p:tavLst>
                                    </p:anim>
                                    <p:anim calcmode="lin" valueType="num">
                                      <p:cBhvr additive="base">
                                        <p:cTn id="8" dur="20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2000" fill="hold"/>
                                        <p:tgtEl>
                                          <p:spTgt spid="7"/>
                                        </p:tgtEl>
                                        <p:attrNameLst>
                                          <p:attrName>ppt_x</p:attrName>
                                        </p:attrNameLst>
                                      </p:cBhvr>
                                      <p:tavLst>
                                        <p:tav tm="0">
                                          <p:val>
                                            <p:strVal val="1+#ppt_w/2"/>
                                          </p:val>
                                        </p:tav>
                                        <p:tav tm="100000">
                                          <p:val>
                                            <p:strVal val="#ppt_x"/>
                                          </p:val>
                                        </p:tav>
                                      </p:tavLst>
                                    </p:anim>
                                    <p:anim calcmode="lin" valueType="num">
                                      <p:cBhvr additive="base">
                                        <p:cTn id="16" dur="2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2000" fill="hold"/>
                                        <p:tgtEl>
                                          <p:spTgt spid="9"/>
                                        </p:tgtEl>
                                        <p:attrNameLst>
                                          <p:attrName>ppt_x</p:attrName>
                                        </p:attrNameLst>
                                      </p:cBhvr>
                                      <p:tavLst>
                                        <p:tav tm="0">
                                          <p:val>
                                            <p:strVal val="1+#ppt_w/2"/>
                                          </p:val>
                                        </p:tav>
                                        <p:tav tm="100000">
                                          <p:val>
                                            <p:strVal val="#ppt_x"/>
                                          </p:val>
                                        </p:tav>
                                      </p:tavLst>
                                    </p:anim>
                                    <p:anim calcmode="lin" valueType="num">
                                      <p:cBhvr additive="base">
                                        <p:cTn id="20" dur="2000" fill="hold"/>
                                        <p:tgtEl>
                                          <p:spTgt spid="9"/>
                                        </p:tgtEl>
                                        <p:attrNameLst>
                                          <p:attrName>ppt_y</p:attrName>
                                        </p:attrNameLst>
                                      </p:cBhvr>
                                      <p:tavLst>
                                        <p:tav tm="0">
                                          <p:val>
                                            <p:strVal val="#ppt_y"/>
                                          </p:val>
                                        </p:tav>
                                        <p:tav tm="100000">
                                          <p:val>
                                            <p:strVal val="#ppt_y"/>
                                          </p:val>
                                        </p:tav>
                                      </p:tavLst>
                                    </p:anim>
                                  </p:childTnLst>
                                </p:cTn>
                              </p:par>
                              <p:par>
                                <p:cTn id="21" presetID="22" presetClass="entr" presetSubtype="8" fill="hold" grpId="0" nodeType="withEffect">
                                  <p:stCondLst>
                                    <p:cond delay="300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1500"/>
                                        <p:tgtEl>
                                          <p:spTgt spid="3"/>
                                        </p:tgtEl>
                                      </p:cBhvr>
                                    </p:animEffect>
                                  </p:childTnLst>
                                </p:cTn>
                              </p:par>
                              <p:par>
                                <p:cTn id="24" presetID="22" presetClass="entr" presetSubtype="8" fill="hold" grpId="0" nodeType="withEffect">
                                  <p:stCondLst>
                                    <p:cond delay="300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1500"/>
                                        <p:tgtEl>
                                          <p:spTgt spid="8"/>
                                        </p:tgtEl>
                                      </p:cBhvr>
                                    </p:animEffect>
                                  </p:childTnLst>
                                </p:cTn>
                              </p:par>
                              <p:par>
                                <p:cTn id="27" presetID="16" presetClass="exit" presetSubtype="21" fill="hold" nodeType="withEffect">
                                  <p:stCondLst>
                                    <p:cond delay="1500"/>
                                  </p:stCondLst>
                                  <p:childTnLst>
                                    <p:animEffect transition="out" filter="barn(inVertical)">
                                      <p:cBhvr>
                                        <p:cTn id="28" dur="1500"/>
                                        <p:tgtEl>
                                          <p:spTgt spid="2"/>
                                        </p:tgtEl>
                                      </p:cBhvr>
                                    </p:animEffect>
                                    <p:set>
                                      <p:cBhvr>
                                        <p:cTn id="29" dur="1" fill="hold">
                                          <p:stCondLst>
                                            <p:cond delay="1499"/>
                                          </p:stCondLst>
                                        </p:cTn>
                                        <p:tgtEl>
                                          <p:spTgt spid="2"/>
                                        </p:tgtEl>
                                        <p:attrNameLst>
                                          <p:attrName>style.visibility</p:attrName>
                                        </p:attrNameLst>
                                      </p:cBhvr>
                                      <p:to>
                                        <p:strVal val="hidden"/>
                                      </p:to>
                                    </p:set>
                                  </p:childTnLst>
                                </p:cTn>
                              </p:par>
                              <p:par>
                                <p:cTn id="30" presetID="16" presetClass="exit" presetSubtype="21" fill="hold" nodeType="withEffect">
                                  <p:stCondLst>
                                    <p:cond delay="1500"/>
                                  </p:stCondLst>
                                  <p:childTnLst>
                                    <p:animEffect transition="out" filter="barn(inVertical)">
                                      <p:cBhvr>
                                        <p:cTn id="31" dur="1500"/>
                                        <p:tgtEl>
                                          <p:spTgt spid="4"/>
                                        </p:tgtEl>
                                      </p:cBhvr>
                                    </p:animEffect>
                                    <p:set>
                                      <p:cBhvr>
                                        <p:cTn id="32"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Foto 4">
            <a:extLst>
              <a:ext uri="{FF2B5EF4-FFF2-40B4-BE49-F238E27FC236}">
                <a16:creationId xmlns:a16="http://schemas.microsoft.com/office/drawing/2014/main" id="{96025F85-2794-42AB-9C28-4FD1FD19C9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4">
            <a:extLst>
              <a:ext uri="{FF2B5EF4-FFF2-40B4-BE49-F238E27FC236}">
                <a16:creationId xmlns:a16="http://schemas.microsoft.com/office/drawing/2014/main" id="{541F9AB3-950B-A4CC-37AD-FF91875DE6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4">
            <a:extLst>
              <a:ext uri="{FF2B5EF4-FFF2-40B4-BE49-F238E27FC236}">
                <a16:creationId xmlns:a16="http://schemas.microsoft.com/office/drawing/2014/main" id="{E6649CD5-51D9-00EE-5BD8-0628F7A06736}"/>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5" name="Foto A0">
            <a:extLst>
              <a:ext uri="{FF2B5EF4-FFF2-40B4-BE49-F238E27FC236}">
                <a16:creationId xmlns:a16="http://schemas.microsoft.com/office/drawing/2014/main" id="{EAA6291D-AC63-5C7B-A264-72928729628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6" name="Rám A0">
            <a:extLst>
              <a:ext uri="{FF2B5EF4-FFF2-40B4-BE49-F238E27FC236}">
                <a16:creationId xmlns:a16="http://schemas.microsoft.com/office/drawing/2014/main" id="{93727D9C-B71A-2407-4F81-8165B767BD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7" name="Foto B0">
            <a:extLst>
              <a:ext uri="{FF2B5EF4-FFF2-40B4-BE49-F238E27FC236}">
                <a16:creationId xmlns:a16="http://schemas.microsoft.com/office/drawing/2014/main" id="{D73918D2-1A9A-B1B0-5D66-AA32CA7AD8F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2" y="0"/>
            <a:ext cx="7429500" cy="8572500"/>
          </a:xfrm>
          <a:prstGeom prst="rect">
            <a:avLst/>
          </a:prstGeom>
        </p:spPr>
      </p:pic>
      <p:pic>
        <p:nvPicPr>
          <p:cNvPr id="8" name="Rám B0">
            <a:extLst>
              <a:ext uri="{FF2B5EF4-FFF2-40B4-BE49-F238E27FC236}">
                <a16:creationId xmlns:a16="http://schemas.microsoft.com/office/drawing/2014/main" id="{19E76DD4-8B75-E08A-B712-1756AB41689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2" y="0"/>
            <a:ext cx="7429500" cy="8572500"/>
          </a:xfrm>
          <a:prstGeom prst="rect">
            <a:avLst/>
          </a:prstGeom>
        </p:spPr>
      </p:pic>
    </p:spTree>
    <p:extLst>
      <p:ext uri="{BB962C8B-B14F-4D97-AF65-F5344CB8AC3E}">
        <p14:creationId xmlns:p14="http://schemas.microsoft.com/office/powerpoint/2010/main" val="853726321"/>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1000"/>
                                  </p:stCondLst>
                                  <p:childTnLst>
                                    <p:animRot by="-5400000">
                                      <p:cBhvr>
                                        <p:cTn id="6" dur="4000" fill="hold"/>
                                        <p:tgtEl>
                                          <p:spTgt spid="5"/>
                                        </p:tgtEl>
                                        <p:attrNameLst>
                                          <p:attrName>r</p:attrName>
                                        </p:attrNameLst>
                                      </p:cBhvr>
                                    </p:animRot>
                                  </p:childTnLst>
                                </p:cTn>
                              </p:par>
                              <p:par>
                                <p:cTn id="7" presetID="42" presetClass="path" presetSubtype="0" accel="50000" decel="50000" fill="hold" nodeType="withEffect">
                                  <p:stCondLst>
                                    <p:cond delay="1000"/>
                                  </p:stCondLst>
                                  <p:childTnLst>
                                    <p:animMotion origin="layout" path="M 4.16667E-7 -2.96296E-6 L -0.55807 -2.96296E-6 " pathEditMode="relative" rAng="0" ptsTypes="AA">
                                      <p:cBhvr>
                                        <p:cTn id="8" dur="3000" fill="hold"/>
                                        <p:tgtEl>
                                          <p:spTgt spid="5"/>
                                        </p:tgtEl>
                                        <p:attrNameLst>
                                          <p:attrName>ppt_x</p:attrName>
                                          <p:attrName>ppt_y</p:attrName>
                                        </p:attrNameLst>
                                      </p:cBhvr>
                                      <p:rCtr x="-27904" y="0"/>
                                    </p:animMotion>
                                  </p:childTnLst>
                                </p:cTn>
                              </p:par>
                              <p:par>
                                <p:cTn id="9" presetID="8" presetClass="emph" presetSubtype="0" accel="33333" fill="hold" nodeType="withEffect">
                                  <p:stCondLst>
                                    <p:cond delay="1000"/>
                                  </p:stCondLst>
                                  <p:childTnLst>
                                    <p:animRot by="-5400000">
                                      <p:cBhvr>
                                        <p:cTn id="10" dur="4000" fill="hold"/>
                                        <p:tgtEl>
                                          <p:spTgt spid="6"/>
                                        </p:tgtEl>
                                        <p:attrNameLst>
                                          <p:attrName>r</p:attrName>
                                        </p:attrNameLst>
                                      </p:cBhvr>
                                    </p:animRot>
                                  </p:childTnLst>
                                </p:cTn>
                              </p:par>
                              <p:par>
                                <p:cTn id="11" presetID="42" presetClass="path" presetSubtype="0" accel="50000" decel="50000" fill="hold" nodeType="withEffect">
                                  <p:stCondLst>
                                    <p:cond delay="1000"/>
                                  </p:stCondLst>
                                  <p:childTnLst>
                                    <p:animMotion origin="layout" path="M 0 0 L -0.55802 0 " pathEditMode="relative" rAng="0" ptsTypes="AA">
                                      <p:cBhvr>
                                        <p:cTn id="12" dur="3000" fill="hold"/>
                                        <p:tgtEl>
                                          <p:spTgt spid="6"/>
                                        </p:tgtEl>
                                        <p:attrNameLst>
                                          <p:attrName>ppt_x</p:attrName>
                                          <p:attrName>ppt_y</p:attrName>
                                        </p:attrNameLst>
                                      </p:cBhvr>
                                      <p:rCtr x="-27896" y="0"/>
                                    </p:animMotion>
                                  </p:childTnLst>
                                </p:cTn>
                              </p:par>
                              <p:par>
                                <p:cTn id="13" presetID="8" presetClass="emph" presetSubtype="0" accel="33333" fill="hold" nodeType="withEffect">
                                  <p:stCondLst>
                                    <p:cond delay="1000"/>
                                  </p:stCondLst>
                                  <p:childTnLst>
                                    <p:animRot by="5400000">
                                      <p:cBhvr>
                                        <p:cTn id="14" dur="4000" fill="hold"/>
                                        <p:tgtEl>
                                          <p:spTgt spid="7"/>
                                        </p:tgtEl>
                                        <p:attrNameLst>
                                          <p:attrName>r</p:attrName>
                                        </p:attrNameLst>
                                      </p:cBhvr>
                                    </p:animRot>
                                  </p:childTnLst>
                                </p:cTn>
                              </p:par>
                              <p:par>
                                <p:cTn id="15" presetID="42" presetClass="path" presetSubtype="0" accel="50000" decel="50000" fill="hold" nodeType="withEffect">
                                  <p:stCondLst>
                                    <p:cond delay="1000"/>
                                  </p:stCondLst>
                                  <p:childTnLst>
                                    <p:animMotion origin="layout" path="M -2.08333E-7 3.7037E-7 L 0.57448 3.7037E-7 " pathEditMode="relative" rAng="0" ptsTypes="AA">
                                      <p:cBhvr>
                                        <p:cTn id="16" dur="3000" fill="hold"/>
                                        <p:tgtEl>
                                          <p:spTgt spid="7"/>
                                        </p:tgtEl>
                                        <p:attrNameLst>
                                          <p:attrName>ppt_x</p:attrName>
                                          <p:attrName>ppt_y</p:attrName>
                                        </p:attrNameLst>
                                      </p:cBhvr>
                                      <p:rCtr x="28724" y="0"/>
                                    </p:animMotion>
                                  </p:childTnLst>
                                </p:cTn>
                              </p:par>
                              <p:par>
                                <p:cTn id="17" presetID="8" presetClass="emph" presetSubtype="0" accel="33333" fill="hold" nodeType="withEffect">
                                  <p:stCondLst>
                                    <p:cond delay="1000"/>
                                  </p:stCondLst>
                                  <p:childTnLst>
                                    <p:animRot by="5400000">
                                      <p:cBhvr>
                                        <p:cTn id="18" dur="4000" fill="hold"/>
                                        <p:tgtEl>
                                          <p:spTgt spid="8"/>
                                        </p:tgtEl>
                                        <p:attrNameLst>
                                          <p:attrName>r</p:attrName>
                                        </p:attrNameLst>
                                      </p:cBhvr>
                                    </p:animRot>
                                  </p:childTnLst>
                                </p:cTn>
                              </p:par>
                              <p:par>
                                <p:cTn id="19" presetID="42" presetClass="path" presetSubtype="0" accel="50000" decel="50000" fill="hold" nodeType="withEffect">
                                  <p:stCondLst>
                                    <p:cond delay="1000"/>
                                  </p:stCondLst>
                                  <p:childTnLst>
                                    <p:animMotion origin="layout" path="M 0 -1.85185E-6 L 0.57448 -1.85185E-6 " pathEditMode="relative" rAng="0" ptsTypes="AA">
                                      <p:cBhvr>
                                        <p:cTn id="20" dur="3000" fill="hold"/>
                                        <p:tgtEl>
                                          <p:spTgt spid="8"/>
                                        </p:tgtEl>
                                        <p:attrNameLst>
                                          <p:attrName>ppt_x</p:attrName>
                                          <p:attrName>ppt_y</p:attrName>
                                        </p:attrNameLst>
                                      </p:cBhvr>
                                      <p:rCtr x="28719" y="0"/>
                                    </p:animMotion>
                                  </p:childTnLst>
                                </p:cTn>
                              </p:par>
                              <p:par>
                                <p:cTn id="21" presetID="16" presetClass="entr" presetSubtype="37" fill="hold" nodeType="withEffect">
                                  <p:stCondLst>
                                    <p:cond delay="1500"/>
                                  </p:stCondLst>
                                  <p:childTnLst>
                                    <p:set>
                                      <p:cBhvr>
                                        <p:cTn id="22" dur="1" fill="hold">
                                          <p:stCondLst>
                                            <p:cond delay="0"/>
                                          </p:stCondLst>
                                        </p:cTn>
                                        <p:tgtEl>
                                          <p:spTgt spid="12"/>
                                        </p:tgtEl>
                                        <p:attrNameLst>
                                          <p:attrName>style.visibility</p:attrName>
                                        </p:attrNameLst>
                                      </p:cBhvr>
                                      <p:to>
                                        <p:strVal val="visible"/>
                                      </p:to>
                                    </p:set>
                                    <p:animEffect transition="in" filter="barn(outVertical)">
                                      <p:cBhvr>
                                        <p:cTn id="23" dur="2000"/>
                                        <p:tgtEl>
                                          <p:spTgt spid="12"/>
                                        </p:tgtEl>
                                      </p:cBhvr>
                                    </p:animEffect>
                                  </p:childTnLst>
                                </p:cTn>
                              </p:par>
                              <p:par>
                                <p:cTn id="24" presetID="16" presetClass="entr" presetSubtype="37" fill="hold" nodeType="withEffect">
                                  <p:stCondLst>
                                    <p:cond delay="1500"/>
                                  </p:stCondLst>
                                  <p:childTnLst>
                                    <p:set>
                                      <p:cBhvr>
                                        <p:cTn id="25" dur="1" fill="hold">
                                          <p:stCondLst>
                                            <p:cond delay="0"/>
                                          </p:stCondLst>
                                        </p:cTn>
                                        <p:tgtEl>
                                          <p:spTgt spid="4"/>
                                        </p:tgtEl>
                                        <p:attrNameLst>
                                          <p:attrName>style.visibility</p:attrName>
                                        </p:attrNameLst>
                                      </p:cBhvr>
                                      <p:to>
                                        <p:strVal val="visible"/>
                                      </p:to>
                                    </p:set>
                                    <p:animEffect transition="in" filter="barn(outVertical)">
                                      <p:cBhvr>
                                        <p:cTn id="26" dur="2000"/>
                                        <p:tgtEl>
                                          <p:spTgt spid="4"/>
                                        </p:tgtEl>
                                      </p:cBhvr>
                                    </p:animEffect>
                                  </p:childTnLst>
                                </p:cTn>
                              </p:par>
                              <p:par>
                                <p:cTn id="27" presetID="22" presetClass="entr" presetSubtype="8" fill="hold" grpId="0" nodeType="withEffect">
                                  <p:stCondLst>
                                    <p:cond delay="1500"/>
                                  </p:stCondLst>
                                  <p:childTnLst>
                                    <p:set>
                                      <p:cBhvr>
                                        <p:cTn id="28" dur="1" fill="hold">
                                          <p:stCondLst>
                                            <p:cond delay="0"/>
                                          </p:stCondLst>
                                        </p:cTn>
                                        <p:tgtEl>
                                          <p:spTgt spid="3"/>
                                        </p:tgtEl>
                                        <p:attrNameLst>
                                          <p:attrName>style.visibility</p:attrName>
                                        </p:attrNameLst>
                                      </p:cBhvr>
                                      <p:to>
                                        <p:strVal val="visible"/>
                                      </p:to>
                                    </p:set>
                                    <p:animEffect transition="in" filter="wipe(left)">
                                      <p:cBhvr>
                                        <p:cTn id="29"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55440596-2CCE-52A0-C894-8416E2F1A3B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0">
            <a:extLst>
              <a:ext uri="{FF2B5EF4-FFF2-40B4-BE49-F238E27FC236}">
                <a16:creationId xmlns:a16="http://schemas.microsoft.com/office/drawing/2014/main" id="{143D262F-4038-0DB7-290C-075050327D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Autor 0">
            <a:extLst>
              <a:ext uri="{FF2B5EF4-FFF2-40B4-BE49-F238E27FC236}">
                <a16:creationId xmlns:a16="http://schemas.microsoft.com/office/drawing/2014/main" id="{EDFE1B9F-2FDC-6D3B-1131-129092AD016C}"/>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12" name="Foto A">
            <a:extLst>
              <a:ext uri="{FF2B5EF4-FFF2-40B4-BE49-F238E27FC236}">
                <a16:creationId xmlns:a16="http://schemas.microsoft.com/office/drawing/2014/main" id="{96025F85-2794-42AB-9C28-4FD1FD19C92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5" name="Rám A">
            <a:extLst>
              <a:ext uri="{FF2B5EF4-FFF2-40B4-BE49-F238E27FC236}">
                <a16:creationId xmlns:a16="http://schemas.microsoft.com/office/drawing/2014/main" id="{EF5C9C50-4B38-C763-E1B7-A86C2BA9BF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67BC71E9-9112-D7E7-A109-34F57BA50893}"/>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7" name="Foto B">
            <a:extLst>
              <a:ext uri="{FF2B5EF4-FFF2-40B4-BE49-F238E27FC236}">
                <a16:creationId xmlns:a16="http://schemas.microsoft.com/office/drawing/2014/main" id="{5264D96C-2718-404B-EDB9-DFC1F6E17D1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2" y="0"/>
            <a:ext cx="7429500" cy="8572500"/>
          </a:xfrm>
          <a:prstGeom prst="rect">
            <a:avLst/>
          </a:prstGeom>
        </p:spPr>
      </p:pic>
      <p:pic>
        <p:nvPicPr>
          <p:cNvPr id="9" name="Rám B">
            <a:extLst>
              <a:ext uri="{FF2B5EF4-FFF2-40B4-BE49-F238E27FC236}">
                <a16:creationId xmlns:a16="http://schemas.microsoft.com/office/drawing/2014/main" id="{B8D397C3-F0B1-324C-9C3A-09F727D0C9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2" y="0"/>
            <a:ext cx="7429500" cy="8572500"/>
          </a:xfrm>
          <a:prstGeom prst="rect">
            <a:avLst/>
          </a:prstGeom>
        </p:spPr>
      </p:pic>
      <p:sp>
        <p:nvSpPr>
          <p:cNvPr id="8" name="Autor B">
            <a:extLst>
              <a:ext uri="{FF2B5EF4-FFF2-40B4-BE49-F238E27FC236}">
                <a16:creationId xmlns:a16="http://schemas.microsoft.com/office/drawing/2014/main" id="{83B82AFF-1516-FA12-5F14-31F888C7A269}"/>
              </a:ext>
            </a:extLst>
          </p:cNvPr>
          <p:cNvSpPr/>
          <p:nvPr/>
        </p:nvSpPr>
        <p:spPr>
          <a:xfrm>
            <a:off x="8530502"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3849362815"/>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000" fill="hold"/>
                                        <p:tgtEl>
                                          <p:spTgt spid="12"/>
                                        </p:tgtEl>
                                        <p:attrNameLst>
                                          <p:attrName>ppt_x</p:attrName>
                                        </p:attrNameLst>
                                      </p:cBhvr>
                                      <p:tavLst>
                                        <p:tav tm="0">
                                          <p:val>
                                            <p:strVal val="0-#ppt_w/2"/>
                                          </p:val>
                                        </p:tav>
                                        <p:tav tm="100000">
                                          <p:val>
                                            <p:strVal val="#ppt_x"/>
                                          </p:val>
                                        </p:tav>
                                      </p:tavLst>
                                    </p:anim>
                                    <p:anim calcmode="lin" valueType="num">
                                      <p:cBhvr additive="base">
                                        <p:cTn id="8" dur="20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2000" fill="hold"/>
                                        <p:tgtEl>
                                          <p:spTgt spid="7"/>
                                        </p:tgtEl>
                                        <p:attrNameLst>
                                          <p:attrName>ppt_x</p:attrName>
                                        </p:attrNameLst>
                                      </p:cBhvr>
                                      <p:tavLst>
                                        <p:tav tm="0">
                                          <p:val>
                                            <p:strVal val="1+#ppt_w/2"/>
                                          </p:val>
                                        </p:tav>
                                        <p:tav tm="100000">
                                          <p:val>
                                            <p:strVal val="#ppt_x"/>
                                          </p:val>
                                        </p:tav>
                                      </p:tavLst>
                                    </p:anim>
                                    <p:anim calcmode="lin" valueType="num">
                                      <p:cBhvr additive="base">
                                        <p:cTn id="16" dur="2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2000" fill="hold"/>
                                        <p:tgtEl>
                                          <p:spTgt spid="9"/>
                                        </p:tgtEl>
                                        <p:attrNameLst>
                                          <p:attrName>ppt_x</p:attrName>
                                        </p:attrNameLst>
                                      </p:cBhvr>
                                      <p:tavLst>
                                        <p:tav tm="0">
                                          <p:val>
                                            <p:strVal val="1+#ppt_w/2"/>
                                          </p:val>
                                        </p:tav>
                                        <p:tav tm="100000">
                                          <p:val>
                                            <p:strVal val="#ppt_x"/>
                                          </p:val>
                                        </p:tav>
                                      </p:tavLst>
                                    </p:anim>
                                    <p:anim calcmode="lin" valueType="num">
                                      <p:cBhvr additive="base">
                                        <p:cTn id="20" dur="2000" fill="hold"/>
                                        <p:tgtEl>
                                          <p:spTgt spid="9"/>
                                        </p:tgtEl>
                                        <p:attrNameLst>
                                          <p:attrName>ppt_y</p:attrName>
                                        </p:attrNameLst>
                                      </p:cBhvr>
                                      <p:tavLst>
                                        <p:tav tm="0">
                                          <p:val>
                                            <p:strVal val="#ppt_y"/>
                                          </p:val>
                                        </p:tav>
                                        <p:tav tm="100000">
                                          <p:val>
                                            <p:strVal val="#ppt_y"/>
                                          </p:val>
                                        </p:tav>
                                      </p:tavLst>
                                    </p:anim>
                                  </p:childTnLst>
                                </p:cTn>
                              </p:par>
                              <p:par>
                                <p:cTn id="21" presetID="22" presetClass="entr" presetSubtype="8" fill="hold" grpId="0" nodeType="withEffect">
                                  <p:stCondLst>
                                    <p:cond delay="300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1500"/>
                                        <p:tgtEl>
                                          <p:spTgt spid="3"/>
                                        </p:tgtEl>
                                      </p:cBhvr>
                                    </p:animEffect>
                                  </p:childTnLst>
                                </p:cTn>
                              </p:par>
                              <p:par>
                                <p:cTn id="24" presetID="22" presetClass="entr" presetSubtype="8" fill="hold" grpId="0" nodeType="withEffect">
                                  <p:stCondLst>
                                    <p:cond delay="300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1500"/>
                                        <p:tgtEl>
                                          <p:spTgt spid="8"/>
                                        </p:tgtEl>
                                      </p:cBhvr>
                                    </p:animEffect>
                                  </p:childTnLst>
                                </p:cTn>
                              </p:par>
                              <p:par>
                                <p:cTn id="27" presetID="16" presetClass="exit" presetSubtype="21" fill="hold" nodeType="withEffect">
                                  <p:stCondLst>
                                    <p:cond delay="1500"/>
                                  </p:stCondLst>
                                  <p:childTnLst>
                                    <p:animEffect transition="out" filter="barn(inVertical)">
                                      <p:cBhvr>
                                        <p:cTn id="28" dur="1500"/>
                                        <p:tgtEl>
                                          <p:spTgt spid="2"/>
                                        </p:tgtEl>
                                      </p:cBhvr>
                                    </p:animEffect>
                                    <p:set>
                                      <p:cBhvr>
                                        <p:cTn id="29" dur="1" fill="hold">
                                          <p:stCondLst>
                                            <p:cond delay="1499"/>
                                          </p:stCondLst>
                                        </p:cTn>
                                        <p:tgtEl>
                                          <p:spTgt spid="2"/>
                                        </p:tgtEl>
                                        <p:attrNameLst>
                                          <p:attrName>style.visibility</p:attrName>
                                        </p:attrNameLst>
                                      </p:cBhvr>
                                      <p:to>
                                        <p:strVal val="hidden"/>
                                      </p:to>
                                    </p:set>
                                  </p:childTnLst>
                                </p:cTn>
                              </p:par>
                              <p:par>
                                <p:cTn id="30" presetID="16" presetClass="exit" presetSubtype="21" fill="hold" nodeType="withEffect">
                                  <p:stCondLst>
                                    <p:cond delay="1500"/>
                                  </p:stCondLst>
                                  <p:childTnLst>
                                    <p:animEffect transition="out" filter="barn(inVertical)">
                                      <p:cBhvr>
                                        <p:cTn id="31" dur="1500"/>
                                        <p:tgtEl>
                                          <p:spTgt spid="4"/>
                                        </p:tgtEl>
                                      </p:cBhvr>
                                    </p:animEffect>
                                    <p:set>
                                      <p:cBhvr>
                                        <p:cTn id="32"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Foto 4">
            <a:extLst>
              <a:ext uri="{FF2B5EF4-FFF2-40B4-BE49-F238E27FC236}">
                <a16:creationId xmlns:a16="http://schemas.microsoft.com/office/drawing/2014/main" id="{96025F85-2794-42AB-9C28-4FD1FD19C9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4">
            <a:extLst>
              <a:ext uri="{FF2B5EF4-FFF2-40B4-BE49-F238E27FC236}">
                <a16:creationId xmlns:a16="http://schemas.microsoft.com/office/drawing/2014/main" id="{541F9AB3-950B-A4CC-37AD-FF91875DE6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4">
            <a:extLst>
              <a:ext uri="{FF2B5EF4-FFF2-40B4-BE49-F238E27FC236}">
                <a16:creationId xmlns:a16="http://schemas.microsoft.com/office/drawing/2014/main" id="{14E554B5-9F16-7D7D-8E85-5A79726326DE}"/>
              </a:ext>
            </a:extLst>
          </p:cNvPr>
          <p:cNvSpPr/>
          <p:nvPr/>
        </p:nvSpPr>
        <p:spPr>
          <a:xfrm>
            <a:off x="720000" y="7848000"/>
            <a:ext cx="2313304"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pPr>
            <a:r>
              <a:rPr lang="sk-SK" sz="1089" b="1" kern="0">
                <a:solidFill>
                  <a:prstClr val="black"/>
                </a:solidFill>
                <a:latin typeface="Nadianne" pitchFamily="2" charset="0"/>
              </a:rPr>
              <a:t>Photo © Aurelien Guichard</a:t>
            </a:r>
          </a:p>
        </p:txBody>
      </p:sp>
      <p:pic>
        <p:nvPicPr>
          <p:cNvPr id="5" name="Foto A0">
            <a:extLst>
              <a:ext uri="{FF2B5EF4-FFF2-40B4-BE49-F238E27FC236}">
                <a16:creationId xmlns:a16="http://schemas.microsoft.com/office/drawing/2014/main" id="{90DA95AF-A42E-8D0B-B18A-B0AFDC78EF6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6" name="Rám A0">
            <a:extLst>
              <a:ext uri="{FF2B5EF4-FFF2-40B4-BE49-F238E27FC236}">
                <a16:creationId xmlns:a16="http://schemas.microsoft.com/office/drawing/2014/main" id="{4414C837-DA4C-ABDB-1A45-084021C954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7" name="Foto B0">
            <a:extLst>
              <a:ext uri="{FF2B5EF4-FFF2-40B4-BE49-F238E27FC236}">
                <a16:creationId xmlns:a16="http://schemas.microsoft.com/office/drawing/2014/main" id="{68141A10-B39D-4B66-7A49-284A0254A4E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2" y="0"/>
            <a:ext cx="7429500" cy="8572500"/>
          </a:xfrm>
          <a:prstGeom prst="rect">
            <a:avLst/>
          </a:prstGeom>
        </p:spPr>
      </p:pic>
      <p:pic>
        <p:nvPicPr>
          <p:cNvPr id="8" name="Rám B0">
            <a:extLst>
              <a:ext uri="{FF2B5EF4-FFF2-40B4-BE49-F238E27FC236}">
                <a16:creationId xmlns:a16="http://schemas.microsoft.com/office/drawing/2014/main" id="{DB4016AB-0C10-8D4F-9D4E-229CED3E8B5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2" y="0"/>
            <a:ext cx="7429500" cy="8572500"/>
          </a:xfrm>
          <a:prstGeom prst="rect">
            <a:avLst/>
          </a:prstGeom>
        </p:spPr>
      </p:pic>
    </p:spTree>
    <p:extLst>
      <p:ext uri="{BB962C8B-B14F-4D97-AF65-F5344CB8AC3E}">
        <p14:creationId xmlns:p14="http://schemas.microsoft.com/office/powerpoint/2010/main" val="9397634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1000"/>
                                  </p:stCondLst>
                                  <p:childTnLst>
                                    <p:animRot by="-5400000">
                                      <p:cBhvr>
                                        <p:cTn id="6" dur="4000" fill="hold"/>
                                        <p:tgtEl>
                                          <p:spTgt spid="5"/>
                                        </p:tgtEl>
                                        <p:attrNameLst>
                                          <p:attrName>r</p:attrName>
                                        </p:attrNameLst>
                                      </p:cBhvr>
                                    </p:animRot>
                                  </p:childTnLst>
                                </p:cTn>
                              </p:par>
                              <p:par>
                                <p:cTn id="7" presetID="42" presetClass="path" presetSubtype="0" accel="50000" decel="50000" fill="hold" nodeType="withEffect">
                                  <p:stCondLst>
                                    <p:cond delay="1000"/>
                                  </p:stCondLst>
                                  <p:childTnLst>
                                    <p:animMotion origin="layout" path="M 4.16667E-7 -2.96296E-6 L -0.55807 -2.96296E-6 " pathEditMode="relative" rAng="0" ptsTypes="AA">
                                      <p:cBhvr>
                                        <p:cTn id="8" dur="3000" fill="hold"/>
                                        <p:tgtEl>
                                          <p:spTgt spid="5"/>
                                        </p:tgtEl>
                                        <p:attrNameLst>
                                          <p:attrName>ppt_x</p:attrName>
                                          <p:attrName>ppt_y</p:attrName>
                                        </p:attrNameLst>
                                      </p:cBhvr>
                                      <p:rCtr x="-27904" y="0"/>
                                    </p:animMotion>
                                  </p:childTnLst>
                                </p:cTn>
                              </p:par>
                              <p:par>
                                <p:cTn id="9" presetID="8" presetClass="emph" presetSubtype="0" accel="33333" fill="hold" nodeType="withEffect">
                                  <p:stCondLst>
                                    <p:cond delay="1000"/>
                                  </p:stCondLst>
                                  <p:childTnLst>
                                    <p:animRot by="-5400000">
                                      <p:cBhvr>
                                        <p:cTn id="10" dur="4000" fill="hold"/>
                                        <p:tgtEl>
                                          <p:spTgt spid="6"/>
                                        </p:tgtEl>
                                        <p:attrNameLst>
                                          <p:attrName>r</p:attrName>
                                        </p:attrNameLst>
                                      </p:cBhvr>
                                    </p:animRot>
                                  </p:childTnLst>
                                </p:cTn>
                              </p:par>
                              <p:par>
                                <p:cTn id="11" presetID="42" presetClass="path" presetSubtype="0" accel="50000" decel="50000" fill="hold" nodeType="withEffect">
                                  <p:stCondLst>
                                    <p:cond delay="1000"/>
                                  </p:stCondLst>
                                  <p:childTnLst>
                                    <p:animMotion origin="layout" path="M 0 0 L -0.55802 0 " pathEditMode="relative" rAng="0" ptsTypes="AA">
                                      <p:cBhvr>
                                        <p:cTn id="12" dur="3000" fill="hold"/>
                                        <p:tgtEl>
                                          <p:spTgt spid="6"/>
                                        </p:tgtEl>
                                        <p:attrNameLst>
                                          <p:attrName>ppt_x</p:attrName>
                                          <p:attrName>ppt_y</p:attrName>
                                        </p:attrNameLst>
                                      </p:cBhvr>
                                      <p:rCtr x="-27896" y="0"/>
                                    </p:animMotion>
                                  </p:childTnLst>
                                </p:cTn>
                              </p:par>
                              <p:par>
                                <p:cTn id="13" presetID="8" presetClass="emph" presetSubtype="0" accel="33333" fill="hold" nodeType="withEffect">
                                  <p:stCondLst>
                                    <p:cond delay="1000"/>
                                  </p:stCondLst>
                                  <p:childTnLst>
                                    <p:animRot by="5400000">
                                      <p:cBhvr>
                                        <p:cTn id="14" dur="4000" fill="hold"/>
                                        <p:tgtEl>
                                          <p:spTgt spid="7"/>
                                        </p:tgtEl>
                                        <p:attrNameLst>
                                          <p:attrName>r</p:attrName>
                                        </p:attrNameLst>
                                      </p:cBhvr>
                                    </p:animRot>
                                  </p:childTnLst>
                                </p:cTn>
                              </p:par>
                              <p:par>
                                <p:cTn id="15" presetID="42" presetClass="path" presetSubtype="0" accel="50000" decel="50000" fill="hold" nodeType="withEffect">
                                  <p:stCondLst>
                                    <p:cond delay="1000"/>
                                  </p:stCondLst>
                                  <p:childTnLst>
                                    <p:animMotion origin="layout" path="M -2.08333E-7 3.7037E-7 L 0.57448 3.7037E-7 " pathEditMode="relative" rAng="0" ptsTypes="AA">
                                      <p:cBhvr>
                                        <p:cTn id="16" dur="3000" fill="hold"/>
                                        <p:tgtEl>
                                          <p:spTgt spid="7"/>
                                        </p:tgtEl>
                                        <p:attrNameLst>
                                          <p:attrName>ppt_x</p:attrName>
                                          <p:attrName>ppt_y</p:attrName>
                                        </p:attrNameLst>
                                      </p:cBhvr>
                                      <p:rCtr x="28724" y="0"/>
                                    </p:animMotion>
                                  </p:childTnLst>
                                </p:cTn>
                              </p:par>
                              <p:par>
                                <p:cTn id="17" presetID="8" presetClass="emph" presetSubtype="0" accel="33333" fill="hold" nodeType="withEffect">
                                  <p:stCondLst>
                                    <p:cond delay="1000"/>
                                  </p:stCondLst>
                                  <p:childTnLst>
                                    <p:animRot by="5400000">
                                      <p:cBhvr>
                                        <p:cTn id="18" dur="4000" fill="hold"/>
                                        <p:tgtEl>
                                          <p:spTgt spid="8"/>
                                        </p:tgtEl>
                                        <p:attrNameLst>
                                          <p:attrName>r</p:attrName>
                                        </p:attrNameLst>
                                      </p:cBhvr>
                                    </p:animRot>
                                  </p:childTnLst>
                                </p:cTn>
                              </p:par>
                              <p:par>
                                <p:cTn id="19" presetID="42" presetClass="path" presetSubtype="0" accel="50000" decel="50000" fill="hold" nodeType="withEffect">
                                  <p:stCondLst>
                                    <p:cond delay="1000"/>
                                  </p:stCondLst>
                                  <p:childTnLst>
                                    <p:animMotion origin="layout" path="M 0 -1.85185E-6 L 0.57448 -1.85185E-6 " pathEditMode="relative" rAng="0" ptsTypes="AA">
                                      <p:cBhvr>
                                        <p:cTn id="20" dur="3000" fill="hold"/>
                                        <p:tgtEl>
                                          <p:spTgt spid="8"/>
                                        </p:tgtEl>
                                        <p:attrNameLst>
                                          <p:attrName>ppt_x</p:attrName>
                                          <p:attrName>ppt_y</p:attrName>
                                        </p:attrNameLst>
                                      </p:cBhvr>
                                      <p:rCtr x="28719" y="0"/>
                                    </p:animMotion>
                                  </p:childTnLst>
                                </p:cTn>
                              </p:par>
                              <p:par>
                                <p:cTn id="21" presetID="16" presetClass="entr" presetSubtype="37" fill="hold" nodeType="withEffect">
                                  <p:stCondLst>
                                    <p:cond delay="1500"/>
                                  </p:stCondLst>
                                  <p:childTnLst>
                                    <p:set>
                                      <p:cBhvr>
                                        <p:cTn id="22" dur="1" fill="hold">
                                          <p:stCondLst>
                                            <p:cond delay="0"/>
                                          </p:stCondLst>
                                        </p:cTn>
                                        <p:tgtEl>
                                          <p:spTgt spid="12"/>
                                        </p:tgtEl>
                                        <p:attrNameLst>
                                          <p:attrName>style.visibility</p:attrName>
                                        </p:attrNameLst>
                                      </p:cBhvr>
                                      <p:to>
                                        <p:strVal val="visible"/>
                                      </p:to>
                                    </p:set>
                                    <p:animEffect transition="in" filter="barn(outVertical)">
                                      <p:cBhvr>
                                        <p:cTn id="23" dur="2000"/>
                                        <p:tgtEl>
                                          <p:spTgt spid="12"/>
                                        </p:tgtEl>
                                      </p:cBhvr>
                                    </p:animEffect>
                                  </p:childTnLst>
                                </p:cTn>
                              </p:par>
                              <p:par>
                                <p:cTn id="24" presetID="16" presetClass="entr" presetSubtype="37" fill="hold" nodeType="withEffect">
                                  <p:stCondLst>
                                    <p:cond delay="1500"/>
                                  </p:stCondLst>
                                  <p:childTnLst>
                                    <p:set>
                                      <p:cBhvr>
                                        <p:cTn id="25" dur="1" fill="hold">
                                          <p:stCondLst>
                                            <p:cond delay="0"/>
                                          </p:stCondLst>
                                        </p:cTn>
                                        <p:tgtEl>
                                          <p:spTgt spid="4"/>
                                        </p:tgtEl>
                                        <p:attrNameLst>
                                          <p:attrName>style.visibility</p:attrName>
                                        </p:attrNameLst>
                                      </p:cBhvr>
                                      <p:to>
                                        <p:strVal val="visible"/>
                                      </p:to>
                                    </p:set>
                                    <p:animEffect transition="in" filter="barn(outVertical)">
                                      <p:cBhvr>
                                        <p:cTn id="26" dur="2000"/>
                                        <p:tgtEl>
                                          <p:spTgt spid="4"/>
                                        </p:tgtEl>
                                      </p:cBhvr>
                                    </p:animEffect>
                                  </p:childTnLst>
                                </p:cTn>
                              </p:par>
                              <p:par>
                                <p:cTn id="27" presetID="22" presetClass="entr" presetSubtype="8" fill="hold" grpId="0" nodeType="withEffect">
                                  <p:stCondLst>
                                    <p:cond delay="1500"/>
                                  </p:stCondLst>
                                  <p:childTnLst>
                                    <p:set>
                                      <p:cBhvr>
                                        <p:cTn id="28" dur="1" fill="hold">
                                          <p:stCondLst>
                                            <p:cond delay="0"/>
                                          </p:stCondLst>
                                        </p:cTn>
                                        <p:tgtEl>
                                          <p:spTgt spid="2"/>
                                        </p:tgtEl>
                                        <p:attrNameLst>
                                          <p:attrName>style.visibility</p:attrName>
                                        </p:attrNameLst>
                                      </p:cBhvr>
                                      <p:to>
                                        <p:strVal val="visible"/>
                                      </p:to>
                                    </p:set>
                                    <p:animEffect transition="in" filter="wipe(left)">
                                      <p:cBhvr>
                                        <p:cTn id="2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2A520F0-7D1D-6E46-58A4-98247BFE7BC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BAA45EC8-7E3A-0A92-6798-284ED7FFBB2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FC13739C-2DA3-9DBD-95F6-8C436EAEDF9A}"/>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93427130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D7EB95BB-8B86-DFA2-21BC-82482DCBC4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3" name="Foto 2">
            <a:extLst>
              <a:ext uri="{FF2B5EF4-FFF2-40B4-BE49-F238E27FC236}">
                <a16:creationId xmlns:a16="http://schemas.microsoft.com/office/drawing/2014/main" id="{24689CF3-6E9C-1B95-6F5A-B3B13DC163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4E554B5-9F16-7D7D-8E85-5A79726326DE}"/>
              </a:ext>
            </a:extLst>
          </p:cNvPr>
          <p:cNvSpPr/>
          <p:nvPr/>
        </p:nvSpPr>
        <p:spPr>
          <a:xfrm>
            <a:off x="720000" y="7848000"/>
            <a:ext cx="2087321"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Josep Renalias</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303989345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2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DA56B774-F409-C7C7-88A4-55F74892FA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0347B820-9F0A-B3B8-6962-695E75255C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67708BA1-FF86-793B-8B4D-BB79E71BAD72}"/>
              </a:ext>
            </a:extLst>
          </p:cNvPr>
          <p:cNvSpPr/>
          <p:nvPr/>
        </p:nvSpPr>
        <p:spPr>
          <a:xfrm>
            <a:off x="720000" y="7848000"/>
            <a:ext cx="1935566"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Korom János</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47636107"/>
      </p:ext>
    </p:extLst>
  </p:cSld>
  <p:clrMapOvr>
    <a:masterClrMapping/>
  </p:clrMapOvr>
  <p:transition spd="slow" advClick="0" advTm="6000">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32D22AE8-6CA8-08A2-8795-2330278A59B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B9AD5119-0A41-40FB-8F5D-EA43213688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EDBA98FC-AA8C-B4E4-BDD9-3E0D03775A8F}"/>
              </a:ext>
            </a:extLst>
          </p:cNvPr>
          <p:cNvSpPr/>
          <p:nvPr/>
        </p:nvSpPr>
        <p:spPr>
          <a:xfrm>
            <a:off x="720000" y="7848000"/>
            <a:ext cx="2148353"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Rumpler Štefan</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9364397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35DAEDC4-B4A0-1F90-4BF1-8BEDC9C014E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0675DAEB-BD02-5464-D5EA-2F12825E55D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84983938-B5A0-03E0-E083-1F9B4023091B}"/>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415894694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54A1871B-0255-0F49-5ADE-E6984BF261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CD84C263-ABB0-D857-A310-3C7EC26F401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E1BCAAAF-1DE3-6A42-08BA-5526DDEED066}"/>
              </a:ext>
            </a:extLst>
          </p:cNvPr>
          <p:cNvSpPr/>
          <p:nvPr/>
        </p:nvSpPr>
        <p:spPr>
          <a:xfrm>
            <a:off x="720000" y="7848000"/>
            <a:ext cx="1935566"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Korom János</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3484825058"/>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E82256C6-F34F-9608-11B9-D4493BFB799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0329" cy="8572499"/>
          </a:xfrm>
          <a:prstGeom prst="rect">
            <a:avLst/>
          </a:prstGeom>
        </p:spPr>
      </p:pic>
      <p:pic>
        <p:nvPicPr>
          <p:cNvPr id="2" name="Foto 2">
            <a:extLst>
              <a:ext uri="{FF2B5EF4-FFF2-40B4-BE49-F238E27FC236}">
                <a16:creationId xmlns:a16="http://schemas.microsoft.com/office/drawing/2014/main" id="{7AEFF290-E411-2507-C607-7FFB89EC02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0329" cy="8572499"/>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2B51ACFB-B3A7-BD3F-A7F5-75AC707FD006}"/>
              </a:ext>
            </a:extLst>
          </p:cNvPr>
          <p:cNvSpPr/>
          <p:nvPr/>
        </p:nvSpPr>
        <p:spPr>
          <a:xfrm>
            <a:off x="720000" y="7848000"/>
            <a:ext cx="1935566"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Korom János</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17183631"/>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F39AA460-FA72-16BE-D246-A7C257AA1D2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0329" cy="8572499"/>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3" name="Foto 2">
            <a:extLst>
              <a:ext uri="{FF2B5EF4-FFF2-40B4-BE49-F238E27FC236}">
                <a16:creationId xmlns:a16="http://schemas.microsoft.com/office/drawing/2014/main" id="{43531B5C-C76E-1B90-0382-81C07BF3D1A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4E554B5-9F16-7D7D-8E85-5A79726326DE}"/>
              </a:ext>
            </a:extLst>
          </p:cNvPr>
          <p:cNvSpPr/>
          <p:nvPr/>
        </p:nvSpPr>
        <p:spPr>
          <a:xfrm>
            <a:off x="720000" y="7848000"/>
            <a:ext cx="2158250"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Berti Pavimenti</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3353213235"/>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2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CBAC50D8-7C26-F7D4-7C9B-842B124CD2D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B9AD0C0A-1C87-C6FB-A230-67A78CEF8F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7843A03F-123B-1696-B94C-2661DF42463A}"/>
              </a:ext>
            </a:extLst>
          </p:cNvPr>
          <p:cNvSpPr/>
          <p:nvPr/>
        </p:nvSpPr>
        <p:spPr>
          <a:xfrm>
            <a:off x="720000" y="7848000"/>
            <a:ext cx="1935566"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Korom János</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2150462961"/>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08E494C1-32B8-01FF-8219-E15DBE06B97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ABF28462-CADF-09DA-3240-1D7826483F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DD9DCFA8-6043-8AC9-9506-BBCD159E26B0}"/>
              </a:ext>
            </a:extLst>
          </p:cNvPr>
          <p:cNvSpPr/>
          <p:nvPr/>
        </p:nvSpPr>
        <p:spPr>
          <a:xfrm>
            <a:off x="720000" y="7848000"/>
            <a:ext cx="1935566"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Korom János</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71064758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477F917D-CF68-C62B-26F2-678B52F048F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F0EB937D-5C3D-301D-D152-2A933901D69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B623F939-5188-8D00-724D-BC62CE6228B9}"/>
              </a:ext>
            </a:extLst>
          </p:cNvPr>
          <p:cNvSpPr/>
          <p:nvPr/>
        </p:nvSpPr>
        <p:spPr>
          <a:xfrm>
            <a:off x="720000" y="7848000"/>
            <a:ext cx="1935566"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Korom János</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48270444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766F2615-0893-6FE5-3796-596AA82A5A2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Foto 2">
            <a:extLst>
              <a:ext uri="{FF2B5EF4-FFF2-40B4-BE49-F238E27FC236}">
                <a16:creationId xmlns:a16="http://schemas.microsoft.com/office/drawing/2014/main" id="{F6AD977D-66C8-7E2B-ADA7-7A0367ABC1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22B1995F-8D69-5CB5-F45F-4233363E87E1}"/>
              </a:ext>
            </a:extLst>
          </p:cNvPr>
          <p:cNvSpPr/>
          <p:nvPr/>
        </p:nvSpPr>
        <p:spPr>
          <a:xfrm>
            <a:off x="720000" y="7848000"/>
            <a:ext cx="2158250"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Berti Pavimenti</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3335130811"/>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6A6E87B2-CE14-659D-C33D-CF0C1D83CDD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Foto 1">
            <a:extLst>
              <a:ext uri="{FF2B5EF4-FFF2-40B4-BE49-F238E27FC236}">
                <a16:creationId xmlns:a16="http://schemas.microsoft.com/office/drawing/2014/main" id="{96025F85-2794-42AB-9C28-4FD1FD19C9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3085" cy="8572499"/>
          </a:xfrm>
          <a:prstGeom prst="rect">
            <a:avLst/>
          </a:prstGeom>
        </p:spPr>
      </p:pic>
      <p:pic>
        <p:nvPicPr>
          <p:cNvPr id="2" name="Foto 2">
            <a:extLst>
              <a:ext uri="{FF2B5EF4-FFF2-40B4-BE49-F238E27FC236}">
                <a16:creationId xmlns:a16="http://schemas.microsoft.com/office/drawing/2014/main" id="{FE500E88-B1C7-130D-5566-860CA5D1DD8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3085" cy="8572499"/>
          </a:xfrm>
          <a:prstGeom prst="rect">
            <a:avLst/>
          </a:prstGeom>
        </p:spPr>
      </p:pic>
      <p:pic>
        <p:nvPicPr>
          <p:cNvPr id="4" name="Rám">
            <a:extLst>
              <a:ext uri="{FF2B5EF4-FFF2-40B4-BE49-F238E27FC236}">
                <a16:creationId xmlns:a16="http://schemas.microsoft.com/office/drawing/2014/main" id="{541F9AB3-950B-A4CC-37AD-FF91875DE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1C47D9FE-42AA-DC4F-BCA1-55662E1570DD}"/>
              </a:ext>
            </a:extLst>
          </p:cNvPr>
          <p:cNvSpPr/>
          <p:nvPr/>
        </p:nvSpPr>
        <p:spPr>
          <a:xfrm>
            <a:off x="720000" y="7848000"/>
            <a:ext cx="1935566"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Korom János</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429071180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par>
                                <p:cTn id="8" presetID="20" presetClass="entr" presetSubtype="0" fill="hold" nodeType="withEffect">
                                  <p:stCondLst>
                                    <p:cond delay="100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500"/>
                                        <p:tgtEl>
                                          <p:spTgt spid="12"/>
                                        </p:tgtEl>
                                      </p:cBhvr>
                                    </p:animEffect>
                                  </p:childTnLst>
                                </p:cTn>
                              </p:par>
                              <p:par>
                                <p:cTn id="11" presetID="22" presetClass="entr" presetSubtype="4"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6A7075AC-BB86-F9D3-096F-A74459A5D00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23085" cy="8572499"/>
          </a:xfrm>
          <a:prstGeom prst="rect">
            <a:avLst/>
          </a:prstGeom>
        </p:spPr>
      </p:pic>
      <p:pic>
        <p:nvPicPr>
          <p:cNvPr id="4" name="Rám 0">
            <a:extLst>
              <a:ext uri="{FF2B5EF4-FFF2-40B4-BE49-F238E27FC236}">
                <a16:creationId xmlns:a16="http://schemas.microsoft.com/office/drawing/2014/main" id="{DAD43ED4-5A85-7799-EFE9-6822C94EF4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Autor 0">
            <a:extLst>
              <a:ext uri="{FF2B5EF4-FFF2-40B4-BE49-F238E27FC236}">
                <a16:creationId xmlns:a16="http://schemas.microsoft.com/office/drawing/2014/main" id="{0983A4C4-AF76-1F8C-9055-FF34256E430C}"/>
              </a:ext>
            </a:extLst>
          </p:cNvPr>
          <p:cNvSpPr/>
          <p:nvPr/>
        </p:nvSpPr>
        <p:spPr>
          <a:xfrm>
            <a:off x="720000" y="7848000"/>
            <a:ext cx="1935566"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Korom János</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12" name="Foto A">
            <a:extLst>
              <a:ext uri="{FF2B5EF4-FFF2-40B4-BE49-F238E27FC236}">
                <a16:creationId xmlns:a16="http://schemas.microsoft.com/office/drawing/2014/main" id="{96025F85-2794-42AB-9C28-4FD1FD19C92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5" name="Rám A">
            <a:extLst>
              <a:ext uri="{FF2B5EF4-FFF2-40B4-BE49-F238E27FC236}">
                <a16:creationId xmlns:a16="http://schemas.microsoft.com/office/drawing/2014/main" id="{EF5C9C50-4B38-C763-E1B7-A86C2BA9BF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67BC71E9-9112-D7E7-A109-34F57BA50893}"/>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7" name="Foto B">
            <a:extLst>
              <a:ext uri="{FF2B5EF4-FFF2-40B4-BE49-F238E27FC236}">
                <a16:creationId xmlns:a16="http://schemas.microsoft.com/office/drawing/2014/main" id="{5264D96C-2718-404B-EDB9-DFC1F6E17D1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2" y="0"/>
            <a:ext cx="7429500" cy="8572500"/>
          </a:xfrm>
          <a:prstGeom prst="rect">
            <a:avLst/>
          </a:prstGeom>
        </p:spPr>
      </p:pic>
      <p:pic>
        <p:nvPicPr>
          <p:cNvPr id="9" name="Rám B">
            <a:extLst>
              <a:ext uri="{FF2B5EF4-FFF2-40B4-BE49-F238E27FC236}">
                <a16:creationId xmlns:a16="http://schemas.microsoft.com/office/drawing/2014/main" id="{B8D397C3-F0B1-324C-9C3A-09F727D0C9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2" y="0"/>
            <a:ext cx="7429500" cy="8572500"/>
          </a:xfrm>
          <a:prstGeom prst="rect">
            <a:avLst/>
          </a:prstGeom>
        </p:spPr>
      </p:pic>
      <p:sp>
        <p:nvSpPr>
          <p:cNvPr id="8" name="Autor B">
            <a:extLst>
              <a:ext uri="{FF2B5EF4-FFF2-40B4-BE49-F238E27FC236}">
                <a16:creationId xmlns:a16="http://schemas.microsoft.com/office/drawing/2014/main" id="{83B82AFF-1516-FA12-5F14-31F888C7A269}"/>
              </a:ext>
            </a:extLst>
          </p:cNvPr>
          <p:cNvSpPr/>
          <p:nvPr/>
        </p:nvSpPr>
        <p:spPr>
          <a:xfrm>
            <a:off x="8530502"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spTree>
    <p:extLst>
      <p:ext uri="{BB962C8B-B14F-4D97-AF65-F5344CB8AC3E}">
        <p14:creationId xmlns:p14="http://schemas.microsoft.com/office/powerpoint/2010/main" val="1806933253"/>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000" fill="hold"/>
                                        <p:tgtEl>
                                          <p:spTgt spid="12"/>
                                        </p:tgtEl>
                                        <p:attrNameLst>
                                          <p:attrName>ppt_x</p:attrName>
                                        </p:attrNameLst>
                                      </p:cBhvr>
                                      <p:tavLst>
                                        <p:tav tm="0">
                                          <p:val>
                                            <p:strVal val="0-#ppt_w/2"/>
                                          </p:val>
                                        </p:tav>
                                        <p:tav tm="100000">
                                          <p:val>
                                            <p:strVal val="#ppt_x"/>
                                          </p:val>
                                        </p:tav>
                                      </p:tavLst>
                                    </p:anim>
                                    <p:anim calcmode="lin" valueType="num">
                                      <p:cBhvr additive="base">
                                        <p:cTn id="8" dur="20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2000" fill="hold"/>
                                        <p:tgtEl>
                                          <p:spTgt spid="7"/>
                                        </p:tgtEl>
                                        <p:attrNameLst>
                                          <p:attrName>ppt_x</p:attrName>
                                        </p:attrNameLst>
                                      </p:cBhvr>
                                      <p:tavLst>
                                        <p:tav tm="0">
                                          <p:val>
                                            <p:strVal val="1+#ppt_w/2"/>
                                          </p:val>
                                        </p:tav>
                                        <p:tav tm="100000">
                                          <p:val>
                                            <p:strVal val="#ppt_x"/>
                                          </p:val>
                                        </p:tav>
                                      </p:tavLst>
                                    </p:anim>
                                    <p:anim calcmode="lin" valueType="num">
                                      <p:cBhvr additive="base">
                                        <p:cTn id="16" dur="2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2000" fill="hold"/>
                                        <p:tgtEl>
                                          <p:spTgt spid="9"/>
                                        </p:tgtEl>
                                        <p:attrNameLst>
                                          <p:attrName>ppt_x</p:attrName>
                                        </p:attrNameLst>
                                      </p:cBhvr>
                                      <p:tavLst>
                                        <p:tav tm="0">
                                          <p:val>
                                            <p:strVal val="1+#ppt_w/2"/>
                                          </p:val>
                                        </p:tav>
                                        <p:tav tm="100000">
                                          <p:val>
                                            <p:strVal val="#ppt_x"/>
                                          </p:val>
                                        </p:tav>
                                      </p:tavLst>
                                    </p:anim>
                                    <p:anim calcmode="lin" valueType="num">
                                      <p:cBhvr additive="base">
                                        <p:cTn id="20" dur="2000" fill="hold"/>
                                        <p:tgtEl>
                                          <p:spTgt spid="9"/>
                                        </p:tgtEl>
                                        <p:attrNameLst>
                                          <p:attrName>ppt_y</p:attrName>
                                        </p:attrNameLst>
                                      </p:cBhvr>
                                      <p:tavLst>
                                        <p:tav tm="0">
                                          <p:val>
                                            <p:strVal val="#ppt_y"/>
                                          </p:val>
                                        </p:tav>
                                        <p:tav tm="100000">
                                          <p:val>
                                            <p:strVal val="#ppt_y"/>
                                          </p:val>
                                        </p:tav>
                                      </p:tavLst>
                                    </p:anim>
                                  </p:childTnLst>
                                </p:cTn>
                              </p:par>
                              <p:par>
                                <p:cTn id="21" presetID="22" presetClass="entr" presetSubtype="8" fill="hold" grpId="0" nodeType="withEffect">
                                  <p:stCondLst>
                                    <p:cond delay="300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1500"/>
                                        <p:tgtEl>
                                          <p:spTgt spid="3"/>
                                        </p:tgtEl>
                                      </p:cBhvr>
                                    </p:animEffect>
                                  </p:childTnLst>
                                </p:cTn>
                              </p:par>
                              <p:par>
                                <p:cTn id="24" presetID="22" presetClass="entr" presetSubtype="8" fill="hold" grpId="0" nodeType="withEffect">
                                  <p:stCondLst>
                                    <p:cond delay="300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1500"/>
                                        <p:tgtEl>
                                          <p:spTgt spid="8"/>
                                        </p:tgtEl>
                                      </p:cBhvr>
                                    </p:animEffect>
                                  </p:childTnLst>
                                </p:cTn>
                              </p:par>
                              <p:par>
                                <p:cTn id="27" presetID="16" presetClass="exit" presetSubtype="21" fill="hold" nodeType="withEffect">
                                  <p:stCondLst>
                                    <p:cond delay="1500"/>
                                  </p:stCondLst>
                                  <p:childTnLst>
                                    <p:animEffect transition="out" filter="barn(inVertical)">
                                      <p:cBhvr>
                                        <p:cTn id="28" dur="1500"/>
                                        <p:tgtEl>
                                          <p:spTgt spid="2"/>
                                        </p:tgtEl>
                                      </p:cBhvr>
                                    </p:animEffect>
                                    <p:set>
                                      <p:cBhvr>
                                        <p:cTn id="29" dur="1" fill="hold">
                                          <p:stCondLst>
                                            <p:cond delay="1499"/>
                                          </p:stCondLst>
                                        </p:cTn>
                                        <p:tgtEl>
                                          <p:spTgt spid="2"/>
                                        </p:tgtEl>
                                        <p:attrNameLst>
                                          <p:attrName>style.visibility</p:attrName>
                                        </p:attrNameLst>
                                      </p:cBhvr>
                                      <p:to>
                                        <p:strVal val="hidden"/>
                                      </p:to>
                                    </p:set>
                                  </p:childTnLst>
                                </p:cTn>
                              </p:par>
                              <p:par>
                                <p:cTn id="30" presetID="16" presetClass="exit" presetSubtype="21" fill="hold" nodeType="withEffect">
                                  <p:stCondLst>
                                    <p:cond delay="1500"/>
                                  </p:stCondLst>
                                  <p:childTnLst>
                                    <p:animEffect transition="out" filter="barn(inVertical)">
                                      <p:cBhvr>
                                        <p:cTn id="31" dur="1500"/>
                                        <p:tgtEl>
                                          <p:spTgt spid="4"/>
                                        </p:tgtEl>
                                      </p:cBhvr>
                                    </p:animEffect>
                                    <p:set>
                                      <p:cBhvr>
                                        <p:cTn id="32"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Foto 4">
            <a:extLst>
              <a:ext uri="{FF2B5EF4-FFF2-40B4-BE49-F238E27FC236}">
                <a16:creationId xmlns:a16="http://schemas.microsoft.com/office/drawing/2014/main" id="{96025F85-2794-42AB-9C28-4FD1FD19C9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4">
            <a:extLst>
              <a:ext uri="{FF2B5EF4-FFF2-40B4-BE49-F238E27FC236}">
                <a16:creationId xmlns:a16="http://schemas.microsoft.com/office/drawing/2014/main" id="{541F9AB3-950B-A4CC-37AD-FF91875DE6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4">
            <a:extLst>
              <a:ext uri="{FF2B5EF4-FFF2-40B4-BE49-F238E27FC236}">
                <a16:creationId xmlns:a16="http://schemas.microsoft.com/office/drawing/2014/main" id="{67BC71E9-9112-D7E7-A109-34F57BA50893}"/>
              </a:ext>
            </a:extLst>
          </p:cNvPr>
          <p:cNvSpPr/>
          <p:nvPr/>
        </p:nvSpPr>
        <p:spPr>
          <a:xfrm>
            <a:off x="720000" y="7848000"/>
            <a:ext cx="1991649" cy="235691"/>
          </a:xfrm>
          <a:prstGeom prst="roundRect">
            <a:avLst>
              <a:gd name="adj" fmla="val 50000"/>
            </a:avLst>
          </a:prstGeom>
          <a:solidFill>
            <a:srgbClr val="F5CE9D"/>
          </a:solidFill>
          <a:ln w="3175" cap="flat" cmpd="sng" algn="ctr">
            <a:solidFill>
              <a:sysClr val="windowText" lastClr="000000"/>
            </a:solidFill>
            <a:prstDash val="solid"/>
          </a:ln>
          <a:effectLst>
            <a:outerShdw blurRad="50800" dist="50800" dir="2700000" sx="102000" sy="102000" algn="tl" rotWithShape="0">
              <a:prstClr val="black">
                <a:alpha val="70000"/>
              </a:prstClr>
            </a:outerShdw>
          </a:effectLst>
        </p:spPr>
        <p:txBody>
          <a:bodyPr rot="0" spcFirstLastPara="0" vertOverflow="overflow" horzOverflow="overflow" vert="horz" wrap="none" lIns="144000" tIns="0" rIns="14400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kumimoji="0" lang="sk-SK" sz="1089" b="1" i="0" u="none" strike="noStrike" kern="0" cap="none" spc="0" normalizeH="0" baseline="0" noProof="0">
                <a:ln>
                  <a:noFill/>
                </a:ln>
                <a:solidFill>
                  <a:prstClr val="black"/>
                </a:solidFill>
                <a:effectLst/>
                <a:uLnTx/>
                <a:uFillTx/>
                <a:latin typeface="Nadianne" pitchFamily="2" charset="0"/>
              </a:rPr>
              <a:t>Photo © </a:t>
            </a:r>
            <a:r>
              <a:rPr lang="sk-SK" sz="1089" b="1" kern="0">
                <a:solidFill>
                  <a:prstClr val="black"/>
                </a:solidFill>
                <a:latin typeface="Nadianne" pitchFamily="2" charset="0"/>
              </a:rPr>
              <a:t>Paula Funnell</a:t>
            </a:r>
            <a:endParaRPr kumimoji="0" lang="sk-SK" sz="1089" b="1" i="0" u="none" strike="noStrike" kern="0" cap="none" spc="0" normalizeH="0" baseline="0" noProof="0">
              <a:ln>
                <a:noFill/>
              </a:ln>
              <a:solidFill>
                <a:prstClr val="black"/>
              </a:solidFill>
              <a:effectLst/>
              <a:uLnTx/>
              <a:uFillTx/>
              <a:latin typeface="Nadianne" pitchFamily="2" charset="0"/>
            </a:endParaRPr>
          </a:p>
        </p:txBody>
      </p:sp>
      <p:pic>
        <p:nvPicPr>
          <p:cNvPr id="5" name="Foto A0">
            <a:extLst>
              <a:ext uri="{FF2B5EF4-FFF2-40B4-BE49-F238E27FC236}">
                <a16:creationId xmlns:a16="http://schemas.microsoft.com/office/drawing/2014/main" id="{E104BAF3-4A57-8E99-80A5-CEEA4837FF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6" name="Rám A0">
            <a:extLst>
              <a:ext uri="{FF2B5EF4-FFF2-40B4-BE49-F238E27FC236}">
                <a16:creationId xmlns:a16="http://schemas.microsoft.com/office/drawing/2014/main" id="{98603F05-87BF-BB69-1076-46C41C06DB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7" name="Foto B0">
            <a:extLst>
              <a:ext uri="{FF2B5EF4-FFF2-40B4-BE49-F238E27FC236}">
                <a16:creationId xmlns:a16="http://schemas.microsoft.com/office/drawing/2014/main" id="{E2EB993A-FA0B-6E29-B882-4A657B11090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2" y="0"/>
            <a:ext cx="7429500" cy="8572500"/>
          </a:xfrm>
          <a:prstGeom prst="rect">
            <a:avLst/>
          </a:prstGeom>
        </p:spPr>
      </p:pic>
      <p:pic>
        <p:nvPicPr>
          <p:cNvPr id="8" name="Rám B0">
            <a:extLst>
              <a:ext uri="{FF2B5EF4-FFF2-40B4-BE49-F238E27FC236}">
                <a16:creationId xmlns:a16="http://schemas.microsoft.com/office/drawing/2014/main" id="{EF9ABC12-B9A0-EF6E-018C-16724F79171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2" y="0"/>
            <a:ext cx="7429500" cy="8572500"/>
          </a:xfrm>
          <a:prstGeom prst="rect">
            <a:avLst/>
          </a:prstGeom>
        </p:spPr>
      </p:pic>
    </p:spTree>
    <p:extLst>
      <p:ext uri="{BB962C8B-B14F-4D97-AF65-F5344CB8AC3E}">
        <p14:creationId xmlns:p14="http://schemas.microsoft.com/office/powerpoint/2010/main" val="349195853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1000"/>
                                  </p:stCondLst>
                                  <p:childTnLst>
                                    <p:animRot by="-5400000">
                                      <p:cBhvr>
                                        <p:cTn id="6" dur="4000" fill="hold"/>
                                        <p:tgtEl>
                                          <p:spTgt spid="5"/>
                                        </p:tgtEl>
                                        <p:attrNameLst>
                                          <p:attrName>r</p:attrName>
                                        </p:attrNameLst>
                                      </p:cBhvr>
                                    </p:animRot>
                                  </p:childTnLst>
                                </p:cTn>
                              </p:par>
                              <p:par>
                                <p:cTn id="7" presetID="42" presetClass="path" presetSubtype="0" accel="50000" decel="50000" fill="hold" nodeType="withEffect">
                                  <p:stCondLst>
                                    <p:cond delay="1000"/>
                                  </p:stCondLst>
                                  <p:childTnLst>
                                    <p:animMotion origin="layout" path="M 4.16667E-7 -2.96296E-6 L -0.55807 -2.96296E-6 " pathEditMode="relative" rAng="0" ptsTypes="AA">
                                      <p:cBhvr>
                                        <p:cTn id="8" dur="3000" fill="hold"/>
                                        <p:tgtEl>
                                          <p:spTgt spid="5"/>
                                        </p:tgtEl>
                                        <p:attrNameLst>
                                          <p:attrName>ppt_x</p:attrName>
                                          <p:attrName>ppt_y</p:attrName>
                                        </p:attrNameLst>
                                      </p:cBhvr>
                                      <p:rCtr x="-27904" y="0"/>
                                    </p:animMotion>
                                  </p:childTnLst>
                                </p:cTn>
                              </p:par>
                              <p:par>
                                <p:cTn id="9" presetID="8" presetClass="emph" presetSubtype="0" accel="33333" fill="hold" nodeType="withEffect">
                                  <p:stCondLst>
                                    <p:cond delay="1000"/>
                                  </p:stCondLst>
                                  <p:childTnLst>
                                    <p:animRot by="-5400000">
                                      <p:cBhvr>
                                        <p:cTn id="10" dur="4000" fill="hold"/>
                                        <p:tgtEl>
                                          <p:spTgt spid="6"/>
                                        </p:tgtEl>
                                        <p:attrNameLst>
                                          <p:attrName>r</p:attrName>
                                        </p:attrNameLst>
                                      </p:cBhvr>
                                    </p:animRot>
                                  </p:childTnLst>
                                </p:cTn>
                              </p:par>
                              <p:par>
                                <p:cTn id="11" presetID="42" presetClass="path" presetSubtype="0" accel="50000" decel="50000" fill="hold" nodeType="withEffect">
                                  <p:stCondLst>
                                    <p:cond delay="1000"/>
                                  </p:stCondLst>
                                  <p:childTnLst>
                                    <p:animMotion origin="layout" path="M 0 0 L -0.55802 0 " pathEditMode="relative" rAng="0" ptsTypes="AA">
                                      <p:cBhvr>
                                        <p:cTn id="12" dur="3000" fill="hold"/>
                                        <p:tgtEl>
                                          <p:spTgt spid="6"/>
                                        </p:tgtEl>
                                        <p:attrNameLst>
                                          <p:attrName>ppt_x</p:attrName>
                                          <p:attrName>ppt_y</p:attrName>
                                        </p:attrNameLst>
                                      </p:cBhvr>
                                      <p:rCtr x="-27896" y="0"/>
                                    </p:animMotion>
                                  </p:childTnLst>
                                </p:cTn>
                              </p:par>
                              <p:par>
                                <p:cTn id="13" presetID="8" presetClass="emph" presetSubtype="0" accel="33333" fill="hold" nodeType="withEffect">
                                  <p:stCondLst>
                                    <p:cond delay="1000"/>
                                  </p:stCondLst>
                                  <p:childTnLst>
                                    <p:animRot by="5400000">
                                      <p:cBhvr>
                                        <p:cTn id="14" dur="4000" fill="hold"/>
                                        <p:tgtEl>
                                          <p:spTgt spid="7"/>
                                        </p:tgtEl>
                                        <p:attrNameLst>
                                          <p:attrName>r</p:attrName>
                                        </p:attrNameLst>
                                      </p:cBhvr>
                                    </p:animRot>
                                  </p:childTnLst>
                                </p:cTn>
                              </p:par>
                              <p:par>
                                <p:cTn id="15" presetID="42" presetClass="path" presetSubtype="0" accel="50000" decel="50000" fill="hold" nodeType="withEffect">
                                  <p:stCondLst>
                                    <p:cond delay="1000"/>
                                  </p:stCondLst>
                                  <p:childTnLst>
                                    <p:animMotion origin="layout" path="M -2.08333E-7 3.7037E-7 L 0.57448 3.7037E-7 " pathEditMode="relative" rAng="0" ptsTypes="AA">
                                      <p:cBhvr>
                                        <p:cTn id="16" dur="3000" fill="hold"/>
                                        <p:tgtEl>
                                          <p:spTgt spid="7"/>
                                        </p:tgtEl>
                                        <p:attrNameLst>
                                          <p:attrName>ppt_x</p:attrName>
                                          <p:attrName>ppt_y</p:attrName>
                                        </p:attrNameLst>
                                      </p:cBhvr>
                                      <p:rCtr x="28724" y="0"/>
                                    </p:animMotion>
                                  </p:childTnLst>
                                </p:cTn>
                              </p:par>
                              <p:par>
                                <p:cTn id="17" presetID="8" presetClass="emph" presetSubtype="0" accel="33333" fill="hold" nodeType="withEffect">
                                  <p:stCondLst>
                                    <p:cond delay="1000"/>
                                  </p:stCondLst>
                                  <p:childTnLst>
                                    <p:animRot by="5400000">
                                      <p:cBhvr>
                                        <p:cTn id="18" dur="4000" fill="hold"/>
                                        <p:tgtEl>
                                          <p:spTgt spid="8"/>
                                        </p:tgtEl>
                                        <p:attrNameLst>
                                          <p:attrName>r</p:attrName>
                                        </p:attrNameLst>
                                      </p:cBhvr>
                                    </p:animRot>
                                  </p:childTnLst>
                                </p:cTn>
                              </p:par>
                              <p:par>
                                <p:cTn id="19" presetID="42" presetClass="path" presetSubtype="0" accel="50000" decel="50000" fill="hold" nodeType="withEffect">
                                  <p:stCondLst>
                                    <p:cond delay="1000"/>
                                  </p:stCondLst>
                                  <p:childTnLst>
                                    <p:animMotion origin="layout" path="M 0 -1.85185E-6 L 0.57448 -1.85185E-6 " pathEditMode="relative" rAng="0" ptsTypes="AA">
                                      <p:cBhvr>
                                        <p:cTn id="20" dur="3000" fill="hold"/>
                                        <p:tgtEl>
                                          <p:spTgt spid="8"/>
                                        </p:tgtEl>
                                        <p:attrNameLst>
                                          <p:attrName>ppt_x</p:attrName>
                                          <p:attrName>ppt_y</p:attrName>
                                        </p:attrNameLst>
                                      </p:cBhvr>
                                      <p:rCtr x="28719" y="0"/>
                                    </p:animMotion>
                                  </p:childTnLst>
                                </p:cTn>
                              </p:par>
                              <p:par>
                                <p:cTn id="21" presetID="16" presetClass="entr" presetSubtype="37" fill="hold" nodeType="withEffect">
                                  <p:stCondLst>
                                    <p:cond delay="1500"/>
                                  </p:stCondLst>
                                  <p:childTnLst>
                                    <p:set>
                                      <p:cBhvr>
                                        <p:cTn id="22" dur="1" fill="hold">
                                          <p:stCondLst>
                                            <p:cond delay="0"/>
                                          </p:stCondLst>
                                        </p:cTn>
                                        <p:tgtEl>
                                          <p:spTgt spid="12"/>
                                        </p:tgtEl>
                                        <p:attrNameLst>
                                          <p:attrName>style.visibility</p:attrName>
                                        </p:attrNameLst>
                                      </p:cBhvr>
                                      <p:to>
                                        <p:strVal val="visible"/>
                                      </p:to>
                                    </p:set>
                                    <p:animEffect transition="in" filter="barn(outVertical)">
                                      <p:cBhvr>
                                        <p:cTn id="23" dur="2000"/>
                                        <p:tgtEl>
                                          <p:spTgt spid="12"/>
                                        </p:tgtEl>
                                      </p:cBhvr>
                                    </p:animEffect>
                                  </p:childTnLst>
                                </p:cTn>
                              </p:par>
                              <p:par>
                                <p:cTn id="24" presetID="16" presetClass="entr" presetSubtype="37" fill="hold" nodeType="withEffect">
                                  <p:stCondLst>
                                    <p:cond delay="1500"/>
                                  </p:stCondLst>
                                  <p:childTnLst>
                                    <p:set>
                                      <p:cBhvr>
                                        <p:cTn id="25" dur="1" fill="hold">
                                          <p:stCondLst>
                                            <p:cond delay="0"/>
                                          </p:stCondLst>
                                        </p:cTn>
                                        <p:tgtEl>
                                          <p:spTgt spid="4"/>
                                        </p:tgtEl>
                                        <p:attrNameLst>
                                          <p:attrName>style.visibility</p:attrName>
                                        </p:attrNameLst>
                                      </p:cBhvr>
                                      <p:to>
                                        <p:strVal val="visible"/>
                                      </p:to>
                                    </p:set>
                                    <p:animEffect transition="in" filter="barn(outVertical)">
                                      <p:cBhvr>
                                        <p:cTn id="26" dur="2000"/>
                                        <p:tgtEl>
                                          <p:spTgt spid="4"/>
                                        </p:tgtEl>
                                      </p:cBhvr>
                                    </p:animEffect>
                                  </p:childTnLst>
                                </p:cTn>
                              </p:par>
                              <p:par>
                                <p:cTn id="27" presetID="22" presetClass="entr" presetSubtype="8" fill="hold" grpId="0" nodeType="withEffect">
                                  <p:stCondLst>
                                    <p:cond delay="1500"/>
                                  </p:stCondLst>
                                  <p:childTnLst>
                                    <p:set>
                                      <p:cBhvr>
                                        <p:cTn id="28" dur="1" fill="hold">
                                          <p:stCondLst>
                                            <p:cond delay="0"/>
                                          </p:stCondLst>
                                        </p:cTn>
                                        <p:tgtEl>
                                          <p:spTgt spid="3"/>
                                        </p:tgtEl>
                                        <p:attrNameLst>
                                          <p:attrName>style.visibility</p:attrName>
                                        </p:attrNameLst>
                                      </p:cBhvr>
                                      <p:to>
                                        <p:strVal val="visible"/>
                                      </p:to>
                                    </p:set>
                                    <p:animEffect transition="in" filter="wipe(left)">
                                      <p:cBhvr>
                                        <p:cTn id="29"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9D5C9812-BF6D-100E-692F-3B6ABB1030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Foto">
            <a:extLst>
              <a:ext uri="{FF2B5EF4-FFF2-40B4-BE49-F238E27FC236}">
                <a16:creationId xmlns:a16="http://schemas.microsoft.com/office/drawing/2014/main" id="{5CEA3C4C-2892-21A7-EA1F-17490EBC06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3" name="Rám">
            <a:extLst>
              <a:ext uri="{FF2B5EF4-FFF2-40B4-BE49-F238E27FC236}">
                <a16:creationId xmlns:a16="http://schemas.microsoft.com/office/drawing/2014/main" id="{B2FF2B3C-9361-01E0-B4E6-16F78B4608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2" name="Erb">
            <a:extLst>
              <a:ext uri="{FF2B5EF4-FFF2-40B4-BE49-F238E27FC236}">
                <a16:creationId xmlns:a16="http://schemas.microsoft.com/office/drawing/2014/main" id="{FB2C1B68-7263-6561-8DC9-52C66E8BDC2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3256" y="541834"/>
            <a:ext cx="1368152" cy="1724562"/>
          </a:xfrm>
          <a:prstGeom prst="rect">
            <a:avLst/>
          </a:prstGeom>
          <a:effectLst>
            <a:outerShdw blurRad="50800" dist="38100" dir="2700000" algn="tl" rotWithShape="0">
              <a:prstClr val="black">
                <a:alpha val="40000"/>
              </a:prstClr>
            </a:outerShdw>
          </a:effectLst>
        </p:spPr>
      </p:pic>
      <p:sp>
        <p:nvSpPr>
          <p:cNvPr id="6" name="Text">
            <a:extLst>
              <a:ext uri="{FF2B5EF4-FFF2-40B4-BE49-F238E27FC236}">
                <a16:creationId xmlns:a16="http://schemas.microsoft.com/office/drawing/2014/main" id="{5020AAC2-64A5-C3EC-3AB0-804FC289CBC8}"/>
              </a:ext>
            </a:extLst>
          </p:cNvPr>
          <p:cNvSpPr/>
          <p:nvPr/>
        </p:nvSpPr>
        <p:spPr>
          <a:xfrm>
            <a:off x="1139280" y="4862314"/>
            <a:ext cx="4334841" cy="2123658"/>
          </a:xfrm>
          <a:prstGeom prst="rect">
            <a:avLst/>
          </a:prstGeom>
          <a:noFill/>
          <a:effectLst>
            <a:glow rad="152400">
              <a:schemeClr val="accent1"/>
            </a:glow>
          </a:effectLst>
        </p:spPr>
        <p:txBody>
          <a:bodyPr wrap="none" lIns="91440" tIns="45720" rIns="91440" bIns="45720">
            <a:spAutoFit/>
            <a:scene3d>
              <a:camera prst="orthographicFront"/>
              <a:lightRig rig="sunrise" dir="t"/>
            </a:scene3d>
            <a:sp3d extrusionH="57150" prstMaterial="dkEdge">
              <a:bevelT w="38100" h="38100" prst="relaxedInset"/>
            </a:sp3d>
          </a:bodyPr>
          <a:lstStyle/>
          <a:p>
            <a:pPr algn="ctr"/>
            <a:r>
              <a:rPr lang="sk-SK" sz="6000" b="1" cap="none" spc="0">
                <a:ln>
                  <a:solidFill>
                    <a:schemeClr val="tx1">
                      <a:alpha val="87000"/>
                    </a:schemeClr>
                  </a:solidFill>
                </a:ln>
                <a:solidFill>
                  <a:schemeClr val="accent4"/>
                </a:solidFill>
                <a:effectLst>
                  <a:glow rad="228600">
                    <a:srgbClr val="F4CE9D"/>
                  </a:glow>
                </a:effectLst>
                <a:latin typeface="ProseAntique" panose="03020902040402020204" pitchFamily="66" charset="0"/>
              </a:rPr>
              <a:t>King</a:t>
            </a:r>
          </a:p>
          <a:p>
            <a:pPr algn="ctr"/>
            <a:r>
              <a:rPr lang="sk-SK" sz="7200" b="1">
                <a:ln>
                  <a:solidFill>
                    <a:schemeClr val="tx1">
                      <a:alpha val="87000"/>
                    </a:schemeClr>
                  </a:solidFill>
                </a:ln>
                <a:solidFill>
                  <a:schemeClr val="accent4"/>
                </a:solidFill>
                <a:effectLst>
                  <a:glow rad="228600">
                    <a:srgbClr val="F4CE9D"/>
                  </a:glow>
                </a:effectLst>
                <a:latin typeface="ProseAntique" panose="03020902040402020204" pitchFamily="66" charset="0"/>
              </a:rPr>
              <a:t>Charles III</a:t>
            </a:r>
          </a:p>
        </p:txBody>
      </p:sp>
    </p:spTree>
    <p:extLst>
      <p:ext uri="{BB962C8B-B14F-4D97-AF65-F5344CB8AC3E}">
        <p14:creationId xmlns:p14="http://schemas.microsoft.com/office/powerpoint/2010/main" val="3172643300"/>
      </p:ext>
    </p:extLst>
  </p:cSld>
  <p:clrMapOvr>
    <a:masterClrMapping/>
  </p:clrMapOvr>
  <mc:AlternateContent xmlns:mc="http://schemas.openxmlformats.org/markup-compatibility/2006" xmlns:p14="http://schemas.microsoft.com/office/powerpoint/2010/main">
    <mc:Choice Requires="p14">
      <p:transition spd="slow" p14:dur="2500" advClick="0" advTm="12000">
        <p:wedge/>
      </p:transition>
    </mc:Choice>
    <mc:Fallback xmlns="">
      <p:transition spd="slow" advClick="0"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1" presetClass="entr" presetSubtype="0" fill="hold" grpId="0" nodeType="afterEffect">
                                  <p:stCondLst>
                                    <p:cond delay="1000"/>
                                  </p:stCondLst>
                                  <p:iterate type="lt">
                                    <p:tmAbs val="400"/>
                                  </p:iterate>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42218" y="684378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800000" y="5544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800000" y="4968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11" name="Fotografie 2">
            <a:extLst>
              <a:ext uri="{FF2B5EF4-FFF2-40B4-BE49-F238E27FC236}">
                <a16:creationId xmlns:a16="http://schemas.microsoft.com/office/drawing/2014/main" id="{26F9EC7E-17D9-4F07-8899-A37CEA42CED1}"/>
              </a:ext>
            </a:extLst>
          </p:cNvPr>
          <p:cNvSpPr/>
          <p:nvPr/>
        </p:nvSpPr>
        <p:spPr>
          <a:xfrm>
            <a:off x="1800000" y="3600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400">
                <a:solidFill>
                  <a:prstClr val="black"/>
                </a:solidFill>
                <a:latin typeface="Nadianne" panose="03020902050305070206" pitchFamily="66" charset="0"/>
              </a:rPr>
              <a:t>Korom János  (Austria)</a:t>
            </a:r>
            <a:endPar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9" name="Fotografie 1">
            <a:extLst>
              <a:ext uri="{FF2B5EF4-FFF2-40B4-BE49-F238E27FC236}">
                <a16:creationId xmlns:a16="http://schemas.microsoft.com/office/drawing/2014/main" id="{8A943F77-9CAD-44CA-9947-0D7C2DE95600}"/>
              </a:ext>
            </a:extLst>
          </p:cNvPr>
          <p:cNvSpPr/>
          <p:nvPr/>
        </p:nvSpPr>
        <p:spPr>
          <a:xfrm>
            <a:off x="1800000" y="3024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400">
                <a:solidFill>
                  <a:prstClr val="black"/>
                </a:solidFill>
                <a:latin typeface="Nadianne" panose="03020902050305070206" pitchFamily="66" charset="0"/>
              </a:rPr>
              <a:t>Paula Funnel  (UK)</a:t>
            </a:r>
            <a:endPar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16" name="Hudba">
            <a:extLst>
              <a:ext uri="{FF2B5EF4-FFF2-40B4-BE49-F238E27FC236}">
                <a16:creationId xmlns:a16="http://schemas.microsoft.com/office/drawing/2014/main" id="{39178D16-2F76-4235-9FD6-FFABA7B8268E}"/>
              </a:ext>
            </a:extLst>
          </p:cNvPr>
          <p:cNvSpPr/>
          <p:nvPr/>
        </p:nvSpPr>
        <p:spPr>
          <a:xfrm>
            <a:off x="1800000" y="2448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sk-SK" sz="2400">
                <a:solidFill>
                  <a:prstClr val="black"/>
                </a:solidFill>
                <a:latin typeface="Nadianne" panose="03020902050305070206" pitchFamily="66" charset="0"/>
              </a:rPr>
              <a:t>Bach - Cello Suite</a:t>
            </a:r>
            <a:endParaRPr kumimoji="0" lang="fr-FR"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20" name="Rok">
            <a:extLst>
              <a:ext uri="{FF2B5EF4-FFF2-40B4-BE49-F238E27FC236}">
                <a16:creationId xmlns:a16="http://schemas.microsoft.com/office/drawing/2014/main" id="{F5420CD4-49D3-4E47-88DA-F3C7894A893C}"/>
              </a:ext>
            </a:extLst>
          </p:cNvPr>
          <p:cNvSpPr/>
          <p:nvPr/>
        </p:nvSpPr>
        <p:spPr>
          <a:xfrm>
            <a:off x="12732568" y="532081"/>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2022</a:t>
            </a:r>
          </a:p>
        </p:txBody>
      </p:sp>
      <p:sp>
        <p:nvSpPr>
          <p:cNvPr id="12" name="Poďakovanie">
            <a:extLst>
              <a:ext uri="{FF2B5EF4-FFF2-40B4-BE49-F238E27FC236}">
                <a16:creationId xmlns:a16="http://schemas.microsoft.com/office/drawing/2014/main" id="{2887FFE3-A799-40C7-824A-B17F2552B803}"/>
              </a:ext>
            </a:extLst>
          </p:cNvPr>
          <p:cNvSpPr/>
          <p:nvPr/>
        </p:nvSpPr>
        <p:spPr>
          <a:xfrm>
            <a:off x="2754000" y="4344030"/>
            <a:ext cx="7812000" cy="360000"/>
          </a:xfrm>
          <a:prstGeom prst="chevron">
            <a:avLst>
              <a:gd name="adj" fmla="val 0"/>
            </a:avLst>
          </a:prstGeom>
          <a:gradFill flip="none" rotWithShape="1">
            <a:gsLst>
              <a:gs pos="99000">
                <a:schemeClr val="accent2">
                  <a:lumMod val="67000"/>
                </a:schemeClr>
              </a:gs>
              <a:gs pos="88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Thanks to all</a:t>
            </a:r>
            <a:r>
              <a:rPr kumimoji="0" lang="sk-SK"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en-US"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owners for the cooperation.</a:t>
            </a:r>
          </a:p>
        </p:txBody>
      </p:sp>
      <p:pic>
        <p:nvPicPr>
          <p:cNvPr id="4" name="Rám">
            <a:extLst>
              <a:ext uri="{FF2B5EF4-FFF2-40B4-BE49-F238E27FC236}">
                <a16:creationId xmlns:a16="http://schemas.microsoft.com/office/drawing/2014/main" id="{99B7C104-0E34-1590-B124-19E703580D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305104571"/>
      </p:ext>
    </p:extLst>
  </p:cSld>
  <p:clrMapOvr>
    <a:masterClrMapping/>
  </p:clrMapOvr>
  <mc:AlternateContent xmlns:mc="http://schemas.openxmlformats.org/markup-compatibility/2006" xmlns:p14="http://schemas.microsoft.com/office/powerpoint/2010/main">
    <mc:Choice Requires="p14">
      <p:transition spd="slow" p14:dur="2000" advClick="0" advTm="17000">
        <p:fade/>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2000"/>
                                        <p:tgtEl>
                                          <p:spTgt spid="11"/>
                                        </p:tgtEl>
                                      </p:cBhvr>
                                    </p:animEffect>
                                  </p:childTnLst>
                                </p:cTn>
                              </p:par>
                            </p:childTnLst>
                          </p:cTn>
                        </p:par>
                        <p:par>
                          <p:cTn id="21" fill="hold">
                            <p:stCondLst>
                              <p:cond delay="55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500"/>
                                        <p:tgtEl>
                                          <p:spTgt spid="12"/>
                                        </p:tgtEl>
                                      </p:cBhvr>
                                    </p:animEffect>
                                    <p:anim calcmode="lin" valueType="num">
                                      <p:cBhvr>
                                        <p:cTn id="25" dur="1500" fill="hold"/>
                                        <p:tgtEl>
                                          <p:spTgt spid="12"/>
                                        </p:tgtEl>
                                        <p:attrNameLst>
                                          <p:attrName>ppt_x</p:attrName>
                                        </p:attrNameLst>
                                      </p:cBhvr>
                                      <p:tavLst>
                                        <p:tav tm="0">
                                          <p:val>
                                            <p:strVal val="#ppt_x"/>
                                          </p:val>
                                        </p:tav>
                                        <p:tav tm="100000">
                                          <p:val>
                                            <p:strVal val="#ppt_x"/>
                                          </p:val>
                                        </p:tav>
                                      </p:tavLst>
                                    </p:anim>
                                    <p:anim calcmode="lin" valueType="num">
                                      <p:cBhvr>
                                        <p:cTn id="26" dur="15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7000"/>
                            </p:stCondLst>
                            <p:childTnLst>
                              <p:par>
                                <p:cTn id="28" presetID="22" presetClass="entr" presetSubtype="8"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2000"/>
                                        <p:tgtEl>
                                          <p:spTgt spid="21"/>
                                        </p:tgtEl>
                                      </p:cBhvr>
                                    </p:animEffect>
                                  </p:childTnLst>
                                </p:cTn>
                              </p:par>
                              <p:par>
                                <p:cTn id="31" presetID="22" presetClass="entr" presetSubtype="8" fill="hold" grpId="0" nodeType="withEffect">
                                  <p:stCondLst>
                                    <p:cond delay="1250"/>
                                  </p:stCondLst>
                                  <p:childTnLst>
                                    <p:set>
                                      <p:cBhvr>
                                        <p:cTn id="32" dur="1" fill="hold">
                                          <p:stCondLst>
                                            <p:cond delay="0"/>
                                          </p:stCondLst>
                                        </p:cTn>
                                        <p:tgtEl>
                                          <p:spTgt spid="24"/>
                                        </p:tgtEl>
                                        <p:attrNameLst>
                                          <p:attrName>style.visibility</p:attrName>
                                        </p:attrNameLst>
                                      </p:cBhvr>
                                      <p:to>
                                        <p:strVal val="visible"/>
                                      </p:to>
                                    </p:set>
                                    <p:animEffect transition="in" filter="wipe(left)">
                                      <p:cBhvr>
                                        <p:cTn id="33" dur="2000"/>
                                        <p:tgtEl>
                                          <p:spTgt spid="24"/>
                                        </p:tgtEl>
                                      </p:cBhvr>
                                    </p:animEffect>
                                  </p:childTnLst>
                                </p:cTn>
                              </p:par>
                            </p:childTnLst>
                          </p:cTn>
                        </p:par>
                        <p:par>
                          <p:cTn id="34" fill="hold">
                            <p:stCondLst>
                              <p:cond delay="10250"/>
                            </p:stCondLst>
                            <p:childTnLst>
                              <p:par>
                                <p:cTn id="35" presetID="10" presetClass="entr" presetSubtype="0" fill="hold" nodeType="afterEffect">
                                  <p:stCondLst>
                                    <p:cond delay="50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1" grpId="0" animBg="1"/>
      <p:bldP spid="9" grpId="0" animBg="1"/>
      <p:bldP spid="16" grpId="0" animBg="1"/>
      <p:bldP spid="20" grpId="0" animBg="1"/>
      <p:bldP spid="1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355304" y="5798419"/>
            <a:ext cx="10092953" cy="830997"/>
          </a:xfrm>
          <a:prstGeom prst="rect">
            <a:avLst/>
          </a:prstGeom>
          <a:noFill/>
        </p:spPr>
        <p:txBody>
          <a:bodyPr wrap="square">
            <a:spAutoFit/>
          </a:bodyPr>
          <a:lstStyle/>
          <a:p>
            <a:pPr marL="0" marR="0" lvl="0" indent="0" algn="ctr" defTabSz="1360628"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69184" y="6695614"/>
            <a:ext cx="1712328" cy="1015663"/>
          </a:xfrm>
          <a:prstGeom prst="rect">
            <a:avLst/>
          </a:prstGeom>
          <a:noFill/>
        </p:spPr>
        <p:txBody>
          <a:bodyPr wrap="none" rtlCol="0">
            <a:spAutoFit/>
          </a:bodyPr>
          <a:lstStyle/>
          <a:p>
            <a:pPr marL="0" marR="0" lvl="0" indent="0" algn="r" defTabSz="1360628" rtl="0" eaLnBrk="1" fontAlgn="auto" latinLnBrk="0" hangingPunct="1">
              <a:lnSpc>
                <a:spcPct val="100000"/>
              </a:lnSpc>
              <a:spcBef>
                <a:spcPts val="0"/>
              </a:spcBef>
              <a:spcAft>
                <a:spcPts val="0"/>
              </a:spcAft>
              <a:buClrTx/>
              <a:buSzTx/>
              <a:buFontTx/>
              <a:buNone/>
              <a:tabLst/>
              <a:defRPr/>
            </a:pPr>
            <a:r>
              <a:rPr kumimoji="0" lang="sk-SK" sz="6000" b="1" i="0" u="none" strike="noStrike" kern="1200" cap="none" spc="0" normalizeH="0" baseline="0" noProof="0" dirty="0" err="1">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a typeface="+mn-ea"/>
                <a:cs typeface="+mn-cs"/>
              </a:rPr>
              <a:t>Steve</a:t>
            </a:r>
            <a:endParaRPr kumimoji="0" lang="sk-SK" sz="6000" b="1" i="0" u="none" strike="noStrike" kern="1200" cap="none" spc="0" normalizeH="0" baseline="0" noProof="0" dirty="0">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a typeface="+mn-ea"/>
              <a:cs typeface="+mn-cs"/>
            </a:endParaRPr>
          </a:p>
        </p:txBody>
      </p:sp>
      <p:sp>
        <p:nvSpPr>
          <p:cNvPr id="8" name="Video">
            <a:hlinkClick r:id="rId4"/>
            <a:extLst>
              <a:ext uri="{FF2B5EF4-FFF2-40B4-BE49-F238E27FC236}">
                <a16:creationId xmlns:a16="http://schemas.microsoft.com/office/drawing/2014/main" id="{83643BC5-C6AF-4157-BAEA-095F9A8D059D}"/>
              </a:ext>
            </a:extLst>
          </p:cNvPr>
          <p:cNvSpPr/>
          <p:nvPr/>
        </p:nvSpPr>
        <p:spPr>
          <a:xfrm>
            <a:off x="6755904" y="3797327"/>
            <a:ext cx="2508702"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CLICK for my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248" y="1754315"/>
            <a:ext cx="3830107" cy="2039532"/>
          </a:xfrm>
          <a:prstGeom prst="rect">
            <a:avLst/>
          </a:prstGeom>
        </p:spPr>
      </p:pic>
      <p:sp>
        <p:nvSpPr>
          <p:cNvPr id="9" name="Mail">
            <a:extLst>
              <a:ext uri="{FF2B5EF4-FFF2-40B4-BE49-F238E27FC236}">
                <a16:creationId xmlns:a16="http://schemas.microsoft.com/office/drawing/2014/main" id="{898DB147-36EB-43D7-BE9F-CE1D4B768BAF}"/>
              </a:ext>
            </a:extLst>
          </p:cNvPr>
          <p:cNvSpPr txBox="1"/>
          <p:nvPr/>
        </p:nvSpPr>
        <p:spPr>
          <a:xfrm>
            <a:off x="2743045" y="924126"/>
            <a:ext cx="3528393" cy="984885"/>
          </a:xfrm>
          <a:prstGeom prst="rect">
            <a:avLst/>
          </a:prstGeom>
          <a:solidFill>
            <a:schemeClr val="tx1"/>
          </a:solid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000" b="1" i="1"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Welcome in all languages</a:t>
            </a:r>
            <a:r>
              <a:rPr kumimoji="0" lang="sk-SK" sz="2400" b="0" i="0"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I can translate your mails!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600" b="0" i="0" u="none" strike="noStrike" kern="1200" cap="none" spc="0" normalizeH="0" baseline="0" noProof="0">
                <a:ln>
                  <a:noFill/>
                </a:ln>
                <a:solidFill>
                  <a:srgbClr val="FFFF00"/>
                </a:solidFill>
                <a:effectLst/>
                <a:uLnTx/>
                <a:uFillTx/>
                <a:latin typeface="Arial" panose="020B0604020202020204" pitchFamily="34" charset="0"/>
                <a:ea typeface="+mn-ea"/>
                <a:cs typeface="Arial" panose="020B0604020202020204" pitchFamily="34" charset="0"/>
                <a:hlinkClick r:id="rId6">
                  <a:extLst>
                    <a:ext uri="{A12FA001-AC4F-418D-AE19-62706E023703}">
                      <ahyp:hlinkClr xmlns:ahyp="http://schemas.microsoft.com/office/drawing/2018/hyperlinkcolor" val="tx"/>
                    </a:ext>
                  </a:extLst>
                </a:hlinkClick>
              </a:rPr>
              <a:t>pista2011@gmail.com</a:t>
            </a:r>
            <a:endParaRPr kumimoji="0" lang="sk-SK" sz="1600" b="0" i="0" u="none" strike="noStrike" kern="1200" cap="none" spc="0" normalizeH="0" baseline="0" noProof="0">
              <a:ln>
                <a:noFill/>
              </a:ln>
              <a:solidFill>
                <a:srgbClr val="FFFF00"/>
              </a:solidFill>
              <a:effectLst/>
              <a:uLnTx/>
              <a:uFillTx/>
              <a:latin typeface="Arial" panose="020B0604020202020204" pitchFamily="34" charset="0"/>
              <a:ea typeface="+mn-ea"/>
              <a:cs typeface="Arial" panose="020B0604020202020204" pitchFamily="34" charset="0"/>
            </a:endParaRPr>
          </a:p>
        </p:txBody>
      </p:sp>
      <p:sp>
        <p:nvSpPr>
          <p:cNvPr id="10" name="Video">
            <a:hlinkClick r:id="rId7"/>
            <a:extLst>
              <a:ext uri="{FF2B5EF4-FFF2-40B4-BE49-F238E27FC236}">
                <a16:creationId xmlns:a16="http://schemas.microsoft.com/office/drawing/2014/main" id="{40CD13C0-64E3-4F29-8EF7-2A884747AC43}"/>
              </a:ext>
            </a:extLst>
          </p:cNvPr>
          <p:cNvSpPr/>
          <p:nvPr/>
        </p:nvSpPr>
        <p:spPr>
          <a:xfrm>
            <a:off x="9816646" y="3797327"/>
            <a:ext cx="2508702"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CLICK for my PPSX</a:t>
            </a:r>
          </a:p>
        </p:txBody>
      </p:sp>
    </p:spTree>
    <p:extLst>
      <p:ext uri="{BB962C8B-B14F-4D97-AF65-F5344CB8AC3E}">
        <p14:creationId xmlns:p14="http://schemas.microsoft.com/office/powerpoint/2010/main" val="417901765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1"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2000"/>
                                        <p:tgtEl>
                                          <p:spTgt spid="9"/>
                                        </p:tgtEl>
                                      </p:cBhvr>
                                    </p:animEffect>
                                  </p:childTnLst>
                                </p:cTn>
                              </p:par>
                            </p:childTnLst>
                          </p:cTn>
                        </p:par>
                        <p:par>
                          <p:cTn id="25" fill="hold">
                            <p:stCondLst>
                              <p:cond delay="92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par>
                          <p:cTn id="29" fill="hold">
                            <p:stCondLst>
                              <p:cond delay="11201"/>
                            </p:stCondLst>
                            <p:childTnLst>
                              <p:par>
                                <p:cTn id="30" presetID="10" presetClass="entr" presetSubtype="0" fill="hold" grpId="0" nodeType="afterEffect">
                                  <p:stCondLst>
                                    <p:cond delay="5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9" grpId="0" animBg="1"/>
      <p:bldP spid="10"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3">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13">
      <a:majorFont>
        <a:latin typeface="Arial"/>
        <a:ea typeface=""/>
        <a:cs typeface=""/>
      </a:majorFont>
      <a:minorFont>
        <a:latin typeface="Arial"/>
        <a:ea typeface=""/>
        <a:cs typeface=""/>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1">
      <a:majorFont>
        <a:latin typeface="Arial"/>
        <a:ea typeface=""/>
        <a:cs typeface=""/>
      </a:majorFont>
      <a:minorFont>
        <a:latin typeface="Arial"/>
        <a:ea typeface=""/>
        <a:cs typeface=""/>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8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Office Theme</Template>
  <TotalTime>0</TotalTime>
  <Words>772</Words>
  <Application>Microsoft Office PowerPoint</Application>
  <PresentationFormat>Vlastná</PresentationFormat>
  <Paragraphs>88</Paragraphs>
  <Slides>52</Slides>
  <Notes>0</Notes>
  <HiddenSlides>0</HiddenSlides>
  <MMClips>0</MMClips>
  <ScaleCrop>false</ScaleCrop>
  <HeadingPairs>
    <vt:vector size="6" baseType="variant">
      <vt:variant>
        <vt:lpstr>Použité písma</vt:lpstr>
      </vt:variant>
      <vt:variant>
        <vt:i4>11</vt:i4>
      </vt:variant>
      <vt:variant>
        <vt:lpstr>Motív</vt:lpstr>
      </vt:variant>
      <vt:variant>
        <vt:i4>6</vt:i4>
      </vt:variant>
      <vt:variant>
        <vt:lpstr>Nadpisy snímok</vt:lpstr>
      </vt:variant>
      <vt:variant>
        <vt:i4>52</vt:i4>
      </vt:variant>
    </vt:vector>
  </HeadingPairs>
  <TitlesOfParts>
    <vt:vector size="69" baseType="lpstr">
      <vt:lpstr>Arial</vt:lpstr>
      <vt:lpstr>Tekton Pro</vt:lpstr>
      <vt:lpstr>Balloon XBd BT</vt:lpstr>
      <vt:lpstr>ProseAntique</vt:lpstr>
      <vt:lpstr>Old English</vt:lpstr>
      <vt:lpstr>Shogun</vt:lpstr>
      <vt:lpstr>Wingdings</vt:lpstr>
      <vt:lpstr>Nadianne</vt:lpstr>
      <vt:lpstr>Bahamas</vt:lpstr>
      <vt:lpstr>Kristen ITC</vt:lpstr>
      <vt:lpstr>Amherst</vt:lpstr>
      <vt:lpstr>Motív balíka Office</vt:lpstr>
      <vt:lpstr>3_Motív Office</vt:lpstr>
      <vt:lpstr>2_Motív Office</vt:lpstr>
      <vt:lpstr>4_Motív balíka Office</vt:lpstr>
      <vt:lpstr>8_Motív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2022-09-18T14:03:59Z</dcterms:modified>
</cp:coreProperties>
</file>