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 id="2147483684" r:id="rId4"/>
  </p:sldMasterIdLst>
  <p:sldIdLst>
    <p:sldId id="267" r:id="rId5"/>
    <p:sldId id="258" r:id="rId6"/>
    <p:sldId id="289" r:id="rId7"/>
    <p:sldId id="290" r:id="rId8"/>
    <p:sldId id="291" r:id="rId9"/>
    <p:sldId id="292" r:id="rId10"/>
    <p:sldId id="293" r:id="rId11"/>
    <p:sldId id="294" r:id="rId12"/>
    <p:sldId id="435" r:id="rId13"/>
    <p:sldId id="295" r:id="rId14"/>
    <p:sldId id="436" r:id="rId15"/>
    <p:sldId id="437" r:id="rId16"/>
    <p:sldId id="438" r:id="rId17"/>
    <p:sldId id="439" r:id="rId18"/>
    <p:sldId id="440" r:id="rId19"/>
    <p:sldId id="443" r:id="rId20"/>
    <p:sldId id="491" r:id="rId21"/>
    <p:sldId id="444" r:id="rId22"/>
    <p:sldId id="453" r:id="rId23"/>
    <p:sldId id="407" r:id="rId24"/>
    <p:sldId id="471" r:id="rId25"/>
    <p:sldId id="464" r:id="rId26"/>
    <p:sldId id="472" r:id="rId27"/>
    <p:sldId id="463" r:id="rId28"/>
    <p:sldId id="458" r:id="rId29"/>
    <p:sldId id="450" r:id="rId30"/>
    <p:sldId id="484" r:id="rId31"/>
    <p:sldId id="474" r:id="rId32"/>
    <p:sldId id="476" r:id="rId33"/>
    <p:sldId id="485" r:id="rId34"/>
    <p:sldId id="457" r:id="rId35"/>
    <p:sldId id="481" r:id="rId36"/>
    <p:sldId id="475" r:id="rId37"/>
    <p:sldId id="478" r:id="rId38"/>
    <p:sldId id="486" r:id="rId39"/>
    <p:sldId id="488" r:id="rId40"/>
    <p:sldId id="480" r:id="rId41"/>
    <p:sldId id="490" r:id="rId42"/>
    <p:sldId id="454" r:id="rId43"/>
    <p:sldId id="489" r:id="rId44"/>
    <p:sldId id="266" r:id="rId45"/>
    <p:sldId id="492" r:id="rId46"/>
  </p:sldIdLst>
  <p:sldSz cx="9144000" cy="6858000" type="screen4x3"/>
  <p:notesSz cx="6858000" cy="9144000"/>
  <p:embeddedFontLst>
    <p:embeddedFont>
      <p:font typeface="Verdana" panose="020B0604030504040204" pitchFamily="34" charset="0"/>
      <p:regular r:id="rId47"/>
      <p:bold r:id="rId48"/>
      <p:italic r:id="rId49"/>
      <p:boldItalic r:id="rId50"/>
    </p:embeddedFont>
    <p:embeddedFont>
      <p:font typeface="Bertram CE" panose="04020905020D02060204" pitchFamily="82" charset="0"/>
      <p:regular r:id="rId51"/>
    </p:embeddedFont>
    <p:embeddedFont>
      <p:font typeface="Calibri" panose="020F0502020204030204" pitchFamily="34" charset="0"/>
      <p:regular r:id="rId52"/>
      <p:bold r:id="rId53"/>
      <p:italic r:id="rId54"/>
      <p:boldItalic r:id="rId55"/>
    </p:embeddedFont>
    <p:embeddedFont>
      <p:font typeface="Cupertino" pitchFamily="2" charset="0"/>
      <p:regular r:id="rId56"/>
      <p:italic r:id="rId57"/>
    </p:embeddedFont>
    <p:embeddedFont>
      <p:font typeface="Berlin Sans FB Demi" panose="020E0802020502020306" pitchFamily="34" charset="0"/>
      <p:bold r:id="rId58"/>
    </p:embeddedFont>
    <p:embeddedFont>
      <p:font typeface="Garamond" panose="02020404030301010803" pitchFamily="18" charset="0"/>
      <p:regular r:id="rId59"/>
      <p:bold r:id="rId60"/>
      <p:italic r:id="rId61"/>
    </p:embeddedFont>
    <p:embeddedFont>
      <p:font typeface="Freefrm721 Blk BT" panose="03060902040402060B05" pitchFamily="66" charset="-18"/>
      <p:italic r:id="rId62"/>
    </p:embeddedFont>
    <p:embeddedFont>
      <p:font typeface="Nadianne" panose="03020902050305070206" pitchFamily="66" charset="0"/>
      <p:bold r:id="rId63"/>
    </p:embeddedFont>
    <p:embeddedFont>
      <p:font typeface="Arial Black" panose="020B0A04020102020204" pitchFamily="34" charset="0"/>
      <p:bold r:id="rId64"/>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ESaIv6ZDjtCCjvVjfP1A==" hashData="GAnCKZ/PpAO9xmJ1rMgoSzGxQv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8431"/>
    <a:srgbClr val="F4750C"/>
    <a:srgbClr val="006600"/>
    <a:srgbClr val="082FAA"/>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99" autoAdjust="0"/>
    <p:restoredTop sz="94660"/>
  </p:normalViewPr>
  <p:slideViewPr>
    <p:cSldViewPr>
      <p:cViewPr varScale="1">
        <p:scale>
          <a:sx n="107" d="100"/>
          <a:sy n="107" d="100"/>
        </p:scale>
        <p:origin x="-210" y="-84"/>
      </p:cViewPr>
      <p:guideLst>
        <p:guide orient="horz" pos="2160"/>
        <p:guide pos="2880"/>
      </p:guideLst>
    </p:cSldViewPr>
  </p:slideViewPr>
  <p:notesTextViewPr>
    <p:cViewPr>
      <p:scale>
        <a:sx n="1" d="1"/>
        <a:sy n="1" d="1"/>
      </p:scale>
      <p:origin x="0" y="0"/>
    </p:cViewPr>
  </p:notesTextViewPr>
  <p:sorterViewPr>
    <p:cViewPr>
      <p:scale>
        <a:sx n="90" d="100"/>
        <a:sy n="90" d="100"/>
      </p:scale>
      <p:origin x="0" y="18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schemas.openxmlformats.org/officeDocument/2006/relationships/font" Target="fonts/font17.fntdata"/><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7.fntdata"/><Relationship Id="rId58" Type="http://schemas.openxmlformats.org/officeDocument/2006/relationships/font" Target="fonts/font12.fntdata"/><Relationship Id="rId66"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 Id="rId57" Type="http://schemas.openxmlformats.org/officeDocument/2006/relationships/font" Target="fonts/font11.fntdata"/><Relationship Id="rId61" Type="http://schemas.openxmlformats.org/officeDocument/2006/relationships/font" Target="fonts/font1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6.fntdata"/><Relationship Id="rId60" Type="http://schemas.openxmlformats.org/officeDocument/2006/relationships/font" Target="fonts/font14.fntdata"/><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font" Target="fonts/font18.fntdata"/><Relationship Id="rId8" Type="http://schemas.openxmlformats.org/officeDocument/2006/relationships/slide" Target="slides/slide4.xml"/><Relationship Id="rId51" Type="http://schemas.openxmlformats.org/officeDocument/2006/relationships/font" Target="fonts/font5.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3.fntdata"/><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8.fntdata"/><Relationship Id="rId62" Type="http://schemas.openxmlformats.org/officeDocument/2006/relationships/font" Target="fonts/font1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26. 4. 2015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209293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26. 4. 2015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340558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t>26. 4. 2015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689513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t>26. 4. 2015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11776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t>26. 4. 2015</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674345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t>26. 4. 2015</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99497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t>26. 4. 2015</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297526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26. 4. 2015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808731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26. 4. 2015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2749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26. 4. 2015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420116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26. 4. 2015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445146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903012F4-E73F-418D-95A0-6E09FA4653BC}" type="datetime1">
              <a:rPr lang="sk-SK"/>
              <a:pPr>
                <a:defRPr/>
              </a:pPr>
              <a:t>26. 4. 2015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A228D44E-B8B0-4AA9-AF51-D712B5B68EA5}" type="slidenum">
              <a:rPr lang="sk-SK"/>
              <a:pPr>
                <a:defRPr/>
              </a:pPr>
              <a:t>‹#›</a:t>
            </a:fld>
            <a:endParaRPr lang="sk-SK"/>
          </a:p>
        </p:txBody>
      </p:sp>
    </p:spTree>
    <p:extLst>
      <p:ext uri="{BB962C8B-B14F-4D97-AF65-F5344CB8AC3E}">
        <p14:creationId xmlns:p14="http://schemas.microsoft.com/office/powerpoint/2010/main" val="3648299515"/>
      </p:ext>
    </p:extLst>
  </p:cSld>
  <p:clrMapOvr>
    <a:masterClrMapping/>
  </p:clrMapOvr>
  <p:transition spd="med" advClick="0" advTm="600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841073B0-626B-40BE-BB9D-3B6F2041261D}" type="datetime1">
              <a:rPr lang="sk-SK"/>
              <a:pPr>
                <a:defRPr/>
              </a:pPr>
              <a:t>26. 4. 2015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F83DAFB4-FFBD-4860-87E3-7B3ADF9473A7}" type="slidenum">
              <a:rPr lang="sk-SK"/>
              <a:pPr>
                <a:defRPr/>
              </a:pPr>
              <a:t>‹#›</a:t>
            </a:fld>
            <a:endParaRPr lang="sk-SK"/>
          </a:p>
        </p:txBody>
      </p:sp>
    </p:spTree>
    <p:extLst>
      <p:ext uri="{BB962C8B-B14F-4D97-AF65-F5344CB8AC3E}">
        <p14:creationId xmlns:p14="http://schemas.microsoft.com/office/powerpoint/2010/main" val="857644960"/>
      </p:ext>
    </p:extLst>
  </p:cSld>
  <p:clrMapOvr>
    <a:masterClrMapping/>
  </p:clrMapOvr>
  <p:transition spd="med" advClick="0" advTm="600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5C12104-9B72-4EC8-9288-D078FC788515}" type="datetime1">
              <a:rPr lang="sk-SK"/>
              <a:pPr>
                <a:defRPr/>
              </a:pPr>
              <a:t>26. 4. 2015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FA502957-B898-480D-8BC0-F333C271F61C}" type="slidenum">
              <a:rPr lang="sk-SK"/>
              <a:pPr>
                <a:defRPr/>
              </a:pPr>
              <a:t>‹#›</a:t>
            </a:fld>
            <a:endParaRPr lang="sk-SK"/>
          </a:p>
        </p:txBody>
      </p:sp>
    </p:spTree>
    <p:extLst>
      <p:ext uri="{BB962C8B-B14F-4D97-AF65-F5344CB8AC3E}">
        <p14:creationId xmlns:p14="http://schemas.microsoft.com/office/powerpoint/2010/main" val="157231775"/>
      </p:ext>
    </p:extLst>
  </p:cSld>
  <p:clrMapOvr>
    <a:masterClrMapping/>
  </p:clrMapOvr>
  <p:transition spd="med" advClick="0" advTm="600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5428DC75-0997-4A58-ADFF-399F8D2B85F0}" type="datetime1">
              <a:rPr lang="sk-SK"/>
              <a:pPr>
                <a:defRPr/>
              </a:pPr>
              <a:t>26. 4. 2015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7D480F16-DBCF-4638-82A1-45358CD8FAFF}" type="slidenum">
              <a:rPr lang="sk-SK"/>
              <a:pPr>
                <a:defRPr/>
              </a:pPr>
              <a:t>‹#›</a:t>
            </a:fld>
            <a:endParaRPr lang="sk-SK"/>
          </a:p>
        </p:txBody>
      </p:sp>
    </p:spTree>
    <p:extLst>
      <p:ext uri="{BB962C8B-B14F-4D97-AF65-F5344CB8AC3E}">
        <p14:creationId xmlns:p14="http://schemas.microsoft.com/office/powerpoint/2010/main" val="4053666936"/>
      </p:ext>
    </p:extLst>
  </p:cSld>
  <p:clrMapOvr>
    <a:masterClrMapping/>
  </p:clrMapOvr>
  <p:transition spd="med" advClick="0" advTm="600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ABF1DE0-61A4-4094-8990-31D27BA291B0}" type="datetime1">
              <a:rPr lang="sk-SK"/>
              <a:pPr>
                <a:defRPr/>
              </a:pPr>
              <a:t>26. 4. 2015</a:t>
            </a:fld>
            <a:endParaRPr lang="sk-SK"/>
          </a:p>
        </p:txBody>
      </p:sp>
      <p:sp>
        <p:nvSpPr>
          <p:cNvPr id="8" name="Zástupný symbol päty 4"/>
          <p:cNvSpPr>
            <a:spLocks noGrp="1"/>
          </p:cNvSpPr>
          <p:nvPr>
            <p:ph type="ftr" sz="quarter" idx="11"/>
          </p:nvPr>
        </p:nvSpPr>
        <p:spPr/>
        <p:txBody>
          <a:bodyPr/>
          <a:lstStyle>
            <a:lvl1pPr>
              <a:defRPr/>
            </a:lvl1pPr>
          </a:lstStyle>
          <a:p>
            <a:pPr>
              <a:defRPr/>
            </a:pPr>
            <a:endParaRPr lang="sk-SK"/>
          </a:p>
        </p:txBody>
      </p:sp>
      <p:sp>
        <p:nvSpPr>
          <p:cNvPr id="9" name="Zástupný symbol čísla snímky 5"/>
          <p:cNvSpPr>
            <a:spLocks noGrp="1"/>
          </p:cNvSpPr>
          <p:nvPr>
            <p:ph type="sldNum" sz="quarter" idx="12"/>
          </p:nvPr>
        </p:nvSpPr>
        <p:spPr/>
        <p:txBody>
          <a:bodyPr/>
          <a:lstStyle>
            <a:lvl1pPr>
              <a:defRPr/>
            </a:lvl1pPr>
          </a:lstStyle>
          <a:p>
            <a:pPr>
              <a:defRPr/>
            </a:pPr>
            <a:fld id="{F3DE35CE-8217-4579-9366-C4009757840C}" type="slidenum">
              <a:rPr lang="sk-SK"/>
              <a:pPr>
                <a:defRPr/>
              </a:pPr>
              <a:t>‹#›</a:t>
            </a:fld>
            <a:endParaRPr lang="sk-SK"/>
          </a:p>
        </p:txBody>
      </p:sp>
    </p:spTree>
    <p:extLst>
      <p:ext uri="{BB962C8B-B14F-4D97-AF65-F5344CB8AC3E}">
        <p14:creationId xmlns:p14="http://schemas.microsoft.com/office/powerpoint/2010/main" val="2330514186"/>
      </p:ext>
    </p:extLst>
  </p:cSld>
  <p:clrMapOvr>
    <a:masterClrMapping/>
  </p:clrMapOvr>
  <p:transition spd="med" advClick="0" advTm="6000">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48343C2E-2726-40CF-A6F6-54ACCEECDB6F}" type="datetime1">
              <a:rPr lang="sk-SK"/>
              <a:pPr>
                <a:defRPr/>
              </a:pPr>
              <a:t>26. 4. 2015</a:t>
            </a:fld>
            <a:endParaRPr lang="sk-SK"/>
          </a:p>
        </p:txBody>
      </p:sp>
      <p:sp>
        <p:nvSpPr>
          <p:cNvPr id="4" name="Zástupný symbol päty 4"/>
          <p:cNvSpPr>
            <a:spLocks noGrp="1"/>
          </p:cNvSpPr>
          <p:nvPr>
            <p:ph type="ftr" sz="quarter" idx="11"/>
          </p:nvPr>
        </p:nvSpPr>
        <p:spPr/>
        <p:txBody>
          <a:bodyPr/>
          <a:lstStyle>
            <a:lvl1pPr>
              <a:defRPr/>
            </a:lvl1pPr>
          </a:lstStyle>
          <a:p>
            <a:pPr>
              <a:defRPr/>
            </a:pPr>
            <a:endParaRPr lang="sk-SK"/>
          </a:p>
        </p:txBody>
      </p:sp>
      <p:sp>
        <p:nvSpPr>
          <p:cNvPr id="5" name="Zástupný symbol čísla snímky 5"/>
          <p:cNvSpPr>
            <a:spLocks noGrp="1"/>
          </p:cNvSpPr>
          <p:nvPr>
            <p:ph type="sldNum" sz="quarter" idx="12"/>
          </p:nvPr>
        </p:nvSpPr>
        <p:spPr/>
        <p:txBody>
          <a:bodyPr/>
          <a:lstStyle>
            <a:lvl1pPr>
              <a:defRPr/>
            </a:lvl1pPr>
          </a:lstStyle>
          <a:p>
            <a:pPr>
              <a:defRPr/>
            </a:pPr>
            <a:fld id="{7CE715F2-583F-40F9-A5AC-E5558ACCC36C}" type="slidenum">
              <a:rPr lang="sk-SK"/>
              <a:pPr>
                <a:defRPr/>
              </a:pPr>
              <a:t>‹#›</a:t>
            </a:fld>
            <a:endParaRPr lang="sk-SK"/>
          </a:p>
        </p:txBody>
      </p:sp>
    </p:spTree>
    <p:extLst>
      <p:ext uri="{BB962C8B-B14F-4D97-AF65-F5344CB8AC3E}">
        <p14:creationId xmlns:p14="http://schemas.microsoft.com/office/powerpoint/2010/main" val="1009234534"/>
      </p:ext>
    </p:extLst>
  </p:cSld>
  <p:clrMapOvr>
    <a:masterClrMapping/>
  </p:clrMapOvr>
  <p:transition spd="med" advClick="0" advTm="6000">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69C1E479-2AF4-4C26-90BD-CF1D42C29901}" type="datetime1">
              <a:rPr lang="sk-SK"/>
              <a:pPr>
                <a:defRPr/>
              </a:pPr>
              <a:t>26. 4. 2015</a:t>
            </a:fld>
            <a:endParaRPr lang="sk-SK"/>
          </a:p>
        </p:txBody>
      </p:sp>
      <p:sp>
        <p:nvSpPr>
          <p:cNvPr id="3" name="Zástupný symbol päty 4"/>
          <p:cNvSpPr>
            <a:spLocks noGrp="1"/>
          </p:cNvSpPr>
          <p:nvPr>
            <p:ph type="ftr" sz="quarter" idx="11"/>
          </p:nvPr>
        </p:nvSpPr>
        <p:spPr/>
        <p:txBody>
          <a:bodyPr/>
          <a:lstStyle>
            <a:lvl1pPr>
              <a:defRPr/>
            </a:lvl1pPr>
          </a:lstStyle>
          <a:p>
            <a:pPr>
              <a:defRPr/>
            </a:pPr>
            <a:endParaRPr lang="sk-SK"/>
          </a:p>
        </p:txBody>
      </p:sp>
      <p:sp>
        <p:nvSpPr>
          <p:cNvPr id="4" name="Zástupný symbol čísla snímky 5"/>
          <p:cNvSpPr>
            <a:spLocks noGrp="1"/>
          </p:cNvSpPr>
          <p:nvPr>
            <p:ph type="sldNum" sz="quarter" idx="12"/>
          </p:nvPr>
        </p:nvSpPr>
        <p:spPr/>
        <p:txBody>
          <a:bodyPr/>
          <a:lstStyle>
            <a:lvl1pPr>
              <a:defRPr/>
            </a:lvl1pPr>
          </a:lstStyle>
          <a:p>
            <a:pPr>
              <a:defRPr/>
            </a:pPr>
            <a:fld id="{093333D2-F174-4126-876E-9CFAA37E74BA}" type="slidenum">
              <a:rPr lang="sk-SK"/>
              <a:pPr>
                <a:defRPr/>
              </a:pPr>
              <a:t>‹#›</a:t>
            </a:fld>
            <a:endParaRPr lang="sk-SK"/>
          </a:p>
        </p:txBody>
      </p:sp>
    </p:spTree>
    <p:extLst>
      <p:ext uri="{BB962C8B-B14F-4D97-AF65-F5344CB8AC3E}">
        <p14:creationId xmlns:p14="http://schemas.microsoft.com/office/powerpoint/2010/main" val="3137610325"/>
      </p:ext>
    </p:extLst>
  </p:cSld>
  <p:clrMapOvr>
    <a:masterClrMapping/>
  </p:clrMapOvr>
  <p:transition spd="med" advClick="0" advTm="6000">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41A7C582-0467-4EF2-B910-F91BB0E2FE29}" type="datetime1">
              <a:rPr lang="sk-SK"/>
              <a:pPr>
                <a:defRPr/>
              </a:pPr>
              <a:t>26. 4. 2015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4C90F768-F3EA-4B4D-9051-B7885990B89C}" type="slidenum">
              <a:rPr lang="sk-SK"/>
              <a:pPr>
                <a:defRPr/>
              </a:pPr>
              <a:t>‹#›</a:t>
            </a:fld>
            <a:endParaRPr lang="sk-SK"/>
          </a:p>
        </p:txBody>
      </p:sp>
    </p:spTree>
    <p:extLst>
      <p:ext uri="{BB962C8B-B14F-4D97-AF65-F5344CB8AC3E}">
        <p14:creationId xmlns:p14="http://schemas.microsoft.com/office/powerpoint/2010/main" val="4132865217"/>
      </p:ext>
    </p:extLst>
  </p:cSld>
  <p:clrMapOvr>
    <a:masterClrMapping/>
  </p:clrMapOvr>
  <p:transition spd="med" advClick="0" advTm="6000">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770C9BB9-E937-4D36-81A9-2FFF4068E301}" type="datetime1">
              <a:rPr lang="sk-SK"/>
              <a:pPr>
                <a:defRPr/>
              </a:pPr>
              <a:t>26. 4. 2015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C7B942FA-58C1-485C-AB3D-247E988C3578}" type="slidenum">
              <a:rPr lang="sk-SK"/>
              <a:pPr>
                <a:defRPr/>
              </a:pPr>
              <a:t>‹#›</a:t>
            </a:fld>
            <a:endParaRPr lang="sk-SK"/>
          </a:p>
        </p:txBody>
      </p:sp>
    </p:spTree>
    <p:extLst>
      <p:ext uri="{BB962C8B-B14F-4D97-AF65-F5344CB8AC3E}">
        <p14:creationId xmlns:p14="http://schemas.microsoft.com/office/powerpoint/2010/main" val="1080656570"/>
      </p:ext>
    </p:extLst>
  </p:cSld>
  <p:clrMapOvr>
    <a:masterClrMapping/>
  </p:clrMapOvr>
  <p:transition spd="med" advClick="0" advTm="600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8EFEADB-4635-4127-AA90-72FAB0415B90}" type="datetime1">
              <a:rPr lang="sk-SK"/>
              <a:pPr>
                <a:defRPr/>
              </a:pPr>
              <a:t>26. 4. 2015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DC0C9777-F0A4-4583-984F-A419EB711449}" type="slidenum">
              <a:rPr lang="sk-SK"/>
              <a:pPr>
                <a:defRPr/>
              </a:pPr>
              <a:t>‹#›</a:t>
            </a:fld>
            <a:endParaRPr lang="sk-SK"/>
          </a:p>
        </p:txBody>
      </p:sp>
    </p:spTree>
    <p:extLst>
      <p:ext uri="{BB962C8B-B14F-4D97-AF65-F5344CB8AC3E}">
        <p14:creationId xmlns:p14="http://schemas.microsoft.com/office/powerpoint/2010/main" val="441057060"/>
      </p:ext>
    </p:extLst>
  </p:cSld>
  <p:clrMapOvr>
    <a:masterClrMapping/>
  </p:clrMapOvr>
  <p:transition spd="med" advClick="0" advTm="6000">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463A1102-00F8-454C-AE75-21659AF58928}" type="datetime1">
              <a:rPr lang="sk-SK"/>
              <a:pPr>
                <a:defRPr/>
              </a:pPr>
              <a:t>26. 4. 2015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7F50C995-C3A2-4EB3-BA51-2C8AE2D0C9BF}" type="slidenum">
              <a:rPr lang="sk-SK"/>
              <a:pPr>
                <a:defRPr/>
              </a:pPr>
              <a:t>‹#›</a:t>
            </a:fld>
            <a:endParaRPr lang="sk-SK"/>
          </a:p>
        </p:txBody>
      </p:sp>
    </p:spTree>
    <p:extLst>
      <p:ext uri="{BB962C8B-B14F-4D97-AF65-F5344CB8AC3E}">
        <p14:creationId xmlns:p14="http://schemas.microsoft.com/office/powerpoint/2010/main" val="2477608628"/>
      </p:ext>
    </p:extLst>
  </p:cSld>
  <p:clrMapOvr>
    <a:masterClrMapping/>
  </p:clrMapOvr>
  <p:transition spd="med" advClick="0" advTm="6000">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p:transition spd="med" advClick="0" advTm="5000">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p:transition spd="med" advClick="0" advTm="5000">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p:transition spd="med" advClick="0" advTm="5000">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26. 4. 2015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p:transition spd="med" advClick="0" advTm="5000">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26. 4. 2015</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p:transition spd="med" advClick="0" advTm="5000">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26. 4. 2015</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p:transition spd="med" advClick="0" advTm="5000">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26. 4. 2015</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p:transition spd="med" advClick="0" advTm="5000">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26. 4. 2015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p:transition spd="med" advClick="0" advTm="5000">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26. 4. 2015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p:transition spd="med" advClick="0" advTm="5000">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p:transition spd="med" advClick="0" advTm="5000">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p:transition spd="med" advClick="0" advTm="5000">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k-SK" smtClean="0"/>
              <a:t>Upravte štýl predlohy podnadpisov</a:t>
            </a:r>
            <a:endParaRPr lang="sk-SK"/>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33C56377-4AD8-4743-9F67-B85F09411617}" type="datetime1">
              <a:rPr lang="sk-SK" altLang="sk-SK"/>
              <a:pPr>
                <a:defRPr/>
              </a:pPr>
              <a:t>26. 4. 2015</a:t>
            </a:fld>
            <a:endParaRPr lang="es-ES_tradnl" altLang="sk-SK"/>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_tradnl" altLang="sk-SK"/>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A27DE1C6-B886-4CD9-8F31-BEEAD940A389}" type="slidenum">
              <a:rPr lang="es-ES_tradnl" altLang="sk-SK"/>
              <a:pPr>
                <a:defRPr/>
              </a:pPr>
              <a:t>‹#›</a:t>
            </a:fld>
            <a:endParaRPr lang="es-ES_tradnl" altLang="sk-SK"/>
          </a:p>
        </p:txBody>
      </p:sp>
    </p:spTree>
    <p:extLst>
      <p:ext uri="{BB962C8B-B14F-4D97-AF65-F5344CB8AC3E}">
        <p14:creationId xmlns:p14="http://schemas.microsoft.com/office/powerpoint/2010/main" val="38641089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18B4A680-5001-4F15-A1E3-326047E38F06}" type="datetime1">
              <a:rPr lang="sk-SK" altLang="sk-SK"/>
              <a:pPr>
                <a:defRPr/>
              </a:pPr>
              <a:t>26. 4. 2015</a:t>
            </a:fld>
            <a:endParaRPr lang="es-ES_tradnl" altLang="sk-SK"/>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_tradnl" altLang="sk-SK"/>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089E1C3F-EA4A-4FEA-AE6C-EEB68349B4ED}" type="slidenum">
              <a:rPr lang="es-ES_tradnl" altLang="sk-SK"/>
              <a:pPr>
                <a:defRPr/>
              </a:pPr>
              <a:t>‹#›</a:t>
            </a:fld>
            <a:endParaRPr lang="es-ES_tradnl" altLang="sk-SK"/>
          </a:p>
        </p:txBody>
      </p:sp>
    </p:spTree>
    <p:extLst>
      <p:ext uri="{BB962C8B-B14F-4D97-AF65-F5344CB8AC3E}">
        <p14:creationId xmlns:p14="http://schemas.microsoft.com/office/powerpoint/2010/main" val="234651294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k-SK" smtClean="0"/>
              <a:t>Upravte štýl predlohy textu.</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36D70AE1-24FA-414A-B025-A69D7C7CA874}" type="datetime1">
              <a:rPr lang="sk-SK" altLang="sk-SK"/>
              <a:pPr>
                <a:defRPr/>
              </a:pPr>
              <a:t>26. 4. 2015</a:t>
            </a:fld>
            <a:endParaRPr lang="es-ES_tradnl" altLang="sk-SK"/>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_tradnl" altLang="sk-SK"/>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E8E9A8D7-3016-4A9B-A92E-D603B8BE317F}" type="slidenum">
              <a:rPr lang="es-ES_tradnl" altLang="sk-SK"/>
              <a:pPr>
                <a:defRPr/>
              </a:pPr>
              <a:t>‹#›</a:t>
            </a:fld>
            <a:endParaRPr lang="es-ES_tradnl" altLang="sk-SK"/>
          </a:p>
        </p:txBody>
      </p:sp>
    </p:spTree>
    <p:extLst>
      <p:ext uri="{BB962C8B-B14F-4D97-AF65-F5344CB8AC3E}">
        <p14:creationId xmlns:p14="http://schemas.microsoft.com/office/powerpoint/2010/main" val="4499758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EE7F8FA8-8E7D-4B7B-B633-60101D8A1F4C}" type="datetime1">
              <a:rPr lang="sk-SK" altLang="sk-SK"/>
              <a:pPr>
                <a:defRPr/>
              </a:pPr>
              <a:t>26. 4. 2015</a:t>
            </a:fld>
            <a:endParaRPr lang="es-ES_tradnl" altLang="sk-SK"/>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_tradnl" altLang="sk-SK"/>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E06CA9BD-9C6A-42A0-BA53-A1B88BBEAB65}" type="slidenum">
              <a:rPr lang="es-ES_tradnl" altLang="sk-SK"/>
              <a:pPr>
                <a:defRPr/>
              </a:pPr>
              <a:t>‹#›</a:t>
            </a:fld>
            <a:endParaRPr lang="es-ES_tradnl" altLang="sk-SK"/>
          </a:p>
        </p:txBody>
      </p:sp>
    </p:spTree>
    <p:extLst>
      <p:ext uri="{BB962C8B-B14F-4D97-AF65-F5344CB8AC3E}">
        <p14:creationId xmlns:p14="http://schemas.microsoft.com/office/powerpoint/2010/main" val="12773095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DFE769FF-AC79-426E-A6A9-7EA372EBFABD}" type="datetime1">
              <a:rPr lang="sk-SK" altLang="sk-SK"/>
              <a:pPr>
                <a:defRPr/>
              </a:pPr>
              <a:t>26. 4. 2015</a:t>
            </a:fld>
            <a:endParaRPr lang="es-ES_tradnl" altLang="sk-SK"/>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_tradnl" altLang="sk-SK"/>
          </a:p>
        </p:txBody>
      </p:sp>
      <p:sp>
        <p:nvSpPr>
          <p:cNvPr id="9"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613D6717-BA88-43FC-8C33-CF5CAF996481}" type="slidenum">
              <a:rPr lang="es-ES_tradnl" altLang="sk-SK"/>
              <a:pPr>
                <a:defRPr/>
              </a:pPr>
              <a:t>‹#›</a:t>
            </a:fld>
            <a:endParaRPr lang="es-ES_tradnl" altLang="sk-SK"/>
          </a:p>
        </p:txBody>
      </p:sp>
    </p:spTree>
    <p:extLst>
      <p:ext uri="{BB962C8B-B14F-4D97-AF65-F5344CB8AC3E}">
        <p14:creationId xmlns:p14="http://schemas.microsoft.com/office/powerpoint/2010/main" val="3539079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7C759109-CA56-4800-B29A-79926AD32C79}" type="datetime1">
              <a:rPr lang="sk-SK" altLang="sk-SK"/>
              <a:pPr>
                <a:defRPr/>
              </a:pPr>
              <a:t>26. 4. 2015</a:t>
            </a:fld>
            <a:endParaRPr lang="es-ES_tradnl" altLang="sk-SK"/>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_tradnl" altLang="sk-SK"/>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802A713E-80C6-4179-8F54-F9BE40097430}" type="slidenum">
              <a:rPr lang="es-ES_tradnl" altLang="sk-SK"/>
              <a:pPr>
                <a:defRPr/>
              </a:pPr>
              <a:t>‹#›</a:t>
            </a:fld>
            <a:endParaRPr lang="es-ES_tradnl" altLang="sk-SK"/>
          </a:p>
        </p:txBody>
      </p:sp>
    </p:spTree>
    <p:extLst>
      <p:ext uri="{BB962C8B-B14F-4D97-AF65-F5344CB8AC3E}">
        <p14:creationId xmlns:p14="http://schemas.microsoft.com/office/powerpoint/2010/main" val="120079664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B44C1BB3-6EC3-415E-B6E9-F652A31CEC39}" type="datetime1">
              <a:rPr lang="sk-SK" altLang="sk-SK"/>
              <a:pPr>
                <a:defRPr/>
              </a:pPr>
              <a:t>26. 4. 2015</a:t>
            </a:fld>
            <a:endParaRPr lang="es-ES_tradnl" altLang="sk-SK"/>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_tradnl" altLang="sk-SK"/>
          </a:p>
        </p:txBody>
      </p:sp>
      <p:sp>
        <p:nvSpPr>
          <p:cNvPr id="4"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9E8358B1-73A2-4FEE-B684-3A9B5DE97A52}" type="slidenum">
              <a:rPr lang="es-ES_tradnl" altLang="sk-SK"/>
              <a:pPr>
                <a:defRPr/>
              </a:pPr>
              <a:t>‹#›</a:t>
            </a:fld>
            <a:endParaRPr lang="es-ES_tradnl" altLang="sk-SK"/>
          </a:p>
        </p:txBody>
      </p:sp>
    </p:spTree>
    <p:extLst>
      <p:ext uri="{BB962C8B-B14F-4D97-AF65-F5344CB8AC3E}">
        <p14:creationId xmlns:p14="http://schemas.microsoft.com/office/powerpoint/2010/main" val="218661886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D4C0A7AF-543C-4EF6-96DD-6D60CE75EF7F}" type="datetime1">
              <a:rPr lang="sk-SK" altLang="sk-SK"/>
              <a:pPr>
                <a:defRPr/>
              </a:pPr>
              <a:t>26. 4. 2015</a:t>
            </a:fld>
            <a:endParaRPr lang="es-ES_tradnl" altLang="sk-SK"/>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_tradnl" altLang="sk-SK"/>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736A3260-F8AE-48FD-A899-21293EC18C5B}" type="slidenum">
              <a:rPr lang="es-ES_tradnl" altLang="sk-SK"/>
              <a:pPr>
                <a:defRPr/>
              </a:pPr>
              <a:t>‹#›</a:t>
            </a:fld>
            <a:endParaRPr lang="es-ES_tradnl" altLang="sk-SK"/>
          </a:p>
        </p:txBody>
      </p:sp>
    </p:spTree>
    <p:extLst>
      <p:ext uri="{BB962C8B-B14F-4D97-AF65-F5344CB8AC3E}">
        <p14:creationId xmlns:p14="http://schemas.microsoft.com/office/powerpoint/2010/main" val="55428226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F462C474-36CC-4029-9760-D8974B3B72C9}" type="datetime1">
              <a:rPr lang="sk-SK" altLang="sk-SK"/>
              <a:pPr>
                <a:defRPr/>
              </a:pPr>
              <a:t>26. 4. 2015</a:t>
            </a:fld>
            <a:endParaRPr lang="es-ES_tradnl" altLang="sk-SK"/>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_tradnl" altLang="sk-SK"/>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B2A453D6-CA01-4B0C-8034-37ABAFEAD0FD}" type="slidenum">
              <a:rPr lang="es-ES_tradnl" altLang="sk-SK"/>
              <a:pPr>
                <a:defRPr/>
              </a:pPr>
              <a:t>‹#›</a:t>
            </a:fld>
            <a:endParaRPr lang="es-ES_tradnl" altLang="sk-SK"/>
          </a:p>
        </p:txBody>
      </p:sp>
    </p:spTree>
    <p:extLst>
      <p:ext uri="{BB962C8B-B14F-4D97-AF65-F5344CB8AC3E}">
        <p14:creationId xmlns:p14="http://schemas.microsoft.com/office/powerpoint/2010/main" val="4627812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08053ABA-E3B8-482F-8567-55308A19EDE0}" type="datetime1">
              <a:rPr lang="sk-SK" altLang="sk-SK"/>
              <a:pPr>
                <a:defRPr/>
              </a:pPr>
              <a:t>26. 4. 2015</a:t>
            </a:fld>
            <a:endParaRPr lang="es-ES_tradnl" altLang="sk-SK"/>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_tradnl" altLang="sk-SK"/>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BD26B602-8847-4862-981A-976B93D965EA}" type="slidenum">
              <a:rPr lang="es-ES_tradnl" altLang="sk-SK"/>
              <a:pPr>
                <a:defRPr/>
              </a:pPr>
              <a:t>‹#›</a:t>
            </a:fld>
            <a:endParaRPr lang="es-ES_tradnl" altLang="sk-SK"/>
          </a:p>
        </p:txBody>
      </p:sp>
    </p:spTree>
    <p:extLst>
      <p:ext uri="{BB962C8B-B14F-4D97-AF65-F5344CB8AC3E}">
        <p14:creationId xmlns:p14="http://schemas.microsoft.com/office/powerpoint/2010/main" val="226876479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C70973AD-6CB8-4A8B-882A-BBBDE7A245DB}" type="datetime1">
              <a:rPr lang="sk-SK" altLang="sk-SK"/>
              <a:pPr>
                <a:defRPr/>
              </a:pPr>
              <a:t>26. 4. 2015</a:t>
            </a:fld>
            <a:endParaRPr lang="es-ES_tradnl" altLang="sk-SK"/>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_tradnl" altLang="sk-SK"/>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8E78AFDB-1084-499A-8274-BD7F8DDF9EB0}" type="slidenum">
              <a:rPr lang="es-ES_tradnl" altLang="sk-SK"/>
              <a:pPr>
                <a:defRPr/>
              </a:pPr>
              <a:t>‹#›</a:t>
            </a:fld>
            <a:endParaRPr lang="es-ES_tradnl" altLang="sk-SK"/>
          </a:p>
        </p:txBody>
      </p:sp>
    </p:spTree>
    <p:extLst>
      <p:ext uri="{BB962C8B-B14F-4D97-AF65-F5344CB8AC3E}">
        <p14:creationId xmlns:p14="http://schemas.microsoft.com/office/powerpoint/2010/main" val="2625940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t>26. 4. 2015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t>‹#›</a:t>
            </a:fld>
            <a:endParaRPr lang="sk-SK"/>
          </a:p>
        </p:txBody>
      </p:sp>
    </p:spTree>
    <p:extLst>
      <p:ext uri="{BB962C8B-B14F-4D97-AF65-F5344CB8AC3E}">
        <p14:creationId xmlns:p14="http://schemas.microsoft.com/office/powerpoint/2010/main" val="167551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917BDE91-5D6F-43C6-AA5E-C25200D25D63}" type="datetime1">
              <a:rPr lang="sk-SK"/>
              <a:pPr>
                <a:defRPr/>
              </a:pPr>
              <a:t>26. 4. 2015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D72E1973-A674-4F30-9B39-A5BC3715AE97}" type="slidenum">
              <a:rPr lang="sk-SK"/>
              <a:pPr>
                <a:defRPr/>
              </a:pPr>
              <a:t>‹#›</a:t>
            </a:fld>
            <a:endParaRPr lang="sk-SK"/>
          </a:p>
        </p:txBody>
      </p:sp>
    </p:spTree>
    <p:extLst>
      <p:ext uri="{BB962C8B-B14F-4D97-AF65-F5344CB8AC3E}">
        <p14:creationId xmlns:p14="http://schemas.microsoft.com/office/powerpoint/2010/main" val="40648335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Click="0" advTm="6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Click="0" advTm="5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sk-SK" smtClean="0"/>
              <a:t>Haga clic para cambiar el estilo de título	</a:t>
            </a:r>
          </a:p>
        </p:txBody>
      </p:sp>
      <p:sp>
        <p:nvSpPr>
          <p:cNvPr id="4099"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sk-SK" smtClean="0"/>
              <a:t>Haga clic para modificar el estilo de texto del patrón</a:t>
            </a:r>
          </a:p>
          <a:p>
            <a:pPr lvl="1"/>
            <a:r>
              <a:rPr lang="es-ES_tradnl" altLang="sk-SK" smtClean="0"/>
              <a:t>Segundo nivel</a:t>
            </a:r>
          </a:p>
          <a:p>
            <a:pPr lvl="2"/>
            <a:r>
              <a:rPr lang="es-ES_tradnl" altLang="sk-SK" smtClean="0"/>
              <a:t>Tercer nivel</a:t>
            </a:r>
          </a:p>
          <a:p>
            <a:pPr lvl="3"/>
            <a:r>
              <a:rPr lang="es-ES_tradnl" altLang="sk-SK" smtClean="0"/>
              <a:t>Cuarto nivel</a:t>
            </a:r>
          </a:p>
          <a:p>
            <a:pPr lvl="4"/>
            <a:r>
              <a:rPr lang="es-ES_tradnl" altLang="sk-SK"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mn-lt"/>
                <a:cs typeface="+mn-cs"/>
              </a:defRPr>
            </a:lvl1pPr>
          </a:lstStyle>
          <a:p>
            <a:pPr fontAlgn="base">
              <a:spcBef>
                <a:spcPct val="0"/>
              </a:spcBef>
              <a:spcAft>
                <a:spcPct val="0"/>
              </a:spcAft>
              <a:defRPr/>
            </a:pPr>
            <a:fld id="{3FA06E93-C92C-4297-8C38-16D4F83F9CD7}" type="datetime1">
              <a:rPr lang="sk-SK" altLang="sk-SK"/>
              <a:pPr fontAlgn="base">
                <a:spcBef>
                  <a:spcPct val="0"/>
                </a:spcBef>
                <a:spcAft>
                  <a:spcPct val="0"/>
                </a:spcAft>
                <a:defRPr/>
              </a:pPr>
              <a:t>26. 4. 2015</a:t>
            </a:fld>
            <a:endParaRPr lang="es-ES_tradnl" altLang="sk-SK"/>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mn-lt"/>
                <a:cs typeface="+mn-cs"/>
              </a:defRPr>
            </a:lvl1pPr>
          </a:lstStyle>
          <a:p>
            <a:pPr fontAlgn="base">
              <a:spcBef>
                <a:spcPct val="0"/>
              </a:spcBef>
              <a:spcAft>
                <a:spcPct val="0"/>
              </a:spcAft>
              <a:defRPr/>
            </a:pPr>
            <a:endParaRPr lang="es-ES_tradnl" altLang="sk-SK"/>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0000"/>
                </a:solidFill>
                <a:latin typeface="+mn-lt"/>
                <a:cs typeface="+mn-cs"/>
              </a:defRPr>
            </a:lvl1pPr>
          </a:lstStyle>
          <a:p>
            <a:pPr fontAlgn="base">
              <a:spcBef>
                <a:spcPct val="0"/>
              </a:spcBef>
              <a:spcAft>
                <a:spcPct val="0"/>
              </a:spcAft>
              <a:defRPr/>
            </a:pPr>
            <a:fld id="{32CF5016-F926-442F-A621-B3CE56274F4B}" type="slidenum">
              <a:rPr lang="es-ES_tradnl" altLang="sk-SK"/>
              <a:pPr fontAlgn="base">
                <a:spcBef>
                  <a:spcPct val="0"/>
                </a:spcBef>
                <a:spcAft>
                  <a:spcPct val="0"/>
                </a:spcAft>
                <a:defRPr/>
              </a:pPr>
              <a:t>‹#›</a:t>
            </a:fld>
            <a:endParaRPr lang="es-ES_tradnl" altLang="sk-SK"/>
          </a:p>
        </p:txBody>
      </p:sp>
    </p:spTree>
    <p:extLst>
      <p:ext uri="{BB962C8B-B14F-4D97-AF65-F5344CB8AC3E}">
        <p14:creationId xmlns:p14="http://schemas.microsoft.com/office/powerpoint/2010/main" val="294972847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26" Type="http://schemas.openxmlformats.org/officeDocument/2006/relationships/image" Target="../media/image24.png"/><Relationship Id="rId3" Type="http://schemas.openxmlformats.org/officeDocument/2006/relationships/image" Target="../media/image2.gif"/><Relationship Id="rId21" Type="http://schemas.openxmlformats.org/officeDocument/2006/relationships/slide" Target="slide18.xml"/><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5" Type="http://schemas.openxmlformats.org/officeDocument/2006/relationships/image" Target="../media/image23.jpeg"/><Relationship Id="rId2" Type="http://schemas.openxmlformats.org/officeDocument/2006/relationships/audio" Target="../media/audio1.wav"/><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22.jpg"/><Relationship Id="rId5" Type="http://schemas.openxmlformats.org/officeDocument/2006/relationships/image" Target="../media/image4.png"/><Relationship Id="rId15" Type="http://schemas.openxmlformats.org/officeDocument/2006/relationships/image" Target="../media/image14.png"/><Relationship Id="rId23" Type="http://schemas.openxmlformats.org/officeDocument/2006/relationships/image" Target="../media/image21.pn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0.png"/><Relationship Id="rId27"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slide" Target="slide9.xml"/><Relationship Id="rId18" Type="http://schemas.openxmlformats.org/officeDocument/2006/relationships/image" Target="../media/image11.png"/><Relationship Id="rId26" Type="http://schemas.openxmlformats.org/officeDocument/2006/relationships/slide" Target="slide16.xml"/><Relationship Id="rId3" Type="http://schemas.openxmlformats.org/officeDocument/2006/relationships/image" Target="../media/image25.jpg"/><Relationship Id="rId21" Type="http://schemas.openxmlformats.org/officeDocument/2006/relationships/image" Target="../media/image19.png"/><Relationship Id="rId34" Type="http://schemas.openxmlformats.org/officeDocument/2006/relationships/slide" Target="slide18.xml"/><Relationship Id="rId7" Type="http://schemas.openxmlformats.org/officeDocument/2006/relationships/slide" Target="slide5.xml"/><Relationship Id="rId12" Type="http://schemas.openxmlformats.org/officeDocument/2006/relationships/image" Target="../media/image18.png"/><Relationship Id="rId17" Type="http://schemas.openxmlformats.org/officeDocument/2006/relationships/slide" Target="slide10.xml"/><Relationship Id="rId25" Type="http://schemas.openxmlformats.org/officeDocument/2006/relationships/image" Target="../media/image12.png"/><Relationship Id="rId33" Type="http://schemas.openxmlformats.org/officeDocument/2006/relationships/image" Target="../media/image10.png"/><Relationship Id="rId2" Type="http://schemas.openxmlformats.org/officeDocument/2006/relationships/image" Target="../media/image23.jpeg"/><Relationship Id="rId16" Type="http://schemas.openxmlformats.org/officeDocument/2006/relationships/image" Target="../media/image16.png"/><Relationship Id="rId20" Type="http://schemas.openxmlformats.org/officeDocument/2006/relationships/slide" Target="slide8.xml"/><Relationship Id="rId29"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slide" Target="slide4.xml"/><Relationship Id="rId24" Type="http://schemas.openxmlformats.org/officeDocument/2006/relationships/slide" Target="slide15.xml"/><Relationship Id="rId32" Type="http://schemas.openxmlformats.org/officeDocument/2006/relationships/slide" Target="slide13.xml"/><Relationship Id="rId37" Type="http://schemas.openxmlformats.org/officeDocument/2006/relationships/image" Target="../media/image29.png"/><Relationship Id="rId5" Type="http://schemas.openxmlformats.org/officeDocument/2006/relationships/slide" Target="slide6.xml"/><Relationship Id="rId15" Type="http://schemas.openxmlformats.org/officeDocument/2006/relationships/slide" Target="slide7.xml"/><Relationship Id="rId23" Type="http://schemas.openxmlformats.org/officeDocument/2006/relationships/image" Target="../media/image13.png"/><Relationship Id="rId28" Type="http://schemas.openxmlformats.org/officeDocument/2006/relationships/slide" Target="slide12.xml"/><Relationship Id="rId36" Type="http://schemas.openxmlformats.org/officeDocument/2006/relationships/slide" Target="slide17.xml"/><Relationship Id="rId10" Type="http://schemas.openxmlformats.org/officeDocument/2006/relationships/image" Target="../media/image27.png"/><Relationship Id="rId19" Type="http://schemas.openxmlformats.org/officeDocument/2006/relationships/image" Target="../media/image28.png"/><Relationship Id="rId31" Type="http://schemas.openxmlformats.org/officeDocument/2006/relationships/image" Target="../media/image15.png"/><Relationship Id="rId4" Type="http://schemas.openxmlformats.org/officeDocument/2006/relationships/image" Target="../media/image26.png"/><Relationship Id="rId9" Type="http://schemas.openxmlformats.org/officeDocument/2006/relationships/slide" Target="slide3.xml"/><Relationship Id="rId14" Type="http://schemas.openxmlformats.org/officeDocument/2006/relationships/image" Target="../media/image9.png"/><Relationship Id="rId22" Type="http://schemas.openxmlformats.org/officeDocument/2006/relationships/slide" Target="slide14.xml"/><Relationship Id="rId27" Type="http://schemas.openxmlformats.org/officeDocument/2006/relationships/image" Target="../media/image6.png"/><Relationship Id="rId30" Type="http://schemas.openxmlformats.org/officeDocument/2006/relationships/slide" Target="slide11.xml"/><Relationship Id="rId35" Type="http://schemas.openxmlformats.org/officeDocument/2006/relationships/image" Target="../media/image20.png"/></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4.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5.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6.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8.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1.jp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2.JPG"/><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3.JP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4.jpg"/><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5.JPG"/><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6.jpg"/><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7.jp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8.jpg"/><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9.jpeg"/><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0.jpg"/><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1.jpg"/><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2.jpg"/><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3.jpg"/><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4.jpg"/><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5.jpg"/><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6.jpg"/><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7.jpg"/><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8.jpg"/><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9.jpg"/><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0.jpg"/><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1.jpg"/><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2.jpeg"/><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3.xml"/><Relationship Id="rId5" Type="http://schemas.microsoft.com/office/2007/relationships/hdphoto" Target="../media/hdphoto2.wdp"/><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34.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31" Type="http://schemas.openxmlformats.org/officeDocument/2006/relationships/image" Target="../media/image59.png"/><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8.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9" name="Skupina 118"/>
          <p:cNvGrpSpPr/>
          <p:nvPr/>
        </p:nvGrpSpPr>
        <p:grpSpPr>
          <a:xfrm>
            <a:off x="6948264" y="548680"/>
            <a:ext cx="1440160" cy="850321"/>
            <a:chOff x="7164288" y="641349"/>
            <a:chExt cx="1140260" cy="855195"/>
          </a:xfrm>
        </p:grpSpPr>
        <p:pic>
          <p:nvPicPr>
            <p:cNvPr id="15" name="Obrázok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4132" y="693646"/>
              <a:ext cx="880571" cy="750603"/>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grpSp>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26" y="5069665"/>
            <a:ext cx="1656184" cy="1589935"/>
          </a:xfrm>
          <a:prstGeom prst="rect">
            <a:avLst/>
          </a:prstGeom>
        </p:spPr>
      </p:pic>
      <p:pic>
        <p:nvPicPr>
          <p:cNvPr id="12" name="Obrázok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2021421" y="4016606"/>
                <a:ext cx="989448" cy="200055"/>
              </a:xfrm>
              <a:prstGeom prst="rect">
                <a:avLst/>
              </a:prstGeom>
              <a:noFill/>
            </p:spPr>
            <p:txBody>
              <a:bodyPr wrap="square" rtlCol="0">
                <a:spAutoFit/>
              </a:bodyPr>
              <a:lstStyle/>
              <a:p>
                <a:pPr algn="ctr"/>
                <a:r>
                  <a:rPr lang="az-Cyrl-AZ" sz="700">
                    <a:solidFill>
                      <a:srgbClr val="082FAA"/>
                    </a:solidFill>
                    <a:latin typeface="Arial Black" panose="020B0A04020102020204" pitchFamily="34" charset="0"/>
                  </a:rPr>
                  <a:t>Замок Арундел </a:t>
                </a:r>
                <a:endParaRPr lang="sk-SK" sz="700">
                  <a:solidFill>
                    <a:srgbClr val="082FAA"/>
                  </a:solidFill>
                  <a:latin typeface="Arial Black" panose="020B0A04020102020204" pitchFamily="34" charset="0"/>
                </a:endParaRPr>
              </a:p>
            </p:txBody>
          </p:sp>
          <p:sp>
            <p:nvSpPr>
              <p:cNvPr id="19" name="BlokTextu 18"/>
              <p:cNvSpPr txBox="1"/>
              <p:nvPr/>
            </p:nvSpPr>
            <p:spPr>
              <a:xfrm>
                <a:off x="2120313" y="4137414"/>
                <a:ext cx="791663" cy="184666"/>
              </a:xfrm>
              <a:prstGeom prst="rect">
                <a:avLst/>
              </a:prstGeom>
              <a:noFill/>
            </p:spPr>
            <p:txBody>
              <a:bodyPr wrap="square" rtlCol="0">
                <a:spAutoFit/>
              </a:bodyPr>
              <a:lstStyle/>
              <a:p>
                <a:pPr algn="ctr"/>
                <a:r>
                  <a:rPr lang="az-Cyrl-AZ" sz="600">
                    <a:solidFill>
                      <a:srgbClr val="082FAA"/>
                    </a:solidFill>
                    <a:latin typeface="Arial Black" panose="020B0A04020102020204" pitchFamily="34" charset="0"/>
                  </a:rPr>
                  <a:t>Англия</a:t>
                </a:r>
                <a:endParaRPr lang="sk-SK" sz="600">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7">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Arundel Castle</a:t>
                </a:r>
              </a:p>
            </p:txBody>
          </p:sp>
          <p:sp>
            <p:nvSpPr>
              <p:cNvPr id="80" name="BlokTextu 79"/>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Anglicko</a:t>
                </a:r>
              </a:p>
            </p:txBody>
          </p:sp>
        </p:grpSp>
        <p:pic>
          <p:nvPicPr>
            <p:cNvPr id="89" name="Obrázok 88"/>
            <p:cNvPicPr>
              <a:picLocks noChangeAspect="1"/>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rot="291678">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868573" y="4016606"/>
                <a:ext cx="1142296" cy="200055"/>
              </a:xfrm>
              <a:prstGeom prst="rect">
                <a:avLst/>
              </a:prstGeom>
              <a:noFill/>
            </p:spPr>
            <p:txBody>
              <a:bodyPr wrap="square" rtlCol="0">
                <a:spAutoFit/>
              </a:bodyPr>
              <a:lstStyle/>
              <a:p>
                <a:pPr algn="ctr"/>
                <a:r>
                  <a:rPr lang="sk-SK" sz="700">
                    <a:solidFill>
                      <a:srgbClr val="082FAA"/>
                    </a:solidFill>
                    <a:latin typeface="Cupertino" pitchFamily="2" charset="0"/>
                  </a:rPr>
                  <a:t>Castillo de Arundel</a:t>
                </a:r>
              </a:p>
            </p:txBody>
          </p:sp>
          <p:sp>
            <p:nvSpPr>
              <p:cNvPr id="68" name="BlokTextu 67"/>
              <p:cNvSpPr txBox="1"/>
              <p:nvPr/>
            </p:nvSpPr>
            <p:spPr>
              <a:xfrm>
                <a:off x="2044272" y="4133816"/>
                <a:ext cx="791663" cy="184666"/>
              </a:xfrm>
              <a:prstGeom prst="rect">
                <a:avLst/>
              </a:prstGeom>
              <a:noFill/>
            </p:spPr>
            <p:txBody>
              <a:bodyPr wrap="square" rtlCol="0">
                <a:spAutoFit/>
              </a:bodyPr>
              <a:lstStyle/>
              <a:p>
                <a:pPr algn="ctr"/>
                <a:r>
                  <a:rPr lang="sk-SK" sz="600">
                    <a:solidFill>
                      <a:srgbClr val="082FAA"/>
                    </a:solidFill>
                    <a:latin typeface="Cupertino" pitchFamily="2" charset="0"/>
                  </a:rPr>
                  <a:t>Inglaterra</a:t>
                </a:r>
              </a:p>
            </p:txBody>
          </p:sp>
        </p:grpSp>
        <p:pic>
          <p:nvPicPr>
            <p:cNvPr id="91" name="Obrázok 90"/>
            <p:cNvPicPr>
              <a:picLocks/>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67705" y="4016606"/>
                <a:ext cx="1143165" cy="200055"/>
              </a:xfrm>
              <a:prstGeom prst="rect">
                <a:avLst/>
              </a:prstGeom>
              <a:noFill/>
            </p:spPr>
            <p:txBody>
              <a:bodyPr wrap="square" rtlCol="0">
                <a:spAutoFit/>
              </a:bodyPr>
              <a:lstStyle/>
              <a:p>
                <a:pPr algn="ctr"/>
                <a:r>
                  <a:rPr lang="sk-SK" sz="700">
                    <a:solidFill>
                      <a:srgbClr val="082FAA"/>
                    </a:solidFill>
                    <a:latin typeface="Cupertino" pitchFamily="2" charset="0"/>
                  </a:rPr>
                  <a:t>Castello di Arundel</a:t>
                </a:r>
              </a:p>
            </p:txBody>
          </p:sp>
          <p:sp>
            <p:nvSpPr>
              <p:cNvPr id="72" name="BlokTextu 71"/>
              <p:cNvSpPr txBox="1"/>
              <p:nvPr/>
            </p:nvSpPr>
            <p:spPr>
              <a:xfrm>
                <a:off x="2038786" y="4149279"/>
                <a:ext cx="791663" cy="184666"/>
              </a:xfrm>
              <a:prstGeom prst="rect">
                <a:avLst/>
              </a:prstGeom>
              <a:noFill/>
            </p:spPr>
            <p:txBody>
              <a:bodyPr wrap="square" rtlCol="0">
                <a:spAutoFit/>
              </a:bodyPr>
              <a:lstStyle/>
              <a:p>
                <a:pPr algn="ctr"/>
                <a:r>
                  <a:rPr lang="sk-SK" sz="600">
                    <a:solidFill>
                      <a:srgbClr val="082FAA"/>
                    </a:solidFill>
                    <a:latin typeface="Cupertino" pitchFamily="2" charset="0"/>
                  </a:rPr>
                  <a:t>Inghilterra</a:t>
                </a:r>
              </a:p>
            </p:txBody>
          </p:sp>
        </p:grpSp>
        <p:pic>
          <p:nvPicPr>
            <p:cNvPr id="93" name="Obrázok 92"/>
            <p:cNvPicPr>
              <a:picLocks noChangeAspect="1"/>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358837">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04454" y="4016606"/>
                <a:ext cx="1206415" cy="200055"/>
              </a:xfrm>
              <a:prstGeom prst="rect">
                <a:avLst/>
              </a:prstGeom>
              <a:noFill/>
            </p:spPr>
            <p:txBody>
              <a:bodyPr wrap="square" rtlCol="0">
                <a:spAutoFit/>
              </a:bodyPr>
              <a:lstStyle/>
              <a:p>
                <a:pPr algn="ctr"/>
                <a:r>
                  <a:rPr lang="sk-SK" sz="700">
                    <a:solidFill>
                      <a:srgbClr val="082FAA"/>
                    </a:solidFill>
                    <a:latin typeface="Cupertino" pitchFamily="2" charset="0"/>
                  </a:rPr>
                  <a:t>Kasteel van Arundel </a:t>
                </a:r>
              </a:p>
            </p:txBody>
          </p:sp>
          <p:sp>
            <p:nvSpPr>
              <p:cNvPr id="48" name="BlokTextu 47"/>
              <p:cNvSpPr txBox="1"/>
              <p:nvPr/>
            </p:nvSpPr>
            <p:spPr>
              <a:xfrm>
                <a:off x="2002968" y="4159559"/>
                <a:ext cx="791663" cy="184666"/>
              </a:xfrm>
              <a:prstGeom prst="rect">
                <a:avLst/>
              </a:prstGeom>
              <a:noFill/>
            </p:spPr>
            <p:txBody>
              <a:bodyPr wrap="square" rtlCol="0">
                <a:spAutoFit/>
              </a:bodyPr>
              <a:lstStyle/>
              <a:p>
                <a:pPr algn="ctr"/>
                <a:r>
                  <a:rPr lang="sk-SK" sz="600">
                    <a:solidFill>
                      <a:srgbClr val="082FAA"/>
                    </a:solidFill>
                    <a:latin typeface="Cupertino" pitchFamily="2" charset="0"/>
                  </a:rPr>
                  <a:t>Engeland</a:t>
                </a:r>
              </a:p>
            </p:txBody>
          </p:sp>
        </p:grpSp>
        <p:pic>
          <p:nvPicPr>
            <p:cNvPr id="102" name="Obrázok 101"/>
            <p:cNvPicPr>
              <a:picLocks/>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35796">
            <a:off x="2648282" y="4882179"/>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Arundel kastély </a:t>
                </a:r>
              </a:p>
            </p:txBody>
          </p:sp>
          <p:sp>
            <p:nvSpPr>
              <p:cNvPr id="56" name="BlokTextu 55"/>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Anglia</a:t>
                </a:r>
              </a:p>
            </p:txBody>
          </p:sp>
        </p:grpSp>
        <p:pic>
          <p:nvPicPr>
            <p:cNvPr id="95" name="Obrázok 94"/>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712482">
            <a:off x="2288397" y="445914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Arial Black" panose="020B0A04020102020204" pitchFamily="34" charset="0"/>
                  </a:rPr>
                  <a:t>Arundel Castle </a:t>
                </a: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England</a:t>
                </a:r>
              </a:p>
            </p:txBody>
          </p:sp>
        </p:grpSp>
        <p:pic>
          <p:nvPicPr>
            <p:cNvPr id="98" name="Obrázok 97"/>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21284029">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Arundel Kalesi </a:t>
                </a:r>
              </a:p>
            </p:txBody>
          </p:sp>
          <p:sp>
            <p:nvSpPr>
              <p:cNvPr id="52" name="BlokTextu 51"/>
              <p:cNvSpPr txBox="1"/>
              <p:nvPr/>
            </p:nvSpPr>
            <p:spPr>
              <a:xfrm>
                <a:off x="2120313" y="4137414"/>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Ingiltere</a:t>
                </a:r>
                <a:endParaRPr lang="sk-SK" sz="600">
                  <a:solidFill>
                    <a:srgbClr val="082FAA"/>
                  </a:solidFill>
                  <a:latin typeface="Cupertino" pitchFamily="2" charset="0"/>
                </a:endParaRPr>
              </a:p>
            </p:txBody>
          </p:sp>
        </p:grpSp>
        <p:pic>
          <p:nvPicPr>
            <p:cNvPr id="97" name="Obrázok 96"/>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0" name="Skupina 109"/>
          <p:cNvGrpSpPr/>
          <p:nvPr/>
        </p:nvGrpSpPr>
        <p:grpSpPr>
          <a:xfrm rot="456486">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76548" y="4016606"/>
                <a:ext cx="1234322" cy="200055"/>
              </a:xfrm>
              <a:prstGeom prst="rect">
                <a:avLst/>
              </a:prstGeom>
              <a:noFill/>
            </p:spPr>
            <p:txBody>
              <a:bodyPr wrap="square" rtlCol="0">
                <a:spAutoFit/>
              </a:bodyPr>
              <a:lstStyle/>
              <a:p>
                <a:pPr algn="ctr"/>
                <a:r>
                  <a:rPr lang="sk-SK" sz="700">
                    <a:solidFill>
                      <a:srgbClr val="082FAA"/>
                    </a:solidFill>
                    <a:latin typeface="Cupertino" pitchFamily="2" charset="0"/>
                  </a:rPr>
                  <a:t>Le château d’Arundel</a:t>
                </a:r>
              </a:p>
            </p:txBody>
          </p:sp>
          <p:sp>
            <p:nvSpPr>
              <p:cNvPr id="60" name="BlokTextu 59"/>
              <p:cNvSpPr txBox="1"/>
              <p:nvPr/>
            </p:nvSpPr>
            <p:spPr>
              <a:xfrm>
                <a:off x="1988563" y="4156859"/>
                <a:ext cx="791663" cy="184666"/>
              </a:xfrm>
              <a:prstGeom prst="rect">
                <a:avLst/>
              </a:prstGeom>
              <a:noFill/>
            </p:spPr>
            <p:txBody>
              <a:bodyPr wrap="square" rtlCol="0">
                <a:spAutoFit/>
              </a:bodyPr>
              <a:lstStyle/>
              <a:p>
                <a:pPr algn="ctr"/>
                <a:r>
                  <a:rPr lang="sk-SK" sz="600">
                    <a:solidFill>
                      <a:srgbClr val="082FAA"/>
                    </a:solidFill>
                    <a:latin typeface="Cupertino" pitchFamily="2" charset="0"/>
                  </a:rPr>
                  <a:t>Angleterre</a:t>
                </a:r>
              </a:p>
            </p:txBody>
          </p:sp>
        </p:grpSp>
        <p:pic>
          <p:nvPicPr>
            <p:cNvPr id="90" name="Obrázok 89"/>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168109" y="5391725"/>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968940" y="4016606"/>
                <a:ext cx="1041929" cy="200055"/>
              </a:xfrm>
              <a:prstGeom prst="rect">
                <a:avLst/>
              </a:prstGeom>
              <a:noFill/>
            </p:spPr>
            <p:txBody>
              <a:bodyPr wrap="square" rtlCol="0">
                <a:spAutoFit/>
              </a:bodyPr>
              <a:lstStyle/>
              <a:p>
                <a:pPr algn="ctr"/>
                <a:r>
                  <a:rPr lang="sk-SK" sz="700" b="1">
                    <a:solidFill>
                      <a:srgbClr val="082FAA"/>
                    </a:solidFill>
                    <a:latin typeface="Arial Black" panose="020B0A04020102020204" pitchFamily="34" charset="0"/>
                  </a:rPr>
                  <a:t>Arundei Castle </a:t>
                </a:r>
              </a:p>
            </p:txBody>
          </p:sp>
          <p:sp>
            <p:nvSpPr>
              <p:cNvPr id="64" name="BlokTextu 63"/>
              <p:cNvSpPr txBox="1"/>
              <p:nvPr/>
            </p:nvSpPr>
            <p:spPr>
              <a:xfrm>
                <a:off x="2120313" y="4147216"/>
                <a:ext cx="791663" cy="184666"/>
              </a:xfrm>
              <a:prstGeom prst="rect">
                <a:avLst/>
              </a:prstGeom>
              <a:noFill/>
            </p:spPr>
            <p:txBody>
              <a:bodyPr wrap="square" rtlCol="0">
                <a:spAutoFit/>
              </a:bodyPr>
              <a:lstStyle/>
              <a:p>
                <a:pPr algn="ctr"/>
                <a:r>
                  <a:rPr lang="el-GR" sz="600" b="1">
                    <a:solidFill>
                      <a:srgbClr val="082FAA"/>
                    </a:solidFill>
                    <a:latin typeface="Arial Black" panose="020B0A04020102020204" pitchFamily="34" charset="0"/>
                  </a:rPr>
                  <a:t>Αγγλία</a:t>
                </a:r>
                <a:endParaRPr lang="sk-SK" sz="600" b="1">
                  <a:solidFill>
                    <a:srgbClr val="082FAA"/>
                  </a:solidFill>
                  <a:latin typeface="Arial Black" panose="020B0A04020102020204" pitchFamily="34" charset="0"/>
                </a:endParaRPr>
              </a:p>
            </p:txBody>
          </p:sp>
        </p:grpSp>
        <p:pic>
          <p:nvPicPr>
            <p:cNvPr id="101" name="Obrázok 100"/>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a:solidFill>
                      <a:srgbClr val="082FAA"/>
                    </a:solidFill>
                    <a:latin typeface="Cupertino" pitchFamily="2" charset="0"/>
                  </a:rPr>
                  <a:t>Arundel Castle</a:t>
                </a: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England</a:t>
                </a:r>
              </a:p>
            </p:txBody>
          </p:sp>
        </p:grpSp>
        <p:pic>
          <p:nvPicPr>
            <p:cNvPr id="94" name="Obrázok 93"/>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2021421" y="4016606"/>
                <a:ext cx="989448" cy="200055"/>
              </a:xfrm>
              <a:prstGeom prst="rect">
                <a:avLst/>
              </a:prstGeom>
              <a:noFill/>
            </p:spPr>
            <p:txBody>
              <a:bodyPr wrap="square" rtlCol="0">
                <a:spAutoFit/>
              </a:bodyPr>
              <a:lstStyle/>
              <a:p>
                <a:pPr algn="ctr"/>
                <a:r>
                  <a:rPr lang="vi-VN" sz="700">
                    <a:solidFill>
                      <a:srgbClr val="082FAA"/>
                    </a:solidFill>
                    <a:latin typeface="Cupertino" pitchFamily="2" charset="0"/>
                  </a:rPr>
                  <a:t>Arundel Castle </a:t>
                </a:r>
                <a:endParaRPr lang="sk-SK" sz="700">
                  <a:solidFill>
                    <a:srgbClr val="082FAA"/>
                  </a:solidFill>
                  <a:latin typeface="Cupertino" pitchFamily="2" charset="0"/>
                </a:endParaRPr>
              </a:p>
            </p:txBody>
          </p:sp>
          <p:sp>
            <p:nvSpPr>
              <p:cNvPr id="44" name="BlokTextu 43"/>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Anglia</a:t>
                </a:r>
              </a:p>
            </p:txBody>
          </p:sp>
        </p:grpSp>
        <p:pic>
          <p:nvPicPr>
            <p:cNvPr id="100" name="Obrázok 99"/>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Arundel Castle</a:t>
                </a:r>
              </a:p>
            </p:txBody>
          </p:sp>
          <p:sp>
            <p:nvSpPr>
              <p:cNvPr id="88" name="BlokTextu 87"/>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England</a:t>
                </a:r>
              </a:p>
            </p:txBody>
          </p:sp>
        </p:grpSp>
        <p:pic>
          <p:nvPicPr>
            <p:cNvPr id="92" name="Obrázok 91"/>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36700" y="4016606"/>
                <a:ext cx="1174170" cy="200055"/>
              </a:xfrm>
              <a:prstGeom prst="rect">
                <a:avLst/>
              </a:prstGeom>
              <a:noFill/>
            </p:spPr>
            <p:txBody>
              <a:bodyPr wrap="square" rtlCol="0">
                <a:spAutoFit/>
              </a:bodyPr>
              <a:lstStyle/>
              <a:p>
                <a:pPr algn="ctr"/>
                <a:r>
                  <a:rPr lang="sk-SK" sz="700">
                    <a:solidFill>
                      <a:srgbClr val="082FAA"/>
                    </a:solidFill>
                    <a:latin typeface="Cupertino" pitchFamily="2" charset="0"/>
                  </a:rPr>
                  <a:t>Castelo de Arundel</a:t>
                </a:r>
              </a:p>
            </p:txBody>
          </p:sp>
          <p:sp>
            <p:nvSpPr>
              <p:cNvPr id="84" name="BlokTextu 83"/>
              <p:cNvSpPr txBox="1"/>
              <p:nvPr/>
            </p:nvSpPr>
            <p:spPr>
              <a:xfrm>
                <a:off x="2104356" y="4141310"/>
                <a:ext cx="661577" cy="186267"/>
              </a:xfrm>
              <a:prstGeom prst="rect">
                <a:avLst/>
              </a:prstGeom>
              <a:noFill/>
            </p:spPr>
            <p:txBody>
              <a:bodyPr wrap="square" rtlCol="0">
                <a:spAutoFit/>
              </a:bodyPr>
              <a:lstStyle/>
              <a:p>
                <a:pPr algn="ctr"/>
                <a:r>
                  <a:rPr lang="sk-SK" sz="600">
                    <a:solidFill>
                      <a:srgbClr val="082FAA"/>
                    </a:solidFill>
                    <a:latin typeface="Cupertino" pitchFamily="2" charset="0"/>
                  </a:rPr>
                  <a:t>Inglaterra</a:t>
                </a:r>
              </a:p>
            </p:txBody>
          </p:sp>
        </p:grpSp>
        <p:pic>
          <p:nvPicPr>
            <p:cNvPr id="96" name="Obrázok 95"/>
            <p:cNvPicPr>
              <a:picLocks/>
            </p:cNvPicPr>
            <p:nvPr/>
          </p:nvPicPr>
          <p:blipFill>
            <a:blip r:embed="rId20">
              <a:lum bright="70000" contrast="-70000"/>
              <a:extLs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rot="21230398">
            <a:off x="1051356" y="5461465"/>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2004981" y="4026354"/>
                <a:ext cx="989448" cy="200055"/>
              </a:xfrm>
              <a:prstGeom prst="rect">
                <a:avLst/>
              </a:prstGeom>
              <a:noFill/>
            </p:spPr>
            <p:txBody>
              <a:bodyPr wrap="square" rtlCol="0">
                <a:spAutoFit/>
              </a:bodyPr>
              <a:lstStyle/>
              <a:p>
                <a:pPr algn="ctr"/>
                <a:r>
                  <a:rPr lang="sk-SK" sz="700">
                    <a:solidFill>
                      <a:srgbClr val="082FAA"/>
                    </a:solidFill>
                    <a:latin typeface="Cupertino" pitchFamily="2" charset="0"/>
                  </a:rPr>
                  <a:t>Arundel Castle</a:t>
                </a:r>
              </a:p>
            </p:txBody>
          </p:sp>
          <p:sp>
            <p:nvSpPr>
              <p:cNvPr id="125" name="BlokTextu 124"/>
              <p:cNvSpPr txBox="1"/>
              <p:nvPr/>
            </p:nvSpPr>
            <p:spPr>
              <a:xfrm>
                <a:off x="2121445" y="4167211"/>
                <a:ext cx="661577" cy="184666"/>
              </a:xfrm>
              <a:prstGeom prst="rect">
                <a:avLst/>
              </a:prstGeom>
              <a:noFill/>
            </p:spPr>
            <p:txBody>
              <a:bodyPr wrap="square" rtlCol="0">
                <a:spAutoFit/>
              </a:bodyPr>
              <a:lstStyle/>
              <a:p>
                <a:pPr algn="ctr"/>
                <a:r>
                  <a:rPr lang="sk-SK" sz="600">
                    <a:solidFill>
                      <a:srgbClr val="082FAA"/>
                    </a:solidFill>
                    <a:latin typeface="Cupertino" pitchFamily="2" charset="0"/>
                  </a:rPr>
                  <a:t>Anglia</a:t>
                </a:r>
              </a:p>
            </p:txBody>
          </p:sp>
        </p:grpSp>
        <p:pic>
          <p:nvPicPr>
            <p:cNvPr id="127" name="Obrázok 126">
              <a:hlinkClick r:id="rId21" action="ppaction://hlinksldjump"/>
            </p:cNvPr>
            <p:cNvPicPr>
              <a:picLocks noChangeAspect="1"/>
            </p:cNvPicPr>
            <p:nvPr/>
          </p:nvPicPr>
          <p:blipFill>
            <a:blip r:embed="rId22">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grpSp>
        <p:nvGrpSpPr>
          <p:cNvPr id="6" name="Skupina 5"/>
          <p:cNvGrpSpPr/>
          <p:nvPr/>
        </p:nvGrpSpPr>
        <p:grpSpPr>
          <a:xfrm>
            <a:off x="2505672" y="5650219"/>
            <a:ext cx="1348316" cy="900000"/>
            <a:chOff x="2505672" y="5650219"/>
            <a:chExt cx="1348316" cy="900000"/>
          </a:xfrm>
        </p:grpSpPr>
        <p:pic>
          <p:nvPicPr>
            <p:cNvPr id="1026" name="Picture 2"/>
            <p:cNvPicPr>
              <a:picLocks noChangeAspect="1" noChangeArrowheads="1"/>
            </p:cNvPicPr>
            <p:nvPr/>
          </p:nvPicPr>
          <p:blipFill>
            <a:blip r:embed="rId23">
              <a:lum bright="70000" contrast="-70000"/>
              <a:extLst>
                <a:ext uri="{28A0092B-C50C-407E-A947-70E740481C1C}">
                  <a14:useLocalDpi xmlns:a14="http://schemas.microsoft.com/office/drawing/2010/main" val="0"/>
                </a:ext>
              </a:extLst>
            </a:blip>
            <a:srcRect/>
            <a:stretch>
              <a:fillRect/>
            </a:stretch>
          </p:blipFill>
          <p:spPr bwMode="auto">
            <a:xfrm rot="21062388">
              <a:off x="2514952" y="5776145"/>
              <a:ext cx="542925" cy="24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15" name="Skupina 114"/>
            <p:cNvGrpSpPr/>
            <p:nvPr/>
          </p:nvGrpSpPr>
          <p:grpSpPr>
            <a:xfrm rot="21062355">
              <a:off x="2505672" y="5650219"/>
              <a:ext cx="1348316" cy="900000"/>
              <a:chOff x="1674335" y="3501008"/>
              <a:chExt cx="1348316" cy="900000"/>
            </a:xfrm>
          </p:grpSpPr>
          <p:pic>
            <p:nvPicPr>
              <p:cNvPr id="122" name="Obrázok 1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8" name="BlokTextu 127"/>
              <p:cNvSpPr txBox="1"/>
              <p:nvPr/>
            </p:nvSpPr>
            <p:spPr>
              <a:xfrm>
                <a:off x="2246718" y="4014202"/>
                <a:ext cx="667540" cy="200055"/>
              </a:xfrm>
              <a:prstGeom prst="rect">
                <a:avLst/>
              </a:prstGeom>
              <a:noFill/>
            </p:spPr>
            <p:txBody>
              <a:bodyPr wrap="square" rtlCol="0">
                <a:spAutoFit/>
              </a:bodyPr>
              <a:lstStyle/>
              <a:p>
                <a:pPr algn="ctr" rtl="1"/>
                <a:r>
                  <a:rPr lang="he-IL" sz="700" b="1">
                    <a:solidFill>
                      <a:srgbClr val="082FAA"/>
                    </a:solidFill>
                    <a:latin typeface="Arial Black" panose="020B0A04020102020204" pitchFamily="34" charset="0"/>
                  </a:rPr>
                  <a:t>טירת ארונדל </a:t>
                </a:r>
                <a:endParaRPr lang="sk-SK" sz="700" b="1">
                  <a:solidFill>
                    <a:srgbClr val="082FAA"/>
                  </a:solidFill>
                  <a:latin typeface="Arial Black" panose="020B0A04020102020204" pitchFamily="34" charset="0"/>
                </a:endParaRPr>
              </a:p>
            </p:txBody>
          </p:sp>
          <p:sp>
            <p:nvSpPr>
              <p:cNvPr id="129" name="BlokTextu 128"/>
              <p:cNvSpPr txBox="1"/>
              <p:nvPr/>
            </p:nvSpPr>
            <p:spPr>
              <a:xfrm>
                <a:off x="2306544" y="4126750"/>
                <a:ext cx="582425" cy="184666"/>
              </a:xfrm>
              <a:prstGeom prst="rect">
                <a:avLst/>
              </a:prstGeom>
              <a:noFill/>
            </p:spPr>
            <p:txBody>
              <a:bodyPr wrap="square" rtlCol="0">
                <a:spAutoFit/>
              </a:bodyPr>
              <a:lstStyle/>
              <a:p>
                <a:pPr algn="ctr"/>
                <a:r>
                  <a:rPr lang="he-IL" sz="600" b="1">
                    <a:solidFill>
                      <a:srgbClr val="082FAA"/>
                    </a:solidFill>
                    <a:latin typeface="Arial Black" panose="020B0A04020102020204" pitchFamily="34" charset="0"/>
                  </a:rPr>
                  <a:t>אנגליה</a:t>
                </a:r>
                <a:endParaRPr lang="sk-SK" sz="600" b="1">
                  <a:solidFill>
                    <a:srgbClr val="082FAA"/>
                  </a:solidFill>
                  <a:latin typeface="Arial Black" panose="020B0A04020102020204" pitchFamily="34" charset="0"/>
                </a:endParaRPr>
              </a:p>
            </p:txBody>
          </p:sp>
        </p:grpSp>
      </p:grpSp>
      <p:pic>
        <p:nvPicPr>
          <p:cNvPr id="2" name="Obrázok 1"/>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0" y="-5872"/>
            <a:ext cx="9144000" cy="6863872"/>
          </a:xfrm>
          <a:prstGeom prst="rect">
            <a:avLst/>
          </a:prstGeom>
        </p:spPr>
      </p:pic>
      <p:sp>
        <p:nvSpPr>
          <p:cNvPr id="16" name="Obdĺžnik 15"/>
          <p:cNvSpPr/>
          <p:nvPr/>
        </p:nvSpPr>
        <p:spPr>
          <a:xfrm>
            <a:off x="3097016" y="1268760"/>
            <a:ext cx="3021981"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blipFill>
                  <a:blip r:embed="rId2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ENGLAND</a:t>
            </a:r>
            <a:endParaRPr lang="sk-SK" sz="4800" b="1" cap="none" spc="50">
              <a:ln w="11430"/>
              <a:blipFill>
                <a:blip r:embed="rId2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
        <p:nvSpPr>
          <p:cNvPr id="4" name="Obdĺžnik 3"/>
          <p:cNvSpPr/>
          <p:nvPr/>
        </p:nvSpPr>
        <p:spPr>
          <a:xfrm>
            <a:off x="1313684" y="260648"/>
            <a:ext cx="6552728" cy="1014343"/>
          </a:xfrm>
          <a:prstGeom prst="rect">
            <a:avLst/>
          </a:prstGeom>
          <a:noFill/>
        </p:spPr>
        <p:txBody>
          <a:bodyPr wrap="none" lIns="91440" tIns="45720" rIns="91440" bIns="45720">
            <a:prstTxWarp prst="textTriangle">
              <a:avLst>
                <a:gd name="adj" fmla="val 37566"/>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blipFill>
                  <a:blip r:embed="rId2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Arundel Castle</a:t>
            </a:r>
            <a:endParaRPr lang="sk-SK" sz="8000" b="1" cap="none" spc="50">
              <a:ln w="11430"/>
              <a:blipFill>
                <a:blip r:embed="rId2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pic>
        <p:nvPicPr>
          <p:cNvPr id="126" name="Obrázok 125"/>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29331826"/>
      </p:ext>
    </p:extLst>
  </p:cSld>
  <p:clrMapOvr>
    <a:masterClrMapping/>
  </p:clrMapOvr>
  <mc:AlternateContent xmlns:mc="http://schemas.openxmlformats.org/markup-compatibility/2006" xmlns:p14="http://schemas.microsoft.com/office/powerpoint/2010/main">
    <mc:Choice Requires="p14">
      <p:transition spd="slow" p14:dur="2000" advClick="0" advTm="38000">
        <p:sndAc>
          <p:stSnd loop="1">
            <p:snd r:embed="rId2" name="Andre Segovia.wav"/>
          </p:stSnd>
        </p:sndAc>
      </p:transition>
    </mc:Choice>
    <mc:Fallback xmlns="">
      <p:transition spd="slow" advClick="0" advTm="38000">
        <p:sndAc>
          <p:stSnd loop="1">
            <p:snd r:embed="rId27" name="Andre Segov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10"/>
                                        <p:tgtEl>
                                          <p:spTgt spid="2"/>
                                        </p:tgtEl>
                                      </p:cBhvr>
                                    </p:animEffect>
                                    <p:set>
                                      <p:cBhvr>
                                        <p:cTn id="7" dur="1" fill="hold">
                                          <p:stCondLst>
                                            <p:cond delay="9"/>
                                          </p:stCondLst>
                                        </p:cTn>
                                        <p:tgtEl>
                                          <p:spTgt spid="2"/>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4"/>
                                        </p:tgtEl>
                                      </p:cBhvr>
                                    </p:animEffect>
                                    <p:set>
                                      <p:cBhvr>
                                        <p:cTn id="10" dur="1" fill="hold">
                                          <p:stCondLst>
                                            <p:cond delay="9"/>
                                          </p:stCondLst>
                                        </p:cTn>
                                        <p:tgtEl>
                                          <p:spTgt spid="4"/>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
                                        <p:tgtEl>
                                          <p:spTgt spid="16"/>
                                        </p:tgtEl>
                                      </p:cBhvr>
                                    </p:animEffect>
                                    <p:set>
                                      <p:cBhvr>
                                        <p:cTn id="13" dur="1" fill="hold">
                                          <p:stCondLst>
                                            <p:cond delay="9"/>
                                          </p:stCondLst>
                                        </p:cTn>
                                        <p:tgtEl>
                                          <p:spTgt spid="16"/>
                                        </p:tgtEl>
                                        <p:attrNameLst>
                                          <p:attrName>style.visibility</p:attrName>
                                        </p:attrNameLst>
                                      </p:cBhvr>
                                      <p:to>
                                        <p:strVal val="hidden"/>
                                      </p:to>
                                    </p:set>
                                  </p:childTnLst>
                                </p:cTn>
                              </p:par>
                              <p:par>
                                <p:cTn id="14" presetID="22" presetClass="entr" presetSubtype="1" fill="hold" grpId="0" nodeType="withEffect">
                                  <p:stCondLst>
                                    <p:cond delay="100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2000"/>
                                        <p:tgtEl>
                                          <p:spTgt spid="4"/>
                                        </p:tgtEl>
                                      </p:cBhvr>
                                    </p:animEffect>
                                  </p:childTnLst>
                                </p:cTn>
                              </p:par>
                            </p:childTnLst>
                          </p:cTn>
                        </p:par>
                        <p:par>
                          <p:cTn id="17" fill="hold">
                            <p:stCondLst>
                              <p:cond delay="3000"/>
                            </p:stCondLst>
                            <p:childTnLst>
                              <p:par>
                                <p:cTn id="18" presetID="53" presetClass="entr" presetSubtype="16" fill="hold" grpId="1" nodeType="after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1500" fill="hold"/>
                                        <p:tgtEl>
                                          <p:spTgt spid="16"/>
                                        </p:tgtEl>
                                        <p:attrNameLst>
                                          <p:attrName>ppt_w</p:attrName>
                                        </p:attrNameLst>
                                      </p:cBhvr>
                                      <p:tavLst>
                                        <p:tav tm="0">
                                          <p:val>
                                            <p:fltVal val="0"/>
                                          </p:val>
                                        </p:tav>
                                        <p:tav tm="100000">
                                          <p:val>
                                            <p:strVal val="#ppt_w"/>
                                          </p:val>
                                        </p:tav>
                                      </p:tavLst>
                                    </p:anim>
                                    <p:anim calcmode="lin" valueType="num">
                                      <p:cBhvr>
                                        <p:cTn id="21" dur="1500" fill="hold"/>
                                        <p:tgtEl>
                                          <p:spTgt spid="16"/>
                                        </p:tgtEl>
                                        <p:attrNameLst>
                                          <p:attrName>ppt_h</p:attrName>
                                        </p:attrNameLst>
                                      </p:cBhvr>
                                      <p:tavLst>
                                        <p:tav tm="0">
                                          <p:val>
                                            <p:fltVal val="0"/>
                                          </p:val>
                                        </p:tav>
                                        <p:tav tm="100000">
                                          <p:val>
                                            <p:strVal val="#ppt_h"/>
                                          </p:val>
                                        </p:tav>
                                      </p:tavLst>
                                    </p:anim>
                                    <p:animEffect transition="in" filter="fade">
                                      <p:cBhvr>
                                        <p:cTn id="22" dur="1500"/>
                                        <p:tgtEl>
                                          <p:spTgt spid="16"/>
                                        </p:tgtEl>
                                      </p:cBhvr>
                                    </p:animEffect>
                                  </p:childTnLst>
                                </p:cTn>
                              </p:par>
                            </p:childTnLst>
                          </p:cTn>
                        </p:par>
                        <p:par>
                          <p:cTn id="23" fill="hold">
                            <p:stCondLst>
                              <p:cond delay="5000"/>
                            </p:stCondLst>
                            <p:childTnLst>
                              <p:par>
                                <p:cTn id="24" presetID="53" presetClass="entr" presetSubtype="528" fill="hold" nodeType="afterEffect">
                                  <p:stCondLst>
                                    <p:cond delay="1500"/>
                                  </p:stCondLst>
                                  <p:childTnLst>
                                    <p:set>
                                      <p:cBhvr>
                                        <p:cTn id="25" dur="1" fill="hold">
                                          <p:stCondLst>
                                            <p:cond delay="0"/>
                                          </p:stCondLst>
                                        </p:cTn>
                                        <p:tgtEl>
                                          <p:spTgt spid="3"/>
                                        </p:tgtEl>
                                        <p:attrNameLst>
                                          <p:attrName>style.visibility</p:attrName>
                                        </p:attrNameLst>
                                      </p:cBhvr>
                                      <p:to>
                                        <p:strVal val="visible"/>
                                      </p:to>
                                    </p:set>
                                    <p:anim calcmode="lin" valueType="num">
                                      <p:cBhvr>
                                        <p:cTn id="26" dur="3000" fill="hold"/>
                                        <p:tgtEl>
                                          <p:spTgt spid="3"/>
                                        </p:tgtEl>
                                        <p:attrNameLst>
                                          <p:attrName>ppt_w</p:attrName>
                                        </p:attrNameLst>
                                      </p:cBhvr>
                                      <p:tavLst>
                                        <p:tav tm="0">
                                          <p:val>
                                            <p:fltVal val="0"/>
                                          </p:val>
                                        </p:tav>
                                        <p:tav tm="100000">
                                          <p:val>
                                            <p:strVal val="#ppt_w"/>
                                          </p:val>
                                        </p:tav>
                                      </p:tavLst>
                                    </p:anim>
                                    <p:anim calcmode="lin" valueType="num">
                                      <p:cBhvr>
                                        <p:cTn id="27" dur="3000" fill="hold"/>
                                        <p:tgtEl>
                                          <p:spTgt spid="3"/>
                                        </p:tgtEl>
                                        <p:attrNameLst>
                                          <p:attrName>ppt_h</p:attrName>
                                        </p:attrNameLst>
                                      </p:cBhvr>
                                      <p:tavLst>
                                        <p:tav tm="0">
                                          <p:val>
                                            <p:fltVal val="0"/>
                                          </p:val>
                                        </p:tav>
                                        <p:tav tm="100000">
                                          <p:val>
                                            <p:strVal val="#ppt_h"/>
                                          </p:val>
                                        </p:tav>
                                      </p:tavLst>
                                    </p:anim>
                                    <p:animEffect transition="in" filter="fade">
                                      <p:cBhvr>
                                        <p:cTn id="28" dur="3000"/>
                                        <p:tgtEl>
                                          <p:spTgt spid="3"/>
                                        </p:tgtEl>
                                      </p:cBhvr>
                                    </p:animEffect>
                                    <p:anim calcmode="lin" valueType="num">
                                      <p:cBhvr>
                                        <p:cTn id="29" dur="3000" fill="hold"/>
                                        <p:tgtEl>
                                          <p:spTgt spid="3"/>
                                        </p:tgtEl>
                                        <p:attrNameLst>
                                          <p:attrName>ppt_x</p:attrName>
                                        </p:attrNameLst>
                                      </p:cBhvr>
                                      <p:tavLst>
                                        <p:tav tm="0">
                                          <p:val>
                                            <p:fltVal val="0.5"/>
                                          </p:val>
                                        </p:tav>
                                        <p:tav tm="100000">
                                          <p:val>
                                            <p:strVal val="#ppt_x"/>
                                          </p:val>
                                        </p:tav>
                                      </p:tavLst>
                                    </p:anim>
                                    <p:anim calcmode="lin" valueType="num">
                                      <p:cBhvr>
                                        <p:cTn id="30" dur="3000" fill="hold"/>
                                        <p:tgtEl>
                                          <p:spTgt spid="3"/>
                                        </p:tgtEl>
                                        <p:attrNameLst>
                                          <p:attrName>ppt_y</p:attrName>
                                        </p:attrNameLst>
                                      </p:cBhvr>
                                      <p:tavLst>
                                        <p:tav tm="0">
                                          <p:val>
                                            <p:fltVal val="0.5"/>
                                          </p:val>
                                        </p:tav>
                                        <p:tav tm="100000">
                                          <p:val>
                                            <p:strVal val="#ppt_y"/>
                                          </p:val>
                                        </p:tav>
                                      </p:tavLst>
                                    </p:anim>
                                  </p:childTnLst>
                                </p:cTn>
                              </p:par>
                            </p:childTnLst>
                          </p:cTn>
                        </p:par>
                        <p:par>
                          <p:cTn id="31" fill="hold">
                            <p:stCondLst>
                              <p:cond delay="9500"/>
                            </p:stCondLst>
                            <p:childTnLst>
                              <p:par>
                                <p:cTn id="32" presetID="10" presetClass="exit" presetSubtype="0" fill="hold" grpId="1" nodeType="afterEffect">
                                  <p:stCondLst>
                                    <p:cond delay="1000"/>
                                  </p:stCondLst>
                                  <p:childTnLst>
                                    <p:animEffect transition="out" filter="fade">
                                      <p:cBhvr>
                                        <p:cTn id="33" dur="1000"/>
                                        <p:tgtEl>
                                          <p:spTgt spid="4"/>
                                        </p:tgtEl>
                                      </p:cBhvr>
                                    </p:animEffect>
                                    <p:set>
                                      <p:cBhvr>
                                        <p:cTn id="34" dur="1" fill="hold">
                                          <p:stCondLst>
                                            <p:cond delay="999"/>
                                          </p:stCondLst>
                                        </p:cTn>
                                        <p:tgtEl>
                                          <p:spTgt spid="4"/>
                                        </p:tgtEl>
                                        <p:attrNameLst>
                                          <p:attrName>style.visibility</p:attrName>
                                        </p:attrNameLst>
                                      </p:cBhvr>
                                      <p:to>
                                        <p:strVal val="hidden"/>
                                      </p:to>
                                    </p:set>
                                  </p:childTnLst>
                                </p:cTn>
                              </p:par>
                              <p:par>
                                <p:cTn id="35" presetID="10" presetClass="exit" presetSubtype="0" fill="hold" grpId="2" nodeType="withEffect">
                                  <p:stCondLst>
                                    <p:cond delay="1000"/>
                                  </p:stCondLst>
                                  <p:childTnLst>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par>
                                <p:cTn id="38" presetID="42" presetClass="path" presetSubtype="0" accel="50000" decel="50000" fill="hold" nodeType="withEffect">
                                  <p:stCondLst>
                                    <p:cond delay="0"/>
                                  </p:stCondLst>
                                  <p:childTnLst>
                                    <p:animMotion origin="layout" path="M 1.38889E-6 -1.25809E-6 L -0.98004 0.36425 " pathEditMode="relative" rAng="0" ptsTypes="AA">
                                      <p:cBhvr>
                                        <p:cTn id="39" dur="10000" fill="hold"/>
                                        <p:tgtEl>
                                          <p:spTgt spid="12"/>
                                        </p:tgtEl>
                                        <p:attrNameLst>
                                          <p:attrName>ppt_x</p:attrName>
                                          <p:attrName>ppt_y</p:attrName>
                                        </p:attrNameLst>
                                      </p:cBhvr>
                                      <p:rCtr x="-49010" y="18201"/>
                                    </p:animMotion>
                                  </p:childTnLst>
                                </p:cTn>
                              </p:par>
                              <p:par>
                                <p:cTn id="40" presetID="5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9000" fill="hold"/>
                                        <p:tgtEl>
                                          <p:spTgt spid="12"/>
                                        </p:tgtEl>
                                        <p:attrNameLst>
                                          <p:attrName>ppt_w</p:attrName>
                                        </p:attrNameLst>
                                      </p:cBhvr>
                                      <p:tavLst>
                                        <p:tav tm="0">
                                          <p:val>
                                            <p:fltVal val="0"/>
                                          </p:val>
                                        </p:tav>
                                        <p:tav tm="100000">
                                          <p:val>
                                            <p:strVal val="#ppt_w"/>
                                          </p:val>
                                        </p:tav>
                                      </p:tavLst>
                                    </p:anim>
                                    <p:anim calcmode="lin" valueType="num">
                                      <p:cBhvr>
                                        <p:cTn id="43" dur="9000" fill="hold"/>
                                        <p:tgtEl>
                                          <p:spTgt spid="12"/>
                                        </p:tgtEl>
                                        <p:attrNameLst>
                                          <p:attrName>ppt_h</p:attrName>
                                        </p:attrNameLst>
                                      </p:cBhvr>
                                      <p:tavLst>
                                        <p:tav tm="0">
                                          <p:val>
                                            <p:fltVal val="0"/>
                                          </p:val>
                                        </p:tav>
                                        <p:tav tm="100000">
                                          <p:val>
                                            <p:strVal val="#ppt_h"/>
                                          </p:val>
                                        </p:tav>
                                      </p:tavLst>
                                    </p:anim>
                                    <p:animEffect transition="in" filter="fade">
                                      <p:cBhvr>
                                        <p:cTn id="44" dur="9000"/>
                                        <p:tgtEl>
                                          <p:spTgt spid="12"/>
                                        </p:tgtEl>
                                      </p:cBhvr>
                                    </p:animEffect>
                                  </p:childTnLst>
                                </p:cTn>
                              </p:par>
                            </p:childTnLst>
                          </p:cTn>
                        </p:par>
                        <p:par>
                          <p:cTn id="45" fill="hold">
                            <p:stCondLst>
                              <p:cond delay="19500"/>
                            </p:stCondLst>
                            <p:childTnLst>
                              <p:par>
                                <p:cTn id="46" presetID="10" presetClass="exit" presetSubtype="0" fill="hold" nodeType="afterEffect">
                                  <p:stCondLst>
                                    <p:cond delay="1000"/>
                                  </p:stCondLst>
                                  <p:childTnLst>
                                    <p:animEffect transition="out" filter="fade">
                                      <p:cBhvr>
                                        <p:cTn id="47" dur="1500"/>
                                        <p:tgtEl>
                                          <p:spTgt spid="3"/>
                                        </p:tgtEl>
                                      </p:cBhvr>
                                    </p:animEffect>
                                    <p:set>
                                      <p:cBhvr>
                                        <p:cTn id="48" dur="1" fill="hold">
                                          <p:stCondLst>
                                            <p:cond delay="1499"/>
                                          </p:stCondLst>
                                        </p:cTn>
                                        <p:tgtEl>
                                          <p:spTgt spid="3"/>
                                        </p:tgtEl>
                                        <p:attrNameLst>
                                          <p:attrName>style.visibility</p:attrName>
                                        </p:attrNameLst>
                                      </p:cBhvr>
                                      <p:to>
                                        <p:strVal val="hidden"/>
                                      </p:to>
                                    </p:set>
                                  </p:childTnLst>
                                </p:cTn>
                              </p:par>
                            </p:childTnLst>
                          </p:cTn>
                        </p:par>
                        <p:par>
                          <p:cTn id="49" fill="hold">
                            <p:stCondLst>
                              <p:cond delay="22000"/>
                            </p:stCondLst>
                            <p:childTnLst>
                              <p:par>
                                <p:cTn id="50" presetID="53" presetClass="entr" presetSubtype="16" fill="hold" nodeType="afterEffect">
                                  <p:stCondLst>
                                    <p:cond delay="0"/>
                                  </p:stCondLst>
                                  <p:childTnLst>
                                    <p:set>
                                      <p:cBhvr>
                                        <p:cTn id="51" dur="1" fill="hold">
                                          <p:stCondLst>
                                            <p:cond delay="0"/>
                                          </p:stCondLst>
                                        </p:cTn>
                                        <p:tgtEl>
                                          <p:spTgt spid="119"/>
                                        </p:tgtEl>
                                        <p:attrNameLst>
                                          <p:attrName>style.visibility</p:attrName>
                                        </p:attrNameLst>
                                      </p:cBhvr>
                                      <p:to>
                                        <p:strVal val="visible"/>
                                      </p:to>
                                    </p:set>
                                    <p:anim calcmode="lin" valueType="num">
                                      <p:cBhvr>
                                        <p:cTn id="52" dur="1500" fill="hold"/>
                                        <p:tgtEl>
                                          <p:spTgt spid="119"/>
                                        </p:tgtEl>
                                        <p:attrNameLst>
                                          <p:attrName>ppt_w</p:attrName>
                                        </p:attrNameLst>
                                      </p:cBhvr>
                                      <p:tavLst>
                                        <p:tav tm="0">
                                          <p:val>
                                            <p:fltVal val="0"/>
                                          </p:val>
                                        </p:tav>
                                        <p:tav tm="100000">
                                          <p:val>
                                            <p:strVal val="#ppt_w"/>
                                          </p:val>
                                        </p:tav>
                                      </p:tavLst>
                                    </p:anim>
                                    <p:anim calcmode="lin" valueType="num">
                                      <p:cBhvr>
                                        <p:cTn id="53" dur="1500" fill="hold"/>
                                        <p:tgtEl>
                                          <p:spTgt spid="119"/>
                                        </p:tgtEl>
                                        <p:attrNameLst>
                                          <p:attrName>ppt_h</p:attrName>
                                        </p:attrNameLst>
                                      </p:cBhvr>
                                      <p:tavLst>
                                        <p:tav tm="0">
                                          <p:val>
                                            <p:fltVal val="0"/>
                                          </p:val>
                                        </p:tav>
                                        <p:tav tm="100000">
                                          <p:val>
                                            <p:strVal val="#ppt_h"/>
                                          </p:val>
                                        </p:tav>
                                      </p:tavLst>
                                    </p:anim>
                                    <p:animEffect transition="in" filter="fade">
                                      <p:cBhvr>
                                        <p:cTn id="54" dur="1500"/>
                                        <p:tgtEl>
                                          <p:spTgt spid="119"/>
                                        </p:tgtEl>
                                      </p:cBhvr>
                                    </p:animEffect>
                                  </p:childTnLst>
                                </p:cTn>
                              </p:par>
                              <p:par>
                                <p:cTn id="55" presetID="53" presetClass="entr" presetSubtype="16" fill="hold" nodeType="withEffect">
                                  <p:stCondLst>
                                    <p:cond delay="500"/>
                                  </p:stCondLst>
                                  <p:childTnLst>
                                    <p:set>
                                      <p:cBhvr>
                                        <p:cTn id="56" dur="1" fill="hold">
                                          <p:stCondLst>
                                            <p:cond delay="0"/>
                                          </p:stCondLst>
                                        </p:cTn>
                                        <p:tgtEl>
                                          <p:spTgt spid="114"/>
                                        </p:tgtEl>
                                        <p:attrNameLst>
                                          <p:attrName>style.visibility</p:attrName>
                                        </p:attrNameLst>
                                      </p:cBhvr>
                                      <p:to>
                                        <p:strVal val="visible"/>
                                      </p:to>
                                    </p:set>
                                    <p:anim calcmode="lin" valueType="num">
                                      <p:cBhvr>
                                        <p:cTn id="57" dur="3500" fill="hold"/>
                                        <p:tgtEl>
                                          <p:spTgt spid="114"/>
                                        </p:tgtEl>
                                        <p:attrNameLst>
                                          <p:attrName>ppt_w</p:attrName>
                                        </p:attrNameLst>
                                      </p:cBhvr>
                                      <p:tavLst>
                                        <p:tav tm="0">
                                          <p:val>
                                            <p:fltVal val="0"/>
                                          </p:val>
                                        </p:tav>
                                        <p:tav tm="100000">
                                          <p:val>
                                            <p:strVal val="#ppt_w"/>
                                          </p:val>
                                        </p:tav>
                                      </p:tavLst>
                                    </p:anim>
                                    <p:anim calcmode="lin" valueType="num">
                                      <p:cBhvr>
                                        <p:cTn id="58" dur="3500" fill="hold"/>
                                        <p:tgtEl>
                                          <p:spTgt spid="114"/>
                                        </p:tgtEl>
                                        <p:attrNameLst>
                                          <p:attrName>ppt_h</p:attrName>
                                        </p:attrNameLst>
                                      </p:cBhvr>
                                      <p:tavLst>
                                        <p:tav tm="0">
                                          <p:val>
                                            <p:fltVal val="0"/>
                                          </p:val>
                                        </p:tav>
                                        <p:tav tm="100000">
                                          <p:val>
                                            <p:strVal val="#ppt_h"/>
                                          </p:val>
                                        </p:tav>
                                      </p:tavLst>
                                    </p:anim>
                                    <p:animEffect transition="in" filter="fade">
                                      <p:cBhvr>
                                        <p:cTn id="59" dur="3500"/>
                                        <p:tgtEl>
                                          <p:spTgt spid="114"/>
                                        </p:tgtEl>
                                      </p:cBhvr>
                                    </p:animEffect>
                                  </p:childTnLst>
                                </p:cTn>
                              </p:par>
                              <p:par>
                                <p:cTn id="60" presetID="42" presetClass="path" presetSubtype="0" accel="50000" decel="50000" fill="hold" nodeType="withEffect">
                                  <p:stCondLst>
                                    <p:cond delay="500"/>
                                  </p:stCondLst>
                                  <p:childTnLst>
                                    <p:animMotion origin="layout" path="M -0.00018 -0.63136 L 0.00764 0.00879 " pathEditMode="relative" rAng="0" ptsTypes="AA">
                                      <p:cBhvr>
                                        <p:cTn id="61" dur="4000" fill="hold"/>
                                        <p:tgtEl>
                                          <p:spTgt spid="114"/>
                                        </p:tgtEl>
                                        <p:attrNameLst>
                                          <p:attrName>ppt_x</p:attrName>
                                          <p:attrName>ppt_y</p:attrName>
                                        </p:attrNameLst>
                                      </p:cBhvr>
                                      <p:rCtr x="382" y="32007"/>
                                    </p:animMotion>
                                  </p:childTnLst>
                                </p:cTn>
                              </p:par>
                              <p:par>
                                <p:cTn id="62" presetID="53" presetClass="entr" presetSubtype="16" fill="hold" nodeType="withEffect">
                                  <p:stCondLst>
                                    <p:cond delay="1000"/>
                                  </p:stCondLst>
                                  <p:childTnLst>
                                    <p:set>
                                      <p:cBhvr>
                                        <p:cTn id="63" dur="1" fill="hold">
                                          <p:stCondLst>
                                            <p:cond delay="0"/>
                                          </p:stCondLst>
                                        </p:cTn>
                                        <p:tgtEl>
                                          <p:spTgt spid="105"/>
                                        </p:tgtEl>
                                        <p:attrNameLst>
                                          <p:attrName>style.visibility</p:attrName>
                                        </p:attrNameLst>
                                      </p:cBhvr>
                                      <p:to>
                                        <p:strVal val="visible"/>
                                      </p:to>
                                    </p:set>
                                    <p:anim calcmode="lin" valueType="num">
                                      <p:cBhvr>
                                        <p:cTn id="64" dur="3500" fill="hold"/>
                                        <p:tgtEl>
                                          <p:spTgt spid="105"/>
                                        </p:tgtEl>
                                        <p:attrNameLst>
                                          <p:attrName>ppt_w</p:attrName>
                                        </p:attrNameLst>
                                      </p:cBhvr>
                                      <p:tavLst>
                                        <p:tav tm="0">
                                          <p:val>
                                            <p:fltVal val="0"/>
                                          </p:val>
                                        </p:tav>
                                        <p:tav tm="100000">
                                          <p:val>
                                            <p:strVal val="#ppt_w"/>
                                          </p:val>
                                        </p:tav>
                                      </p:tavLst>
                                    </p:anim>
                                    <p:anim calcmode="lin" valueType="num">
                                      <p:cBhvr>
                                        <p:cTn id="65" dur="3500" fill="hold"/>
                                        <p:tgtEl>
                                          <p:spTgt spid="105"/>
                                        </p:tgtEl>
                                        <p:attrNameLst>
                                          <p:attrName>ppt_h</p:attrName>
                                        </p:attrNameLst>
                                      </p:cBhvr>
                                      <p:tavLst>
                                        <p:tav tm="0">
                                          <p:val>
                                            <p:fltVal val="0"/>
                                          </p:val>
                                        </p:tav>
                                        <p:tav tm="100000">
                                          <p:val>
                                            <p:strVal val="#ppt_h"/>
                                          </p:val>
                                        </p:tav>
                                      </p:tavLst>
                                    </p:anim>
                                    <p:animEffect transition="in" filter="fade">
                                      <p:cBhvr>
                                        <p:cTn id="66" dur="3500"/>
                                        <p:tgtEl>
                                          <p:spTgt spid="105"/>
                                        </p:tgtEl>
                                      </p:cBhvr>
                                    </p:animEffect>
                                  </p:childTnLst>
                                </p:cTn>
                              </p:par>
                              <p:par>
                                <p:cTn id="67" presetID="42" presetClass="path" presetSubtype="0" accel="50000" decel="50000" fill="hold" nodeType="withEffect">
                                  <p:stCondLst>
                                    <p:cond delay="1000"/>
                                  </p:stCondLst>
                                  <p:childTnLst>
                                    <p:animMotion origin="layout" path="M 0.11371 -0.61031 L -0.00434 -0.00162 " pathEditMode="relative" rAng="0" ptsTypes="AA">
                                      <p:cBhvr>
                                        <p:cTn id="68" dur="4000" fill="hold"/>
                                        <p:tgtEl>
                                          <p:spTgt spid="105"/>
                                        </p:tgtEl>
                                        <p:attrNameLst>
                                          <p:attrName>ppt_x</p:attrName>
                                          <p:attrName>ppt_y</p:attrName>
                                        </p:attrNameLst>
                                      </p:cBhvr>
                                      <p:rCtr x="-5903" y="30435"/>
                                    </p:animMotion>
                                  </p:childTnLst>
                                </p:cTn>
                              </p:par>
                              <p:par>
                                <p:cTn id="69" presetID="53" presetClass="entr" presetSubtype="16" fill="hold" nodeType="withEffect">
                                  <p:stCondLst>
                                    <p:cond delay="1500"/>
                                  </p:stCondLst>
                                  <p:childTnLst>
                                    <p:set>
                                      <p:cBhvr>
                                        <p:cTn id="70" dur="1" fill="hold">
                                          <p:stCondLst>
                                            <p:cond delay="0"/>
                                          </p:stCondLst>
                                        </p:cTn>
                                        <p:tgtEl>
                                          <p:spTgt spid="107"/>
                                        </p:tgtEl>
                                        <p:attrNameLst>
                                          <p:attrName>style.visibility</p:attrName>
                                        </p:attrNameLst>
                                      </p:cBhvr>
                                      <p:to>
                                        <p:strVal val="visible"/>
                                      </p:to>
                                    </p:set>
                                    <p:anim calcmode="lin" valueType="num">
                                      <p:cBhvr>
                                        <p:cTn id="71" dur="3500" fill="hold"/>
                                        <p:tgtEl>
                                          <p:spTgt spid="107"/>
                                        </p:tgtEl>
                                        <p:attrNameLst>
                                          <p:attrName>ppt_w</p:attrName>
                                        </p:attrNameLst>
                                      </p:cBhvr>
                                      <p:tavLst>
                                        <p:tav tm="0">
                                          <p:val>
                                            <p:fltVal val="0"/>
                                          </p:val>
                                        </p:tav>
                                        <p:tav tm="100000">
                                          <p:val>
                                            <p:strVal val="#ppt_w"/>
                                          </p:val>
                                        </p:tav>
                                      </p:tavLst>
                                    </p:anim>
                                    <p:anim calcmode="lin" valueType="num">
                                      <p:cBhvr>
                                        <p:cTn id="72" dur="3500" fill="hold"/>
                                        <p:tgtEl>
                                          <p:spTgt spid="107"/>
                                        </p:tgtEl>
                                        <p:attrNameLst>
                                          <p:attrName>ppt_h</p:attrName>
                                        </p:attrNameLst>
                                      </p:cBhvr>
                                      <p:tavLst>
                                        <p:tav tm="0">
                                          <p:val>
                                            <p:fltVal val="0"/>
                                          </p:val>
                                        </p:tav>
                                        <p:tav tm="100000">
                                          <p:val>
                                            <p:strVal val="#ppt_h"/>
                                          </p:val>
                                        </p:tav>
                                      </p:tavLst>
                                    </p:anim>
                                    <p:animEffect transition="in" filter="fade">
                                      <p:cBhvr>
                                        <p:cTn id="73" dur="3500"/>
                                        <p:tgtEl>
                                          <p:spTgt spid="107"/>
                                        </p:tgtEl>
                                      </p:cBhvr>
                                    </p:animEffect>
                                  </p:childTnLst>
                                </p:cTn>
                              </p:par>
                              <p:par>
                                <p:cTn id="74" presetID="42" presetClass="path" presetSubtype="0" accel="50000" decel="50000" fill="hold" nodeType="withEffect">
                                  <p:stCondLst>
                                    <p:cond delay="1500"/>
                                  </p:stCondLst>
                                  <p:childTnLst>
                                    <p:animMotion origin="layout" path="M 0.05694 -0.54347 L -0.00608 0.00232 " pathEditMode="relative" rAng="0" ptsTypes="AA">
                                      <p:cBhvr>
                                        <p:cTn id="75" dur="4000" fill="hold"/>
                                        <p:tgtEl>
                                          <p:spTgt spid="107"/>
                                        </p:tgtEl>
                                        <p:attrNameLst>
                                          <p:attrName>ppt_x</p:attrName>
                                          <p:attrName>ppt_y</p:attrName>
                                        </p:attrNameLst>
                                      </p:cBhvr>
                                      <p:rCtr x="-3160" y="27290"/>
                                    </p:animMotion>
                                  </p:childTnLst>
                                </p:cTn>
                              </p:par>
                              <p:par>
                                <p:cTn id="76" presetID="53" presetClass="entr" presetSubtype="16" fill="hold" nodeType="withEffect">
                                  <p:stCondLst>
                                    <p:cond delay="2000"/>
                                  </p:stCondLst>
                                  <p:childTnLst>
                                    <p:set>
                                      <p:cBhvr>
                                        <p:cTn id="77" dur="1" fill="hold">
                                          <p:stCondLst>
                                            <p:cond delay="0"/>
                                          </p:stCondLst>
                                        </p:cTn>
                                        <p:tgtEl>
                                          <p:spTgt spid="108"/>
                                        </p:tgtEl>
                                        <p:attrNameLst>
                                          <p:attrName>style.visibility</p:attrName>
                                        </p:attrNameLst>
                                      </p:cBhvr>
                                      <p:to>
                                        <p:strVal val="visible"/>
                                      </p:to>
                                    </p:set>
                                    <p:anim calcmode="lin" valueType="num">
                                      <p:cBhvr>
                                        <p:cTn id="78" dur="3500" fill="hold"/>
                                        <p:tgtEl>
                                          <p:spTgt spid="108"/>
                                        </p:tgtEl>
                                        <p:attrNameLst>
                                          <p:attrName>ppt_w</p:attrName>
                                        </p:attrNameLst>
                                      </p:cBhvr>
                                      <p:tavLst>
                                        <p:tav tm="0">
                                          <p:val>
                                            <p:fltVal val="0"/>
                                          </p:val>
                                        </p:tav>
                                        <p:tav tm="100000">
                                          <p:val>
                                            <p:strVal val="#ppt_w"/>
                                          </p:val>
                                        </p:tav>
                                      </p:tavLst>
                                    </p:anim>
                                    <p:anim calcmode="lin" valueType="num">
                                      <p:cBhvr>
                                        <p:cTn id="79" dur="3500" fill="hold"/>
                                        <p:tgtEl>
                                          <p:spTgt spid="108"/>
                                        </p:tgtEl>
                                        <p:attrNameLst>
                                          <p:attrName>ppt_h</p:attrName>
                                        </p:attrNameLst>
                                      </p:cBhvr>
                                      <p:tavLst>
                                        <p:tav tm="0">
                                          <p:val>
                                            <p:fltVal val="0"/>
                                          </p:val>
                                        </p:tav>
                                        <p:tav tm="100000">
                                          <p:val>
                                            <p:strVal val="#ppt_h"/>
                                          </p:val>
                                        </p:tav>
                                      </p:tavLst>
                                    </p:anim>
                                    <p:animEffect transition="in" filter="fade">
                                      <p:cBhvr>
                                        <p:cTn id="80" dur="3500"/>
                                        <p:tgtEl>
                                          <p:spTgt spid="108"/>
                                        </p:tgtEl>
                                      </p:cBhvr>
                                    </p:animEffect>
                                  </p:childTnLst>
                                </p:cTn>
                              </p:par>
                              <p:par>
                                <p:cTn id="81" presetID="42" presetClass="path" presetSubtype="0" accel="50000" decel="50000" fill="hold" nodeType="withEffect">
                                  <p:stCondLst>
                                    <p:cond delay="2000"/>
                                  </p:stCondLst>
                                  <p:childTnLst>
                                    <p:animMotion origin="layout" path="M -0.03733 -0.59273 L -0.0059 0.01596 " pathEditMode="relative" rAng="0" ptsTypes="AA">
                                      <p:cBhvr>
                                        <p:cTn id="82" dur="4000" fill="hold"/>
                                        <p:tgtEl>
                                          <p:spTgt spid="108"/>
                                        </p:tgtEl>
                                        <p:attrNameLst>
                                          <p:attrName>ppt_x</p:attrName>
                                          <p:attrName>ppt_y</p:attrName>
                                        </p:attrNameLst>
                                      </p:cBhvr>
                                      <p:rCtr x="1563" y="30435"/>
                                    </p:animMotion>
                                  </p:childTnLst>
                                </p:cTn>
                              </p:par>
                              <p:par>
                                <p:cTn id="83" presetID="53" presetClass="entr" presetSubtype="16" fill="hold" nodeType="withEffect">
                                  <p:stCondLst>
                                    <p:cond delay="2500"/>
                                  </p:stCondLst>
                                  <p:childTnLst>
                                    <p:set>
                                      <p:cBhvr>
                                        <p:cTn id="84" dur="1" fill="hold">
                                          <p:stCondLst>
                                            <p:cond delay="0"/>
                                          </p:stCondLst>
                                        </p:cTn>
                                        <p:tgtEl>
                                          <p:spTgt spid="113"/>
                                        </p:tgtEl>
                                        <p:attrNameLst>
                                          <p:attrName>style.visibility</p:attrName>
                                        </p:attrNameLst>
                                      </p:cBhvr>
                                      <p:to>
                                        <p:strVal val="visible"/>
                                      </p:to>
                                    </p:set>
                                    <p:anim calcmode="lin" valueType="num">
                                      <p:cBhvr>
                                        <p:cTn id="85" dur="3500" fill="hold"/>
                                        <p:tgtEl>
                                          <p:spTgt spid="113"/>
                                        </p:tgtEl>
                                        <p:attrNameLst>
                                          <p:attrName>ppt_w</p:attrName>
                                        </p:attrNameLst>
                                      </p:cBhvr>
                                      <p:tavLst>
                                        <p:tav tm="0">
                                          <p:val>
                                            <p:fltVal val="0"/>
                                          </p:val>
                                        </p:tav>
                                        <p:tav tm="100000">
                                          <p:val>
                                            <p:strVal val="#ppt_w"/>
                                          </p:val>
                                        </p:tav>
                                      </p:tavLst>
                                    </p:anim>
                                    <p:anim calcmode="lin" valueType="num">
                                      <p:cBhvr>
                                        <p:cTn id="86" dur="3500" fill="hold"/>
                                        <p:tgtEl>
                                          <p:spTgt spid="113"/>
                                        </p:tgtEl>
                                        <p:attrNameLst>
                                          <p:attrName>ppt_h</p:attrName>
                                        </p:attrNameLst>
                                      </p:cBhvr>
                                      <p:tavLst>
                                        <p:tav tm="0">
                                          <p:val>
                                            <p:fltVal val="0"/>
                                          </p:val>
                                        </p:tav>
                                        <p:tav tm="100000">
                                          <p:val>
                                            <p:strVal val="#ppt_h"/>
                                          </p:val>
                                        </p:tav>
                                      </p:tavLst>
                                    </p:anim>
                                    <p:animEffect transition="in" filter="fade">
                                      <p:cBhvr>
                                        <p:cTn id="87" dur="3500"/>
                                        <p:tgtEl>
                                          <p:spTgt spid="113"/>
                                        </p:tgtEl>
                                      </p:cBhvr>
                                    </p:animEffect>
                                  </p:childTnLst>
                                </p:cTn>
                              </p:par>
                              <p:par>
                                <p:cTn id="88" presetID="42" presetClass="path" presetSubtype="0" accel="50000" decel="50000" fill="hold" nodeType="withEffect">
                                  <p:stCondLst>
                                    <p:cond delay="2500"/>
                                  </p:stCondLst>
                                  <p:childTnLst>
                                    <p:animMotion origin="layout" path="M 0.03368 -0.64153 L 0.00764 0.00856 " pathEditMode="relative" rAng="0" ptsTypes="AA">
                                      <p:cBhvr>
                                        <p:cTn id="89" dur="4000" fill="hold"/>
                                        <p:tgtEl>
                                          <p:spTgt spid="113"/>
                                        </p:tgtEl>
                                        <p:attrNameLst>
                                          <p:attrName>ppt_x</p:attrName>
                                          <p:attrName>ppt_y</p:attrName>
                                        </p:attrNameLst>
                                      </p:cBhvr>
                                      <p:rCtr x="-1302" y="32493"/>
                                    </p:animMotion>
                                  </p:childTnLst>
                                </p:cTn>
                              </p:par>
                              <p:par>
                                <p:cTn id="90" presetID="53" presetClass="entr" presetSubtype="16" fill="hold" nodeType="withEffect">
                                  <p:stCondLst>
                                    <p:cond delay="3000"/>
                                  </p:stCondLst>
                                  <p:childTnLst>
                                    <p:set>
                                      <p:cBhvr>
                                        <p:cTn id="91" dur="1" fill="hold">
                                          <p:stCondLst>
                                            <p:cond delay="0"/>
                                          </p:stCondLst>
                                        </p:cTn>
                                        <p:tgtEl>
                                          <p:spTgt spid="109"/>
                                        </p:tgtEl>
                                        <p:attrNameLst>
                                          <p:attrName>style.visibility</p:attrName>
                                        </p:attrNameLst>
                                      </p:cBhvr>
                                      <p:to>
                                        <p:strVal val="visible"/>
                                      </p:to>
                                    </p:set>
                                    <p:anim calcmode="lin" valueType="num">
                                      <p:cBhvr>
                                        <p:cTn id="92" dur="3500" fill="hold"/>
                                        <p:tgtEl>
                                          <p:spTgt spid="109"/>
                                        </p:tgtEl>
                                        <p:attrNameLst>
                                          <p:attrName>ppt_w</p:attrName>
                                        </p:attrNameLst>
                                      </p:cBhvr>
                                      <p:tavLst>
                                        <p:tav tm="0">
                                          <p:val>
                                            <p:fltVal val="0"/>
                                          </p:val>
                                        </p:tav>
                                        <p:tav tm="100000">
                                          <p:val>
                                            <p:strVal val="#ppt_w"/>
                                          </p:val>
                                        </p:tav>
                                      </p:tavLst>
                                    </p:anim>
                                    <p:anim calcmode="lin" valueType="num">
                                      <p:cBhvr>
                                        <p:cTn id="93" dur="3500" fill="hold"/>
                                        <p:tgtEl>
                                          <p:spTgt spid="109"/>
                                        </p:tgtEl>
                                        <p:attrNameLst>
                                          <p:attrName>ppt_h</p:attrName>
                                        </p:attrNameLst>
                                      </p:cBhvr>
                                      <p:tavLst>
                                        <p:tav tm="0">
                                          <p:val>
                                            <p:fltVal val="0"/>
                                          </p:val>
                                        </p:tav>
                                        <p:tav tm="100000">
                                          <p:val>
                                            <p:strVal val="#ppt_h"/>
                                          </p:val>
                                        </p:tav>
                                      </p:tavLst>
                                    </p:anim>
                                    <p:animEffect transition="in" filter="fade">
                                      <p:cBhvr>
                                        <p:cTn id="94" dur="3500"/>
                                        <p:tgtEl>
                                          <p:spTgt spid="109"/>
                                        </p:tgtEl>
                                      </p:cBhvr>
                                    </p:animEffect>
                                  </p:childTnLst>
                                </p:cTn>
                              </p:par>
                              <p:par>
                                <p:cTn id="95" presetID="42" presetClass="path" presetSubtype="0" accel="50000" decel="50000" fill="hold" nodeType="withEffect">
                                  <p:stCondLst>
                                    <p:cond delay="3000"/>
                                  </p:stCondLst>
                                  <p:childTnLst>
                                    <p:animMotion origin="layout" path="M -0.08733 -0.50994 L 0.00712 0.0148 " pathEditMode="relative" rAng="0" ptsTypes="AA">
                                      <p:cBhvr>
                                        <p:cTn id="96" dur="4000" fill="hold"/>
                                        <p:tgtEl>
                                          <p:spTgt spid="109"/>
                                        </p:tgtEl>
                                        <p:attrNameLst>
                                          <p:attrName>ppt_x</p:attrName>
                                          <p:attrName>ppt_y</p:attrName>
                                        </p:attrNameLst>
                                      </p:cBhvr>
                                      <p:rCtr x="4722" y="26226"/>
                                    </p:animMotion>
                                  </p:childTnLst>
                                </p:cTn>
                              </p:par>
                              <p:par>
                                <p:cTn id="97" presetID="53" presetClass="entr" presetSubtype="16" fill="hold" nodeType="withEffect">
                                  <p:stCondLst>
                                    <p:cond delay="3500"/>
                                  </p:stCondLst>
                                  <p:childTnLst>
                                    <p:set>
                                      <p:cBhvr>
                                        <p:cTn id="98" dur="1" fill="hold">
                                          <p:stCondLst>
                                            <p:cond delay="0"/>
                                          </p:stCondLst>
                                        </p:cTn>
                                        <p:tgtEl>
                                          <p:spTgt spid="117"/>
                                        </p:tgtEl>
                                        <p:attrNameLst>
                                          <p:attrName>style.visibility</p:attrName>
                                        </p:attrNameLst>
                                      </p:cBhvr>
                                      <p:to>
                                        <p:strVal val="visible"/>
                                      </p:to>
                                    </p:set>
                                    <p:anim calcmode="lin" valueType="num">
                                      <p:cBhvr>
                                        <p:cTn id="99" dur="3500" fill="hold"/>
                                        <p:tgtEl>
                                          <p:spTgt spid="117"/>
                                        </p:tgtEl>
                                        <p:attrNameLst>
                                          <p:attrName>ppt_w</p:attrName>
                                        </p:attrNameLst>
                                      </p:cBhvr>
                                      <p:tavLst>
                                        <p:tav tm="0">
                                          <p:val>
                                            <p:fltVal val="0"/>
                                          </p:val>
                                        </p:tav>
                                        <p:tav tm="100000">
                                          <p:val>
                                            <p:strVal val="#ppt_w"/>
                                          </p:val>
                                        </p:tav>
                                      </p:tavLst>
                                    </p:anim>
                                    <p:anim calcmode="lin" valueType="num">
                                      <p:cBhvr>
                                        <p:cTn id="100" dur="3500" fill="hold"/>
                                        <p:tgtEl>
                                          <p:spTgt spid="117"/>
                                        </p:tgtEl>
                                        <p:attrNameLst>
                                          <p:attrName>ppt_h</p:attrName>
                                        </p:attrNameLst>
                                      </p:cBhvr>
                                      <p:tavLst>
                                        <p:tav tm="0">
                                          <p:val>
                                            <p:fltVal val="0"/>
                                          </p:val>
                                        </p:tav>
                                        <p:tav tm="100000">
                                          <p:val>
                                            <p:strVal val="#ppt_h"/>
                                          </p:val>
                                        </p:tav>
                                      </p:tavLst>
                                    </p:anim>
                                    <p:animEffect transition="in" filter="fade">
                                      <p:cBhvr>
                                        <p:cTn id="101" dur="3500"/>
                                        <p:tgtEl>
                                          <p:spTgt spid="117"/>
                                        </p:tgtEl>
                                      </p:cBhvr>
                                    </p:animEffect>
                                  </p:childTnLst>
                                </p:cTn>
                              </p:par>
                              <p:par>
                                <p:cTn id="102" presetID="42" presetClass="path" presetSubtype="0" accel="50000" decel="50000" fill="hold" nodeType="withEffect">
                                  <p:stCondLst>
                                    <p:cond delay="3500"/>
                                  </p:stCondLst>
                                  <p:childTnLst>
                                    <p:animMotion origin="layout" path="M -0.04618 -0.48219 L 0.00105 0.00069 " pathEditMode="relative" rAng="0" ptsTypes="AA">
                                      <p:cBhvr>
                                        <p:cTn id="103" dur="4000" fill="hold"/>
                                        <p:tgtEl>
                                          <p:spTgt spid="117"/>
                                        </p:tgtEl>
                                        <p:attrNameLst>
                                          <p:attrName>ppt_x</p:attrName>
                                          <p:attrName>ppt_y</p:attrName>
                                        </p:attrNameLst>
                                      </p:cBhvr>
                                      <p:rCtr x="2361" y="24144"/>
                                    </p:animMotion>
                                  </p:childTnLst>
                                </p:cTn>
                              </p:par>
                              <p:par>
                                <p:cTn id="104" presetID="53" presetClass="entr" presetSubtype="16" fill="hold" nodeType="withEffect">
                                  <p:stCondLst>
                                    <p:cond delay="4000"/>
                                  </p:stCondLst>
                                  <p:childTnLst>
                                    <p:set>
                                      <p:cBhvr>
                                        <p:cTn id="105" dur="1" fill="hold">
                                          <p:stCondLst>
                                            <p:cond delay="0"/>
                                          </p:stCondLst>
                                        </p:cTn>
                                        <p:tgtEl>
                                          <p:spTgt spid="116"/>
                                        </p:tgtEl>
                                        <p:attrNameLst>
                                          <p:attrName>style.visibility</p:attrName>
                                        </p:attrNameLst>
                                      </p:cBhvr>
                                      <p:to>
                                        <p:strVal val="visible"/>
                                      </p:to>
                                    </p:set>
                                    <p:anim calcmode="lin" valueType="num">
                                      <p:cBhvr>
                                        <p:cTn id="106" dur="3500" fill="hold"/>
                                        <p:tgtEl>
                                          <p:spTgt spid="116"/>
                                        </p:tgtEl>
                                        <p:attrNameLst>
                                          <p:attrName>ppt_w</p:attrName>
                                        </p:attrNameLst>
                                      </p:cBhvr>
                                      <p:tavLst>
                                        <p:tav tm="0">
                                          <p:val>
                                            <p:fltVal val="0"/>
                                          </p:val>
                                        </p:tav>
                                        <p:tav tm="100000">
                                          <p:val>
                                            <p:strVal val="#ppt_w"/>
                                          </p:val>
                                        </p:tav>
                                      </p:tavLst>
                                    </p:anim>
                                    <p:anim calcmode="lin" valueType="num">
                                      <p:cBhvr>
                                        <p:cTn id="107" dur="3500" fill="hold"/>
                                        <p:tgtEl>
                                          <p:spTgt spid="116"/>
                                        </p:tgtEl>
                                        <p:attrNameLst>
                                          <p:attrName>ppt_h</p:attrName>
                                        </p:attrNameLst>
                                      </p:cBhvr>
                                      <p:tavLst>
                                        <p:tav tm="0">
                                          <p:val>
                                            <p:fltVal val="0"/>
                                          </p:val>
                                        </p:tav>
                                        <p:tav tm="100000">
                                          <p:val>
                                            <p:strVal val="#ppt_h"/>
                                          </p:val>
                                        </p:tav>
                                      </p:tavLst>
                                    </p:anim>
                                    <p:animEffect transition="in" filter="fade">
                                      <p:cBhvr>
                                        <p:cTn id="108" dur="3500"/>
                                        <p:tgtEl>
                                          <p:spTgt spid="116"/>
                                        </p:tgtEl>
                                      </p:cBhvr>
                                    </p:animEffect>
                                  </p:childTnLst>
                                </p:cTn>
                              </p:par>
                              <p:par>
                                <p:cTn id="109" presetID="42" presetClass="path" presetSubtype="0" accel="50000" decel="50000" fill="hold" nodeType="withEffect">
                                  <p:stCondLst>
                                    <p:cond delay="4000"/>
                                  </p:stCondLst>
                                  <p:childTnLst>
                                    <p:animMotion origin="layout" path="M 0.08298 -0.49352 L -0.00365 -0.01064 " pathEditMode="relative" rAng="0" ptsTypes="AA">
                                      <p:cBhvr>
                                        <p:cTn id="110" dur="4000" fill="hold"/>
                                        <p:tgtEl>
                                          <p:spTgt spid="116"/>
                                        </p:tgtEl>
                                        <p:attrNameLst>
                                          <p:attrName>ppt_x</p:attrName>
                                          <p:attrName>ppt_y</p:attrName>
                                        </p:attrNameLst>
                                      </p:cBhvr>
                                      <p:rCtr x="-4340" y="24144"/>
                                    </p:animMotion>
                                  </p:childTnLst>
                                </p:cTn>
                              </p:par>
                              <p:par>
                                <p:cTn id="111" presetID="53" presetClass="entr" presetSubtype="16" fill="hold" nodeType="withEffect">
                                  <p:stCondLst>
                                    <p:cond delay="4500"/>
                                  </p:stCondLst>
                                  <p:childTnLst>
                                    <p:set>
                                      <p:cBhvr>
                                        <p:cTn id="112" dur="1" fill="hold">
                                          <p:stCondLst>
                                            <p:cond delay="0"/>
                                          </p:stCondLst>
                                        </p:cTn>
                                        <p:tgtEl>
                                          <p:spTgt spid="110"/>
                                        </p:tgtEl>
                                        <p:attrNameLst>
                                          <p:attrName>style.visibility</p:attrName>
                                        </p:attrNameLst>
                                      </p:cBhvr>
                                      <p:to>
                                        <p:strVal val="visible"/>
                                      </p:to>
                                    </p:set>
                                    <p:anim calcmode="lin" valueType="num">
                                      <p:cBhvr>
                                        <p:cTn id="113" dur="3500" fill="hold"/>
                                        <p:tgtEl>
                                          <p:spTgt spid="110"/>
                                        </p:tgtEl>
                                        <p:attrNameLst>
                                          <p:attrName>ppt_w</p:attrName>
                                        </p:attrNameLst>
                                      </p:cBhvr>
                                      <p:tavLst>
                                        <p:tav tm="0">
                                          <p:val>
                                            <p:fltVal val="0"/>
                                          </p:val>
                                        </p:tav>
                                        <p:tav tm="100000">
                                          <p:val>
                                            <p:strVal val="#ppt_w"/>
                                          </p:val>
                                        </p:tav>
                                      </p:tavLst>
                                    </p:anim>
                                    <p:anim calcmode="lin" valueType="num">
                                      <p:cBhvr>
                                        <p:cTn id="114" dur="3500" fill="hold"/>
                                        <p:tgtEl>
                                          <p:spTgt spid="110"/>
                                        </p:tgtEl>
                                        <p:attrNameLst>
                                          <p:attrName>ppt_h</p:attrName>
                                        </p:attrNameLst>
                                      </p:cBhvr>
                                      <p:tavLst>
                                        <p:tav tm="0">
                                          <p:val>
                                            <p:fltVal val="0"/>
                                          </p:val>
                                        </p:tav>
                                        <p:tav tm="100000">
                                          <p:val>
                                            <p:strVal val="#ppt_h"/>
                                          </p:val>
                                        </p:tav>
                                      </p:tavLst>
                                    </p:anim>
                                    <p:animEffect transition="in" filter="fade">
                                      <p:cBhvr>
                                        <p:cTn id="115" dur="3500"/>
                                        <p:tgtEl>
                                          <p:spTgt spid="110"/>
                                        </p:tgtEl>
                                      </p:cBhvr>
                                    </p:animEffect>
                                  </p:childTnLst>
                                </p:cTn>
                              </p:par>
                              <p:par>
                                <p:cTn id="116" presetID="42" presetClass="path" presetSubtype="0" accel="50000" decel="50000" fill="hold" nodeType="withEffect">
                                  <p:stCondLst>
                                    <p:cond delay="4500"/>
                                  </p:stCondLst>
                                  <p:childTnLst>
                                    <p:animMotion origin="layout" path="M 0.071 -0.56776 L 0.00017 -0.00093 " pathEditMode="relative" rAng="0" ptsTypes="AA">
                                      <p:cBhvr>
                                        <p:cTn id="117" dur="4000" fill="hold"/>
                                        <p:tgtEl>
                                          <p:spTgt spid="110"/>
                                        </p:tgtEl>
                                        <p:attrNameLst>
                                          <p:attrName>ppt_x</p:attrName>
                                          <p:attrName>ppt_y</p:attrName>
                                        </p:attrNameLst>
                                      </p:cBhvr>
                                      <p:rCtr x="-3542" y="28330"/>
                                    </p:animMotion>
                                  </p:childTnLst>
                                </p:cTn>
                              </p:par>
                              <p:par>
                                <p:cTn id="118" presetID="53" presetClass="entr" presetSubtype="16" fill="hold" nodeType="withEffect">
                                  <p:stCondLst>
                                    <p:cond delay="5000"/>
                                  </p:stCondLst>
                                  <p:childTnLst>
                                    <p:set>
                                      <p:cBhvr>
                                        <p:cTn id="119" dur="1" fill="hold">
                                          <p:stCondLst>
                                            <p:cond delay="0"/>
                                          </p:stCondLst>
                                        </p:cTn>
                                        <p:tgtEl>
                                          <p:spTgt spid="111"/>
                                        </p:tgtEl>
                                        <p:attrNameLst>
                                          <p:attrName>style.visibility</p:attrName>
                                        </p:attrNameLst>
                                      </p:cBhvr>
                                      <p:to>
                                        <p:strVal val="visible"/>
                                      </p:to>
                                    </p:set>
                                    <p:anim calcmode="lin" valueType="num">
                                      <p:cBhvr>
                                        <p:cTn id="120" dur="3500" fill="hold"/>
                                        <p:tgtEl>
                                          <p:spTgt spid="111"/>
                                        </p:tgtEl>
                                        <p:attrNameLst>
                                          <p:attrName>ppt_w</p:attrName>
                                        </p:attrNameLst>
                                      </p:cBhvr>
                                      <p:tavLst>
                                        <p:tav tm="0">
                                          <p:val>
                                            <p:fltVal val="0"/>
                                          </p:val>
                                        </p:tav>
                                        <p:tav tm="100000">
                                          <p:val>
                                            <p:strVal val="#ppt_w"/>
                                          </p:val>
                                        </p:tav>
                                      </p:tavLst>
                                    </p:anim>
                                    <p:anim calcmode="lin" valueType="num">
                                      <p:cBhvr>
                                        <p:cTn id="121" dur="3500" fill="hold"/>
                                        <p:tgtEl>
                                          <p:spTgt spid="111"/>
                                        </p:tgtEl>
                                        <p:attrNameLst>
                                          <p:attrName>ppt_h</p:attrName>
                                        </p:attrNameLst>
                                      </p:cBhvr>
                                      <p:tavLst>
                                        <p:tav tm="0">
                                          <p:val>
                                            <p:fltVal val="0"/>
                                          </p:val>
                                        </p:tav>
                                        <p:tav tm="100000">
                                          <p:val>
                                            <p:strVal val="#ppt_h"/>
                                          </p:val>
                                        </p:tav>
                                      </p:tavLst>
                                    </p:anim>
                                    <p:animEffect transition="in" filter="fade">
                                      <p:cBhvr>
                                        <p:cTn id="122" dur="3500"/>
                                        <p:tgtEl>
                                          <p:spTgt spid="111"/>
                                        </p:tgtEl>
                                      </p:cBhvr>
                                    </p:animEffect>
                                  </p:childTnLst>
                                </p:cTn>
                              </p:par>
                              <p:par>
                                <p:cTn id="123" presetID="42" presetClass="path" presetSubtype="0" accel="50000" decel="50000" fill="hold" nodeType="withEffect">
                                  <p:stCondLst>
                                    <p:cond delay="5000"/>
                                  </p:stCondLst>
                                  <p:childTnLst>
                                    <p:animMotion origin="layout" path="M -0.01806 -0.59713 L -0.00226 0.01156 " pathEditMode="relative" rAng="0" ptsTypes="AA">
                                      <p:cBhvr>
                                        <p:cTn id="124" dur="4000" fill="hold"/>
                                        <p:tgtEl>
                                          <p:spTgt spid="111"/>
                                        </p:tgtEl>
                                        <p:attrNameLst>
                                          <p:attrName>ppt_x</p:attrName>
                                          <p:attrName>ppt_y</p:attrName>
                                        </p:attrNameLst>
                                      </p:cBhvr>
                                      <p:rCtr x="781" y="30435"/>
                                    </p:animMotion>
                                  </p:childTnLst>
                                </p:cTn>
                              </p:par>
                              <p:par>
                                <p:cTn id="125" presetID="53" presetClass="entr" presetSubtype="16" fill="hold" nodeType="withEffect">
                                  <p:stCondLst>
                                    <p:cond delay="5500"/>
                                  </p:stCondLst>
                                  <p:childTnLst>
                                    <p:set>
                                      <p:cBhvr>
                                        <p:cTn id="126" dur="1" fill="hold">
                                          <p:stCondLst>
                                            <p:cond delay="0"/>
                                          </p:stCondLst>
                                        </p:cTn>
                                        <p:tgtEl>
                                          <p:spTgt spid="118"/>
                                        </p:tgtEl>
                                        <p:attrNameLst>
                                          <p:attrName>style.visibility</p:attrName>
                                        </p:attrNameLst>
                                      </p:cBhvr>
                                      <p:to>
                                        <p:strVal val="visible"/>
                                      </p:to>
                                    </p:set>
                                    <p:anim calcmode="lin" valueType="num">
                                      <p:cBhvr>
                                        <p:cTn id="127" dur="3500" fill="hold"/>
                                        <p:tgtEl>
                                          <p:spTgt spid="118"/>
                                        </p:tgtEl>
                                        <p:attrNameLst>
                                          <p:attrName>ppt_w</p:attrName>
                                        </p:attrNameLst>
                                      </p:cBhvr>
                                      <p:tavLst>
                                        <p:tav tm="0">
                                          <p:val>
                                            <p:fltVal val="0"/>
                                          </p:val>
                                        </p:tav>
                                        <p:tav tm="100000">
                                          <p:val>
                                            <p:strVal val="#ppt_w"/>
                                          </p:val>
                                        </p:tav>
                                      </p:tavLst>
                                    </p:anim>
                                    <p:anim calcmode="lin" valueType="num">
                                      <p:cBhvr>
                                        <p:cTn id="128" dur="3500" fill="hold"/>
                                        <p:tgtEl>
                                          <p:spTgt spid="118"/>
                                        </p:tgtEl>
                                        <p:attrNameLst>
                                          <p:attrName>ppt_h</p:attrName>
                                        </p:attrNameLst>
                                      </p:cBhvr>
                                      <p:tavLst>
                                        <p:tav tm="0">
                                          <p:val>
                                            <p:fltVal val="0"/>
                                          </p:val>
                                        </p:tav>
                                        <p:tav tm="100000">
                                          <p:val>
                                            <p:strVal val="#ppt_h"/>
                                          </p:val>
                                        </p:tav>
                                      </p:tavLst>
                                    </p:anim>
                                    <p:animEffect transition="in" filter="fade">
                                      <p:cBhvr>
                                        <p:cTn id="129" dur="3500"/>
                                        <p:tgtEl>
                                          <p:spTgt spid="118"/>
                                        </p:tgtEl>
                                      </p:cBhvr>
                                    </p:animEffect>
                                  </p:childTnLst>
                                </p:cTn>
                              </p:par>
                              <p:par>
                                <p:cTn id="130" presetID="42" presetClass="path" presetSubtype="0" accel="50000" decel="50000" fill="hold" nodeType="withEffect">
                                  <p:stCondLst>
                                    <p:cond delay="5500"/>
                                  </p:stCondLst>
                                  <p:childTnLst>
                                    <p:animMotion origin="layout" path="M 0.13281 -0.54972 L -0.00104 0.00647 " pathEditMode="relative" rAng="0" ptsTypes="AA">
                                      <p:cBhvr>
                                        <p:cTn id="131" dur="4000" fill="hold"/>
                                        <p:tgtEl>
                                          <p:spTgt spid="118"/>
                                        </p:tgtEl>
                                        <p:attrNameLst>
                                          <p:attrName>ppt_x</p:attrName>
                                          <p:attrName>ppt_y</p:attrName>
                                        </p:attrNameLst>
                                      </p:cBhvr>
                                      <p:rCtr x="-6701" y="27798"/>
                                    </p:animMotion>
                                  </p:childTnLst>
                                </p:cTn>
                              </p:par>
                              <p:par>
                                <p:cTn id="132" presetID="53" presetClass="entr" presetSubtype="16" fill="hold" nodeType="withEffect">
                                  <p:stCondLst>
                                    <p:cond delay="6000"/>
                                  </p:stCondLst>
                                  <p:childTnLst>
                                    <p:set>
                                      <p:cBhvr>
                                        <p:cTn id="133" dur="1" fill="hold">
                                          <p:stCondLst>
                                            <p:cond delay="0"/>
                                          </p:stCondLst>
                                        </p:cTn>
                                        <p:tgtEl>
                                          <p:spTgt spid="112"/>
                                        </p:tgtEl>
                                        <p:attrNameLst>
                                          <p:attrName>style.visibility</p:attrName>
                                        </p:attrNameLst>
                                      </p:cBhvr>
                                      <p:to>
                                        <p:strVal val="visible"/>
                                      </p:to>
                                    </p:set>
                                    <p:anim calcmode="lin" valueType="num">
                                      <p:cBhvr>
                                        <p:cTn id="134" dur="3500" fill="hold"/>
                                        <p:tgtEl>
                                          <p:spTgt spid="112"/>
                                        </p:tgtEl>
                                        <p:attrNameLst>
                                          <p:attrName>ppt_w</p:attrName>
                                        </p:attrNameLst>
                                      </p:cBhvr>
                                      <p:tavLst>
                                        <p:tav tm="0">
                                          <p:val>
                                            <p:fltVal val="0"/>
                                          </p:val>
                                        </p:tav>
                                        <p:tav tm="100000">
                                          <p:val>
                                            <p:strVal val="#ppt_w"/>
                                          </p:val>
                                        </p:tav>
                                      </p:tavLst>
                                    </p:anim>
                                    <p:anim calcmode="lin" valueType="num">
                                      <p:cBhvr>
                                        <p:cTn id="135" dur="3500" fill="hold"/>
                                        <p:tgtEl>
                                          <p:spTgt spid="112"/>
                                        </p:tgtEl>
                                        <p:attrNameLst>
                                          <p:attrName>ppt_h</p:attrName>
                                        </p:attrNameLst>
                                      </p:cBhvr>
                                      <p:tavLst>
                                        <p:tav tm="0">
                                          <p:val>
                                            <p:fltVal val="0"/>
                                          </p:val>
                                        </p:tav>
                                        <p:tav tm="100000">
                                          <p:val>
                                            <p:strVal val="#ppt_h"/>
                                          </p:val>
                                        </p:tav>
                                      </p:tavLst>
                                    </p:anim>
                                    <p:animEffect transition="in" filter="fade">
                                      <p:cBhvr>
                                        <p:cTn id="136" dur="3500"/>
                                        <p:tgtEl>
                                          <p:spTgt spid="112"/>
                                        </p:tgtEl>
                                      </p:cBhvr>
                                    </p:animEffect>
                                  </p:childTnLst>
                                </p:cTn>
                              </p:par>
                              <p:par>
                                <p:cTn id="137" presetID="42" presetClass="path" presetSubtype="0" accel="50000" decel="50000" fill="hold" nodeType="withEffect">
                                  <p:stCondLst>
                                    <p:cond delay="6000"/>
                                  </p:stCondLst>
                                  <p:childTnLst>
                                    <p:animMotion origin="layout" path="M -0.07153 -0.55203 L -0.00069 0.0148 " pathEditMode="relative" rAng="0" ptsTypes="AA">
                                      <p:cBhvr>
                                        <p:cTn id="138" dur="4000" fill="hold"/>
                                        <p:tgtEl>
                                          <p:spTgt spid="112"/>
                                        </p:tgtEl>
                                        <p:attrNameLst>
                                          <p:attrName>ppt_x</p:attrName>
                                          <p:attrName>ppt_y</p:attrName>
                                        </p:attrNameLst>
                                      </p:cBhvr>
                                      <p:rCtr x="3542" y="28330"/>
                                    </p:animMotion>
                                  </p:childTnLst>
                                </p:cTn>
                              </p:par>
                              <p:par>
                                <p:cTn id="139" presetID="53" presetClass="entr" presetSubtype="16" fill="hold" nodeType="withEffect">
                                  <p:stCondLst>
                                    <p:cond delay="6500"/>
                                  </p:stCondLst>
                                  <p:childTnLst>
                                    <p:set>
                                      <p:cBhvr>
                                        <p:cTn id="140" dur="1" fill="hold">
                                          <p:stCondLst>
                                            <p:cond delay="0"/>
                                          </p:stCondLst>
                                        </p:cTn>
                                        <p:tgtEl>
                                          <p:spTgt spid="104"/>
                                        </p:tgtEl>
                                        <p:attrNameLst>
                                          <p:attrName>style.visibility</p:attrName>
                                        </p:attrNameLst>
                                      </p:cBhvr>
                                      <p:to>
                                        <p:strVal val="visible"/>
                                      </p:to>
                                    </p:set>
                                    <p:anim calcmode="lin" valueType="num">
                                      <p:cBhvr>
                                        <p:cTn id="141" dur="3500" fill="hold"/>
                                        <p:tgtEl>
                                          <p:spTgt spid="104"/>
                                        </p:tgtEl>
                                        <p:attrNameLst>
                                          <p:attrName>ppt_w</p:attrName>
                                        </p:attrNameLst>
                                      </p:cBhvr>
                                      <p:tavLst>
                                        <p:tav tm="0">
                                          <p:val>
                                            <p:fltVal val="0"/>
                                          </p:val>
                                        </p:tav>
                                        <p:tav tm="100000">
                                          <p:val>
                                            <p:strVal val="#ppt_w"/>
                                          </p:val>
                                        </p:tav>
                                      </p:tavLst>
                                    </p:anim>
                                    <p:anim calcmode="lin" valueType="num">
                                      <p:cBhvr>
                                        <p:cTn id="142" dur="3500" fill="hold"/>
                                        <p:tgtEl>
                                          <p:spTgt spid="104"/>
                                        </p:tgtEl>
                                        <p:attrNameLst>
                                          <p:attrName>ppt_h</p:attrName>
                                        </p:attrNameLst>
                                      </p:cBhvr>
                                      <p:tavLst>
                                        <p:tav tm="0">
                                          <p:val>
                                            <p:fltVal val="0"/>
                                          </p:val>
                                        </p:tav>
                                        <p:tav tm="100000">
                                          <p:val>
                                            <p:strVal val="#ppt_h"/>
                                          </p:val>
                                        </p:tav>
                                      </p:tavLst>
                                    </p:anim>
                                    <p:animEffect transition="in" filter="fade">
                                      <p:cBhvr>
                                        <p:cTn id="143" dur="3500"/>
                                        <p:tgtEl>
                                          <p:spTgt spid="104"/>
                                        </p:tgtEl>
                                      </p:cBhvr>
                                    </p:animEffect>
                                  </p:childTnLst>
                                </p:cTn>
                              </p:par>
                              <p:par>
                                <p:cTn id="144" presetID="42" presetClass="path" presetSubtype="0" accel="50000" decel="50000" fill="hold" nodeType="withEffect">
                                  <p:stCondLst>
                                    <p:cond delay="6500"/>
                                  </p:stCondLst>
                                  <p:childTnLst>
                                    <p:animMotion origin="layout" path="M 0.04201 -0.57886 L -0.00521 -0.00162 " pathEditMode="relative" rAng="0" ptsTypes="AA">
                                      <p:cBhvr>
                                        <p:cTn id="145" dur="4000" fill="hold"/>
                                        <p:tgtEl>
                                          <p:spTgt spid="104"/>
                                        </p:tgtEl>
                                        <p:attrNameLst>
                                          <p:attrName>ppt_x</p:attrName>
                                          <p:attrName>ppt_y</p:attrName>
                                        </p:attrNameLst>
                                      </p:cBhvr>
                                      <p:rCtr x="-2361" y="28862"/>
                                    </p:animMotion>
                                  </p:childTnLst>
                                </p:cTn>
                              </p:par>
                              <p:par>
                                <p:cTn id="146" presetID="53" presetClass="entr" presetSubtype="16" fill="hold" nodeType="withEffect">
                                  <p:stCondLst>
                                    <p:cond delay="7000"/>
                                  </p:stCondLst>
                                  <p:childTnLst>
                                    <p:set>
                                      <p:cBhvr>
                                        <p:cTn id="147" dur="1" fill="hold">
                                          <p:stCondLst>
                                            <p:cond delay="0"/>
                                          </p:stCondLst>
                                        </p:cTn>
                                        <p:tgtEl>
                                          <p:spTgt spid="106"/>
                                        </p:tgtEl>
                                        <p:attrNameLst>
                                          <p:attrName>style.visibility</p:attrName>
                                        </p:attrNameLst>
                                      </p:cBhvr>
                                      <p:to>
                                        <p:strVal val="visible"/>
                                      </p:to>
                                    </p:set>
                                    <p:anim calcmode="lin" valueType="num">
                                      <p:cBhvr>
                                        <p:cTn id="148" dur="3500" fill="hold"/>
                                        <p:tgtEl>
                                          <p:spTgt spid="106"/>
                                        </p:tgtEl>
                                        <p:attrNameLst>
                                          <p:attrName>ppt_w</p:attrName>
                                        </p:attrNameLst>
                                      </p:cBhvr>
                                      <p:tavLst>
                                        <p:tav tm="0">
                                          <p:val>
                                            <p:fltVal val="0"/>
                                          </p:val>
                                        </p:tav>
                                        <p:tav tm="100000">
                                          <p:val>
                                            <p:strVal val="#ppt_w"/>
                                          </p:val>
                                        </p:tav>
                                      </p:tavLst>
                                    </p:anim>
                                    <p:anim calcmode="lin" valueType="num">
                                      <p:cBhvr>
                                        <p:cTn id="149" dur="3500" fill="hold"/>
                                        <p:tgtEl>
                                          <p:spTgt spid="106"/>
                                        </p:tgtEl>
                                        <p:attrNameLst>
                                          <p:attrName>ppt_h</p:attrName>
                                        </p:attrNameLst>
                                      </p:cBhvr>
                                      <p:tavLst>
                                        <p:tav tm="0">
                                          <p:val>
                                            <p:fltVal val="0"/>
                                          </p:val>
                                        </p:tav>
                                        <p:tav tm="100000">
                                          <p:val>
                                            <p:strVal val="#ppt_h"/>
                                          </p:val>
                                        </p:tav>
                                      </p:tavLst>
                                    </p:anim>
                                    <p:animEffect transition="in" filter="fade">
                                      <p:cBhvr>
                                        <p:cTn id="150" dur="3500"/>
                                        <p:tgtEl>
                                          <p:spTgt spid="106"/>
                                        </p:tgtEl>
                                      </p:cBhvr>
                                    </p:animEffect>
                                  </p:childTnLst>
                                </p:cTn>
                              </p:par>
                              <p:par>
                                <p:cTn id="151" presetID="42" presetClass="path" presetSubtype="0" accel="50000" decel="50000" fill="hold" nodeType="withEffect">
                                  <p:stCondLst>
                                    <p:cond delay="7000"/>
                                  </p:stCondLst>
                                  <p:childTnLst>
                                    <p:animMotion origin="layout" path="M -0.03907 -0.62372 L 0.00034 0.00602 " pathEditMode="relative" rAng="0" ptsTypes="AA">
                                      <p:cBhvr>
                                        <p:cTn id="152" dur="4000" fill="hold"/>
                                        <p:tgtEl>
                                          <p:spTgt spid="106"/>
                                        </p:tgtEl>
                                        <p:attrNameLst>
                                          <p:attrName>ppt_x</p:attrName>
                                          <p:attrName>ppt_y</p:attrName>
                                        </p:attrNameLst>
                                      </p:cBhvr>
                                      <p:rCtr x="1962" y="31475"/>
                                    </p:animMotion>
                                  </p:childTnLst>
                                </p:cTn>
                              </p:par>
                              <p:par>
                                <p:cTn id="153" presetID="53" presetClass="entr" presetSubtype="16" fill="hold" nodeType="withEffect">
                                  <p:stCondLst>
                                    <p:cond delay="7500"/>
                                  </p:stCondLst>
                                  <p:childTnLst>
                                    <p:set>
                                      <p:cBhvr>
                                        <p:cTn id="154" dur="1" fill="hold">
                                          <p:stCondLst>
                                            <p:cond delay="0"/>
                                          </p:stCondLst>
                                        </p:cTn>
                                        <p:tgtEl>
                                          <p:spTgt spid="5"/>
                                        </p:tgtEl>
                                        <p:attrNameLst>
                                          <p:attrName>style.visibility</p:attrName>
                                        </p:attrNameLst>
                                      </p:cBhvr>
                                      <p:to>
                                        <p:strVal val="visible"/>
                                      </p:to>
                                    </p:set>
                                    <p:anim calcmode="lin" valueType="num">
                                      <p:cBhvr>
                                        <p:cTn id="155" dur="3500" fill="hold"/>
                                        <p:tgtEl>
                                          <p:spTgt spid="5"/>
                                        </p:tgtEl>
                                        <p:attrNameLst>
                                          <p:attrName>ppt_w</p:attrName>
                                        </p:attrNameLst>
                                      </p:cBhvr>
                                      <p:tavLst>
                                        <p:tav tm="0">
                                          <p:val>
                                            <p:fltVal val="0"/>
                                          </p:val>
                                        </p:tav>
                                        <p:tav tm="100000">
                                          <p:val>
                                            <p:strVal val="#ppt_w"/>
                                          </p:val>
                                        </p:tav>
                                      </p:tavLst>
                                    </p:anim>
                                    <p:anim calcmode="lin" valueType="num">
                                      <p:cBhvr>
                                        <p:cTn id="156" dur="3500" fill="hold"/>
                                        <p:tgtEl>
                                          <p:spTgt spid="5"/>
                                        </p:tgtEl>
                                        <p:attrNameLst>
                                          <p:attrName>ppt_h</p:attrName>
                                        </p:attrNameLst>
                                      </p:cBhvr>
                                      <p:tavLst>
                                        <p:tav tm="0">
                                          <p:val>
                                            <p:fltVal val="0"/>
                                          </p:val>
                                        </p:tav>
                                        <p:tav tm="100000">
                                          <p:val>
                                            <p:strVal val="#ppt_h"/>
                                          </p:val>
                                        </p:tav>
                                      </p:tavLst>
                                    </p:anim>
                                    <p:animEffect transition="in" filter="fade">
                                      <p:cBhvr>
                                        <p:cTn id="157" dur="3500"/>
                                        <p:tgtEl>
                                          <p:spTgt spid="5"/>
                                        </p:tgtEl>
                                      </p:cBhvr>
                                    </p:animEffect>
                                  </p:childTnLst>
                                </p:cTn>
                              </p:par>
                              <p:par>
                                <p:cTn id="158" presetID="42" presetClass="path" presetSubtype="0" accel="50000" decel="50000" fill="hold" nodeType="withEffect">
                                  <p:stCondLst>
                                    <p:cond delay="7500"/>
                                  </p:stCondLst>
                                  <p:childTnLst>
                                    <p:animMotion origin="layout" path="M 0.09079 -0.61644 L 0.00034 0.02638 " pathEditMode="relative" rAng="0" ptsTypes="AA">
                                      <p:cBhvr>
                                        <p:cTn id="159" dur="4000" fill="hold"/>
                                        <p:tgtEl>
                                          <p:spTgt spid="5"/>
                                        </p:tgtEl>
                                        <p:attrNameLst>
                                          <p:attrName>ppt_x</p:attrName>
                                          <p:attrName>ppt_y</p:attrName>
                                        </p:attrNameLst>
                                      </p:cBhvr>
                                      <p:rCtr x="-4531" y="32130"/>
                                    </p:animMotion>
                                  </p:childTnLst>
                                </p:cTn>
                              </p:par>
                              <p:par>
                                <p:cTn id="160" presetID="53" presetClass="entr" presetSubtype="16" fill="hold" nodeType="withEffect">
                                  <p:stCondLst>
                                    <p:cond delay="8000"/>
                                  </p:stCondLst>
                                  <p:childTnLst>
                                    <p:set>
                                      <p:cBhvr>
                                        <p:cTn id="161" dur="1" fill="hold">
                                          <p:stCondLst>
                                            <p:cond delay="0"/>
                                          </p:stCondLst>
                                        </p:cTn>
                                        <p:tgtEl>
                                          <p:spTgt spid="6"/>
                                        </p:tgtEl>
                                        <p:attrNameLst>
                                          <p:attrName>style.visibility</p:attrName>
                                        </p:attrNameLst>
                                      </p:cBhvr>
                                      <p:to>
                                        <p:strVal val="visible"/>
                                      </p:to>
                                    </p:set>
                                    <p:anim calcmode="lin" valueType="num">
                                      <p:cBhvr>
                                        <p:cTn id="162" dur="3500" fill="hold"/>
                                        <p:tgtEl>
                                          <p:spTgt spid="6"/>
                                        </p:tgtEl>
                                        <p:attrNameLst>
                                          <p:attrName>ppt_w</p:attrName>
                                        </p:attrNameLst>
                                      </p:cBhvr>
                                      <p:tavLst>
                                        <p:tav tm="0">
                                          <p:val>
                                            <p:fltVal val="0"/>
                                          </p:val>
                                        </p:tav>
                                        <p:tav tm="100000">
                                          <p:val>
                                            <p:strVal val="#ppt_w"/>
                                          </p:val>
                                        </p:tav>
                                      </p:tavLst>
                                    </p:anim>
                                    <p:anim calcmode="lin" valueType="num">
                                      <p:cBhvr>
                                        <p:cTn id="163" dur="3500" fill="hold"/>
                                        <p:tgtEl>
                                          <p:spTgt spid="6"/>
                                        </p:tgtEl>
                                        <p:attrNameLst>
                                          <p:attrName>ppt_h</p:attrName>
                                        </p:attrNameLst>
                                      </p:cBhvr>
                                      <p:tavLst>
                                        <p:tav tm="0">
                                          <p:val>
                                            <p:fltVal val="0"/>
                                          </p:val>
                                        </p:tav>
                                        <p:tav tm="100000">
                                          <p:val>
                                            <p:strVal val="#ppt_h"/>
                                          </p:val>
                                        </p:tav>
                                      </p:tavLst>
                                    </p:anim>
                                    <p:animEffect transition="in" filter="fade">
                                      <p:cBhvr>
                                        <p:cTn id="164" dur="3500"/>
                                        <p:tgtEl>
                                          <p:spTgt spid="6"/>
                                        </p:tgtEl>
                                      </p:cBhvr>
                                    </p:animEffect>
                                  </p:childTnLst>
                                </p:cTn>
                              </p:par>
                              <p:par>
                                <p:cTn id="165" presetID="42" presetClass="path" presetSubtype="0" accel="50000" decel="50000" fill="hold" nodeType="withEffect">
                                  <p:stCondLst>
                                    <p:cond delay="8000"/>
                                  </p:stCondLst>
                                  <p:childTnLst>
                                    <p:animMotion origin="layout" path="M -0.06823 -0.64166 L 0.00261 -0.00092 " pathEditMode="relative" rAng="0" ptsTypes="AA">
                                      <p:cBhvr>
                                        <p:cTn id="166" dur="4000" fill="hold"/>
                                        <p:tgtEl>
                                          <p:spTgt spid="6"/>
                                        </p:tgtEl>
                                        <p:attrNameLst>
                                          <p:attrName>ppt_x</p:attrName>
                                          <p:attrName>ppt_y</p:attrName>
                                        </p:attrNameLst>
                                      </p:cBhvr>
                                      <p:rCtr x="3542" y="32037"/>
                                    </p:animMotion>
                                  </p:childTnLst>
                                </p:cTn>
                              </p:par>
                            </p:childTnLst>
                          </p:cTn>
                        </p:par>
                        <p:par>
                          <p:cTn id="167" fill="hold">
                            <p:stCondLst>
                              <p:cond delay="34000"/>
                            </p:stCondLst>
                            <p:childTnLst>
                              <p:par>
                                <p:cTn id="168" presetID="10" presetClass="exit" presetSubtype="0" fill="hold" nodeType="afterEffect">
                                  <p:stCondLst>
                                    <p:cond delay="500"/>
                                  </p:stCondLst>
                                  <p:childTnLst>
                                    <p:animEffect transition="out" filter="fade">
                                      <p:cBhvr>
                                        <p:cTn id="169" dur="1500"/>
                                        <p:tgtEl>
                                          <p:spTgt spid="119"/>
                                        </p:tgtEl>
                                      </p:cBhvr>
                                    </p:animEffect>
                                    <p:set>
                                      <p:cBhvr>
                                        <p:cTn id="170" dur="1" fill="hold">
                                          <p:stCondLst>
                                            <p:cond delay="1499"/>
                                          </p:stCondLst>
                                        </p:cTn>
                                        <p:tgtEl>
                                          <p:spTgt spid="1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6" grpId="2"/>
      <p:bldP spid="4" grpId="0"/>
      <p:bldP spid="4" grpId="1"/>
      <p:bldP spid="4" grpId="2"/>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37000"/>
            <a:lum/>
          </a:blip>
          <a:srcRect/>
          <a:tile tx="0" ty="0" sx="100000" sy="100000" flip="none" algn="tl"/>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340" y="306894"/>
            <a:ext cx="5259787" cy="6206981"/>
          </a:xfrm>
          <a:prstGeom prst="rect">
            <a:avLst/>
          </a:prstGeom>
        </p:spPr>
      </p:pic>
      <p:sp>
        <p:nvSpPr>
          <p:cNvPr id="5" name="Obdĺžnik 4"/>
          <p:cNvSpPr/>
          <p:nvPr/>
        </p:nvSpPr>
        <p:spPr>
          <a:xfrm>
            <a:off x="6034673" y="836712"/>
            <a:ext cx="2791149" cy="76944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400" b="1" cap="none" spc="50" smtClean="0">
                <a:ln w="11430"/>
                <a:solidFill>
                  <a:srgbClr val="00B050"/>
                </a:solidFill>
                <a:effectLst>
                  <a:outerShdw blurRad="76200" dist="50800" dir="5400000" algn="tl" rotWithShape="0">
                    <a:srgbClr val="000000">
                      <a:alpha val="65000"/>
                    </a:srgbClr>
                  </a:outerShdw>
                </a:effectLst>
                <a:latin typeface="Bertram CE" panose="04020905020D02060204" pitchFamily="82" charset="0"/>
              </a:rPr>
              <a:t>England</a:t>
            </a:r>
            <a:endParaRPr lang="sk-SK" sz="4400" b="1" cap="none" spc="50">
              <a:ln w="11430"/>
              <a:solidFill>
                <a:srgbClr val="00B050"/>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3848" y="5462049"/>
            <a:ext cx="644020" cy="618259"/>
          </a:xfrm>
          <a:prstGeom prst="rect">
            <a:avLst/>
          </a:prstGeom>
        </p:spPr>
      </p:pic>
      <p:sp>
        <p:nvSpPr>
          <p:cNvPr id="6" name="BlokTextu 5"/>
          <p:cNvSpPr txBox="1"/>
          <p:nvPr/>
        </p:nvSpPr>
        <p:spPr>
          <a:xfrm>
            <a:off x="6239439" y="1639668"/>
            <a:ext cx="2381615" cy="246221"/>
          </a:xfrm>
          <a:prstGeom prst="rect">
            <a:avLst/>
          </a:prstGeom>
          <a:noFill/>
        </p:spPr>
        <p:txBody>
          <a:bodyPr wrap="square" rtlCol="0">
            <a:spAutoFit/>
          </a:bodyPr>
          <a:lstStyle/>
          <a:p>
            <a:pPr algn="ctr"/>
            <a:r>
              <a:rPr lang="sk-SK" sz="1000" smtClean="0">
                <a:latin typeface="Freefrm721 Blk BT" panose="03060902040402060B05" pitchFamily="66" charset="-18"/>
              </a:rPr>
              <a:t>GPS   N 50°51‘22‘‘   </a:t>
            </a:r>
            <a:r>
              <a:rPr lang="sk-SK" sz="1000">
                <a:latin typeface="Freefrm721 Blk BT" panose="03060902040402060B05" pitchFamily="66" charset="-18"/>
              </a:rPr>
              <a:t>W</a:t>
            </a:r>
            <a:r>
              <a:rPr lang="sk-SK" sz="1000" smtClean="0">
                <a:latin typeface="Freefrm721 Blk BT" panose="03060902040402060B05" pitchFamily="66" charset="-18"/>
              </a:rPr>
              <a:t> 0°33‘13‘‘</a:t>
            </a:r>
            <a:endParaRPr lang="sk-SK" sz="1000">
              <a:latin typeface="Freefrm721 Blk BT" panose="03060902040402060B05" pitchFamily="66" charset="-18"/>
            </a:endParaRPr>
          </a:p>
        </p:txBody>
      </p:sp>
      <p:pic>
        <p:nvPicPr>
          <p:cNvPr id="29" name="Obrázok 28">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05919" y="5583867"/>
            <a:ext cx="540000" cy="249233"/>
          </a:xfrm>
          <a:prstGeom prst="rect">
            <a:avLst/>
          </a:prstGeom>
        </p:spPr>
      </p:pic>
      <p:pic>
        <p:nvPicPr>
          <p:cNvPr id="30" name="Obrázok 29">
            <a:hlinkClick r:id="rId7" action="ppaction://hlinksldjump"/>
          </p:cNvPr>
          <p:cNvPicPr>
            <a:picLocks/>
          </p:cNvPicPr>
          <p:nvPr/>
        </p:nvPicPr>
        <p:blipFill>
          <a:blip r:embed="rId8">
            <a:extLst>
              <a:ext uri="{28A0092B-C50C-407E-A947-70E740481C1C}">
                <a14:useLocalDpi xmlns:a14="http://schemas.microsoft.com/office/drawing/2010/main" val="0"/>
              </a:ext>
            </a:extLst>
          </a:blip>
          <a:stretch>
            <a:fillRect/>
          </a:stretch>
        </p:blipFill>
        <p:spPr>
          <a:xfrm>
            <a:off x="7224112" y="5577306"/>
            <a:ext cx="504000" cy="249233"/>
          </a:xfrm>
          <a:prstGeom prst="rect">
            <a:avLst/>
          </a:prstGeom>
        </p:spPr>
      </p:pic>
      <p:pic>
        <p:nvPicPr>
          <p:cNvPr id="31" name="Obrázok 30">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936112" y="5328073"/>
            <a:ext cx="540000" cy="249233"/>
          </a:xfrm>
          <a:prstGeom prst="rect">
            <a:avLst/>
          </a:prstGeom>
        </p:spPr>
      </p:pic>
      <p:pic>
        <p:nvPicPr>
          <p:cNvPr id="32" name="Obrázok 31">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445506" y="5328072"/>
            <a:ext cx="540000" cy="249233"/>
          </a:xfrm>
          <a:prstGeom prst="rect">
            <a:avLst/>
          </a:prstGeom>
        </p:spPr>
      </p:pic>
      <p:pic>
        <p:nvPicPr>
          <p:cNvPr id="33" name="Obrázok 32">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446100" y="5816712"/>
            <a:ext cx="540000" cy="249233"/>
          </a:xfrm>
          <a:prstGeom prst="rect">
            <a:avLst/>
          </a:prstGeom>
        </p:spPr>
      </p:pic>
      <p:pic>
        <p:nvPicPr>
          <p:cNvPr id="34" name="Obrázok 33">
            <a:hlinkClick r:id="rId15" action="ppaction://hlinksldjump"/>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418289" y="5815921"/>
            <a:ext cx="540000" cy="249233"/>
          </a:xfrm>
          <a:prstGeom prst="rect">
            <a:avLst/>
          </a:prstGeom>
        </p:spPr>
      </p:pic>
      <p:pic>
        <p:nvPicPr>
          <p:cNvPr id="35" name="Obrázok 34">
            <a:hlinkClick r:id="rId17" action="ppaction://hlinksldjump"/>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7950968" y="6291558"/>
            <a:ext cx="540000" cy="249233"/>
          </a:xfrm>
          <a:prstGeom prst="rect">
            <a:avLst/>
          </a:prstGeom>
        </p:spPr>
      </p:pic>
      <p:sp>
        <p:nvSpPr>
          <p:cNvPr id="14" name="Šípka doprava 13"/>
          <p:cNvSpPr/>
          <p:nvPr/>
        </p:nvSpPr>
        <p:spPr>
          <a:xfrm rot="5400000">
            <a:off x="7223243" y="4582594"/>
            <a:ext cx="444526" cy="153562"/>
          </a:xfrm>
          <a:prstGeom prst="rightArrow">
            <a:avLst>
              <a:gd name="adj1" fmla="val 23007"/>
              <a:gd name="adj2" fmla="val 89113"/>
            </a:avLst>
          </a:prstGeom>
          <a:solidFill>
            <a:srgbClr val="00B050"/>
          </a:solidFill>
          <a:ln w="25400" cap="flat" cmpd="sng" algn="ctr">
            <a:solidFill>
              <a:srgbClr val="00B05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smtClean="0">
              <a:ln>
                <a:solidFill>
                  <a:prstClr val="white"/>
                </a:solidFill>
              </a:ln>
              <a:solidFill>
                <a:srgbClr val="F79646">
                  <a:lumMod val="60000"/>
                  <a:lumOff val="40000"/>
                </a:srgbClr>
              </a:solidFill>
              <a:effectLst/>
              <a:uLnTx/>
              <a:uFillTx/>
              <a:latin typeface="Calibri"/>
              <a:ea typeface="+mn-ea"/>
              <a:cs typeface="+mn-cs"/>
            </a:endParaRPr>
          </a:p>
        </p:txBody>
      </p:sp>
      <p:pic>
        <p:nvPicPr>
          <p:cNvPr id="15" name="Obrázok 14"/>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6864669" y="4621447"/>
            <a:ext cx="504056" cy="456304"/>
          </a:xfrm>
          <a:prstGeom prst="rect">
            <a:avLst/>
          </a:prstGeom>
        </p:spPr>
      </p:pic>
      <p:pic>
        <p:nvPicPr>
          <p:cNvPr id="10" name="Obrázok 9">
            <a:hlinkClick r:id="rId20" action="ppaction://hlinksldjump"/>
          </p:cNvPr>
          <p:cNvPicPr>
            <a:picLocks/>
          </p:cNvPicPr>
          <p:nvPr/>
        </p:nvPicPr>
        <p:blipFill>
          <a:blip r:embed="rId21">
            <a:extLst>
              <a:ext uri="{28A0092B-C50C-407E-A947-70E740481C1C}">
                <a14:useLocalDpi xmlns:a14="http://schemas.microsoft.com/office/drawing/2010/main" val="0"/>
              </a:ext>
            </a:extLst>
          </a:blip>
          <a:stretch>
            <a:fillRect/>
          </a:stretch>
        </p:blipFill>
        <p:spPr>
          <a:xfrm>
            <a:off x="6966927" y="6290175"/>
            <a:ext cx="468000" cy="252000"/>
          </a:xfrm>
          <a:prstGeom prst="rect">
            <a:avLst/>
          </a:prstGeom>
        </p:spPr>
      </p:pic>
      <p:pic>
        <p:nvPicPr>
          <p:cNvPr id="11" name="Obrázok 10">
            <a:hlinkClick r:id="rId22" action="ppaction://hlinksldjump"/>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206112" y="6048448"/>
            <a:ext cx="540000" cy="249233"/>
          </a:xfrm>
          <a:prstGeom prst="rect">
            <a:avLst/>
          </a:prstGeom>
        </p:spPr>
      </p:pic>
      <p:pic>
        <p:nvPicPr>
          <p:cNvPr id="12" name="Obrázok 11">
            <a:hlinkClick r:id="rId24" action="ppaction://hlinksldjump"/>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6689270" y="5583866"/>
            <a:ext cx="540000" cy="249233"/>
          </a:xfrm>
          <a:prstGeom prst="rect">
            <a:avLst/>
          </a:prstGeom>
        </p:spPr>
      </p:pic>
      <p:pic>
        <p:nvPicPr>
          <p:cNvPr id="13" name="Obrázok 12">
            <a:hlinkClick r:id="rId26" action="ppaction://hlinksldjump"/>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6930927" y="5816712"/>
            <a:ext cx="540000" cy="249233"/>
          </a:xfrm>
          <a:prstGeom prst="rect">
            <a:avLst/>
          </a:prstGeom>
        </p:spPr>
      </p:pic>
      <p:pic>
        <p:nvPicPr>
          <p:cNvPr id="16" name="Obrázok 15">
            <a:hlinkClick r:id="rId28" action="ppaction://hlinksldjump"/>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7719581" y="6049419"/>
            <a:ext cx="540000" cy="249233"/>
          </a:xfrm>
          <a:prstGeom prst="rect">
            <a:avLst/>
          </a:prstGeom>
        </p:spPr>
      </p:pic>
      <p:pic>
        <p:nvPicPr>
          <p:cNvPr id="17" name="Obrázok 16">
            <a:hlinkClick r:id="rId30" action="ppaction://hlinksldjump"/>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50968" y="5328071"/>
            <a:ext cx="540000" cy="249233"/>
          </a:xfrm>
          <a:prstGeom prst="rect">
            <a:avLst/>
          </a:prstGeom>
        </p:spPr>
      </p:pic>
      <p:pic>
        <p:nvPicPr>
          <p:cNvPr id="18" name="Obrázok 17">
            <a:hlinkClick r:id="rId32" action="ppaction://hlinksldjump"/>
          </p:cNvPr>
          <p:cNvPicPr>
            <a:picLocks/>
          </p:cNvPicPr>
          <p:nvPr/>
        </p:nvPicPr>
        <p:blipFill>
          <a:blip r:embed="rId33">
            <a:extLst>
              <a:ext uri="{28A0092B-C50C-407E-A947-70E740481C1C}">
                <a14:useLocalDpi xmlns:a14="http://schemas.microsoft.com/office/drawing/2010/main" val="0"/>
              </a:ext>
            </a:extLst>
          </a:blip>
          <a:stretch>
            <a:fillRect/>
          </a:stretch>
        </p:blipFill>
        <p:spPr>
          <a:xfrm>
            <a:off x="7446100" y="6290175"/>
            <a:ext cx="540000" cy="252000"/>
          </a:xfrm>
          <a:prstGeom prst="rect">
            <a:avLst/>
          </a:prstGeom>
        </p:spPr>
      </p:pic>
      <p:pic>
        <p:nvPicPr>
          <p:cNvPr id="8" name="Obrázok 7">
            <a:hlinkClick r:id="rId34" action="ppaction://hlinksldjump"/>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6689270" y="6048448"/>
            <a:ext cx="540000" cy="249233"/>
          </a:xfrm>
          <a:prstGeom prst="rect">
            <a:avLst/>
          </a:prstGeom>
        </p:spPr>
      </p:pic>
      <p:pic>
        <p:nvPicPr>
          <p:cNvPr id="23" name="Obrázok 22">
            <a:hlinkClick r:id="rId36" action="ppaction://hlinksldjump"/>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7950968" y="5825991"/>
            <a:ext cx="540000" cy="249233"/>
          </a:xfrm>
          <a:prstGeom prst="rect">
            <a:avLst/>
          </a:prstGeom>
        </p:spPr>
      </p:pic>
      <p:sp>
        <p:nvSpPr>
          <p:cNvPr id="3" name="BlokTextu 2"/>
          <p:cNvSpPr txBox="1"/>
          <p:nvPr/>
        </p:nvSpPr>
        <p:spPr>
          <a:xfrm>
            <a:off x="4484661" y="6194078"/>
            <a:ext cx="1224136" cy="307777"/>
          </a:xfrm>
          <a:prstGeom prst="rect">
            <a:avLst/>
          </a:prstGeom>
          <a:noFill/>
        </p:spPr>
        <p:txBody>
          <a:bodyPr wrap="square" rtlCol="0">
            <a:spAutoFit/>
          </a:bodyPr>
          <a:lstStyle/>
          <a:p>
            <a:pPr algn="ctr"/>
            <a:r>
              <a:rPr lang="sk-SK" sz="1400" b="1" smtClean="0">
                <a:latin typeface="Garamond" panose="02020404030301010803" pitchFamily="18" charset="0"/>
              </a:rPr>
              <a:t>Google Map</a:t>
            </a:r>
            <a:endParaRPr lang="sk-SK" sz="1400" b="1">
              <a:latin typeface="Garamond" panose="02020404030301010803" pitchFamily="18" charset="0"/>
            </a:endParaRPr>
          </a:p>
        </p:txBody>
      </p:sp>
    </p:spTree>
    <p:extLst>
      <p:ext uri="{BB962C8B-B14F-4D97-AF65-F5344CB8AC3E}">
        <p14:creationId xmlns:p14="http://schemas.microsoft.com/office/powerpoint/2010/main" val="8164336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2000"/>
                                        <p:tgtEl>
                                          <p:spTgt spid="5"/>
                                        </p:tgtEl>
                                      </p:cBhvr>
                                    </p:animEffect>
                                  </p:childTnLst>
                                </p:cTn>
                              </p:par>
                            </p:childTnLst>
                          </p:cTn>
                        </p:par>
                        <p:par>
                          <p:cTn id="8" fill="hold">
                            <p:stCondLst>
                              <p:cond delay="3500"/>
                            </p:stCondLst>
                            <p:childTnLst>
                              <p:par>
                                <p:cTn id="9" presetID="42" presetClass="entr" presetSubtype="0" fill="hold" nodeType="afterEffect">
                                  <p:stCondLst>
                                    <p:cond delay="10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500"/>
                                        <p:tgtEl>
                                          <p:spTgt spid="7"/>
                                        </p:tgtEl>
                                      </p:cBhvr>
                                    </p:animEffect>
                                    <p:anim calcmode="lin" valueType="num">
                                      <p:cBhvr>
                                        <p:cTn id="12" dur="1500" fill="hold"/>
                                        <p:tgtEl>
                                          <p:spTgt spid="7"/>
                                        </p:tgtEl>
                                        <p:attrNameLst>
                                          <p:attrName>ppt_x</p:attrName>
                                        </p:attrNameLst>
                                      </p:cBhvr>
                                      <p:tavLst>
                                        <p:tav tm="0">
                                          <p:val>
                                            <p:strVal val="#ppt_x"/>
                                          </p:val>
                                        </p:tav>
                                        <p:tav tm="100000">
                                          <p:val>
                                            <p:strVal val="#ppt_x"/>
                                          </p:val>
                                        </p:tav>
                                      </p:tavLst>
                                    </p:anim>
                                    <p:anim calcmode="lin" valueType="num">
                                      <p:cBhvr>
                                        <p:cTn id="13" dur="15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6000"/>
                            </p:stCondLst>
                            <p:childTnLst>
                              <p:par>
                                <p:cTn id="15" presetID="53" presetClass="entr" presetSubtype="16" fill="hold" grpId="0" nodeType="afterEffect">
                                  <p:stCondLst>
                                    <p:cond delay="2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animEffect transition="in" filter="fade">
                                      <p:cBhvr>
                                        <p:cTn id="19" dur="2000"/>
                                        <p:tgtEl>
                                          <p:spTgt spid="6"/>
                                        </p:tgtEl>
                                      </p:cBhvr>
                                    </p:animEffect>
                                  </p:childTnLst>
                                </p:cTn>
                              </p:par>
                            </p:childTnLst>
                          </p:cTn>
                        </p:par>
                        <p:par>
                          <p:cTn id="20" fill="hold">
                            <p:stCondLst>
                              <p:cond delay="10000"/>
                            </p:stCondLst>
                            <p:childTnLst>
                              <p:par>
                                <p:cTn id="21" presetID="53" presetClass="entr" presetSubtype="16" fill="hold" nodeType="afterEffect">
                                  <p:stCondLst>
                                    <p:cond delay="50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childTnLst>
                                </p:cTn>
                              </p:par>
                            </p:childTnLst>
                          </p:cTn>
                        </p:par>
                        <p:par>
                          <p:cTn id="26" fill="hold">
                            <p:stCondLst>
                              <p:cond delay="11000"/>
                            </p:stCondLst>
                            <p:childTnLst>
                              <p:par>
                                <p:cTn id="27" presetID="53" presetClass="entr" presetSubtype="16"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1500"/>
                            </p:stCondLst>
                            <p:childTnLst>
                              <p:par>
                                <p:cTn id="33" presetID="53" presetClass="entr" presetSubtype="16"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par>
                          <p:cTn id="38" fill="hold">
                            <p:stCondLst>
                              <p:cond delay="12000"/>
                            </p:stCondLst>
                            <p:childTnLst>
                              <p:par>
                                <p:cTn id="39" presetID="53" presetClass="entr" presetSubtype="16"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12500"/>
                            </p:stCondLst>
                            <p:childTnLst>
                              <p:par>
                                <p:cTn id="45" presetID="53" presetClass="entr" presetSubtype="16" fill="hold"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childTnLst>
                          </p:cTn>
                        </p:par>
                        <p:par>
                          <p:cTn id="50" fill="hold">
                            <p:stCondLst>
                              <p:cond delay="13000"/>
                            </p:stCondLst>
                            <p:childTnLst>
                              <p:par>
                                <p:cTn id="51" presetID="53" presetClass="entr" presetSubtype="16" fill="hold" nodeType="after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p:cTn id="53" dur="500" fill="hold"/>
                                        <p:tgtEl>
                                          <p:spTgt spid="29"/>
                                        </p:tgtEl>
                                        <p:attrNameLst>
                                          <p:attrName>ppt_w</p:attrName>
                                        </p:attrNameLst>
                                      </p:cBhvr>
                                      <p:tavLst>
                                        <p:tav tm="0">
                                          <p:val>
                                            <p:fltVal val="0"/>
                                          </p:val>
                                        </p:tav>
                                        <p:tav tm="100000">
                                          <p:val>
                                            <p:strVal val="#ppt_w"/>
                                          </p:val>
                                        </p:tav>
                                      </p:tavLst>
                                    </p:anim>
                                    <p:anim calcmode="lin" valueType="num">
                                      <p:cBhvr>
                                        <p:cTn id="54" dur="500" fill="hold"/>
                                        <p:tgtEl>
                                          <p:spTgt spid="29"/>
                                        </p:tgtEl>
                                        <p:attrNameLst>
                                          <p:attrName>ppt_h</p:attrName>
                                        </p:attrNameLst>
                                      </p:cBhvr>
                                      <p:tavLst>
                                        <p:tav tm="0">
                                          <p:val>
                                            <p:fltVal val="0"/>
                                          </p:val>
                                        </p:tav>
                                        <p:tav tm="100000">
                                          <p:val>
                                            <p:strVal val="#ppt_h"/>
                                          </p:val>
                                        </p:tav>
                                      </p:tavLst>
                                    </p:anim>
                                    <p:animEffect transition="in" filter="fade">
                                      <p:cBhvr>
                                        <p:cTn id="55" dur="500"/>
                                        <p:tgtEl>
                                          <p:spTgt spid="29"/>
                                        </p:tgtEl>
                                      </p:cBhvr>
                                    </p:animEffect>
                                  </p:childTnLst>
                                </p:cTn>
                              </p:par>
                            </p:childTnLst>
                          </p:cTn>
                        </p:par>
                        <p:par>
                          <p:cTn id="56" fill="hold">
                            <p:stCondLst>
                              <p:cond delay="13500"/>
                            </p:stCondLst>
                            <p:childTnLst>
                              <p:par>
                                <p:cTn id="57" presetID="53" presetClass="entr" presetSubtype="16" fill="hold" nodeType="after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Effect transition="in" filter="fade">
                                      <p:cBhvr>
                                        <p:cTn id="61" dur="500"/>
                                        <p:tgtEl>
                                          <p:spTgt spid="34"/>
                                        </p:tgtEl>
                                      </p:cBhvr>
                                    </p:animEffect>
                                  </p:childTnLst>
                                </p:cTn>
                              </p:par>
                            </p:childTnLst>
                          </p:cTn>
                        </p:par>
                        <p:par>
                          <p:cTn id="62" fill="hold">
                            <p:stCondLst>
                              <p:cond delay="14000"/>
                            </p:stCondLst>
                            <p:childTnLst>
                              <p:par>
                                <p:cTn id="63" presetID="53" presetClass="entr" presetSubtype="16" fill="hold"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ppt_w</p:attrName>
                                        </p:attrNameLst>
                                      </p:cBhvr>
                                      <p:tavLst>
                                        <p:tav tm="0">
                                          <p:val>
                                            <p:fltVal val="0"/>
                                          </p:val>
                                        </p:tav>
                                        <p:tav tm="100000">
                                          <p:val>
                                            <p:strVal val="#ppt_w"/>
                                          </p:val>
                                        </p:tav>
                                      </p:tavLst>
                                    </p:anim>
                                    <p:anim calcmode="lin" valueType="num">
                                      <p:cBhvr>
                                        <p:cTn id="66" dur="500" fill="hold"/>
                                        <p:tgtEl>
                                          <p:spTgt spid="13"/>
                                        </p:tgtEl>
                                        <p:attrNameLst>
                                          <p:attrName>ppt_h</p:attrName>
                                        </p:attrNameLst>
                                      </p:cBhvr>
                                      <p:tavLst>
                                        <p:tav tm="0">
                                          <p:val>
                                            <p:fltVal val="0"/>
                                          </p:val>
                                        </p:tav>
                                        <p:tav tm="100000">
                                          <p:val>
                                            <p:strVal val="#ppt_h"/>
                                          </p:val>
                                        </p:tav>
                                      </p:tavLst>
                                    </p:anim>
                                    <p:animEffect transition="in" filter="fade">
                                      <p:cBhvr>
                                        <p:cTn id="67" dur="500"/>
                                        <p:tgtEl>
                                          <p:spTgt spid="13"/>
                                        </p:tgtEl>
                                      </p:cBhvr>
                                    </p:animEffect>
                                  </p:childTnLst>
                                </p:cTn>
                              </p:par>
                            </p:childTnLst>
                          </p:cTn>
                        </p:par>
                        <p:par>
                          <p:cTn id="68" fill="hold">
                            <p:stCondLst>
                              <p:cond delay="14500"/>
                            </p:stCondLst>
                            <p:childTnLst>
                              <p:par>
                                <p:cTn id="69" presetID="53" presetClass="entr" presetSubtype="16"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childTnLst>
                          </p:cTn>
                        </p:par>
                        <p:par>
                          <p:cTn id="74" fill="hold">
                            <p:stCondLst>
                              <p:cond delay="15000"/>
                            </p:stCondLst>
                            <p:childTnLst>
                              <p:par>
                                <p:cTn id="75" presetID="53" presetClass="entr" presetSubtype="16"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childTnLst>
                          </p:cTn>
                        </p:par>
                        <p:par>
                          <p:cTn id="80" fill="hold">
                            <p:stCondLst>
                              <p:cond delay="15500"/>
                            </p:stCondLst>
                            <p:childTnLst>
                              <p:par>
                                <p:cTn id="81" presetID="53" presetClass="entr" presetSubtype="16" fill="hold" nodeType="after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00" fill="hold"/>
                                        <p:tgtEl>
                                          <p:spTgt spid="8"/>
                                        </p:tgtEl>
                                        <p:attrNameLst>
                                          <p:attrName>ppt_w</p:attrName>
                                        </p:attrNameLst>
                                      </p:cBhvr>
                                      <p:tavLst>
                                        <p:tav tm="0">
                                          <p:val>
                                            <p:fltVal val="0"/>
                                          </p:val>
                                        </p:tav>
                                        <p:tav tm="100000">
                                          <p:val>
                                            <p:strVal val="#ppt_w"/>
                                          </p:val>
                                        </p:tav>
                                      </p:tavLst>
                                    </p:anim>
                                    <p:anim calcmode="lin" valueType="num">
                                      <p:cBhvr>
                                        <p:cTn id="84" dur="500" fill="hold"/>
                                        <p:tgtEl>
                                          <p:spTgt spid="8"/>
                                        </p:tgtEl>
                                        <p:attrNameLst>
                                          <p:attrName>ppt_h</p:attrName>
                                        </p:attrNameLst>
                                      </p:cBhvr>
                                      <p:tavLst>
                                        <p:tav tm="0">
                                          <p:val>
                                            <p:fltVal val="0"/>
                                          </p:val>
                                        </p:tav>
                                        <p:tav tm="100000">
                                          <p:val>
                                            <p:strVal val="#ppt_h"/>
                                          </p:val>
                                        </p:tav>
                                      </p:tavLst>
                                    </p:anim>
                                    <p:animEffect transition="in" filter="fade">
                                      <p:cBhvr>
                                        <p:cTn id="85" dur="500"/>
                                        <p:tgtEl>
                                          <p:spTgt spid="8"/>
                                        </p:tgtEl>
                                      </p:cBhvr>
                                    </p:animEffect>
                                  </p:childTnLst>
                                </p:cTn>
                              </p:par>
                            </p:childTnLst>
                          </p:cTn>
                        </p:par>
                        <p:par>
                          <p:cTn id="86" fill="hold">
                            <p:stCondLst>
                              <p:cond delay="16000"/>
                            </p:stCondLst>
                            <p:childTnLst>
                              <p:par>
                                <p:cTn id="87" presetID="53" presetClass="entr" presetSubtype="16" fill="hold" nodeType="after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500" fill="hold"/>
                                        <p:tgtEl>
                                          <p:spTgt spid="11"/>
                                        </p:tgtEl>
                                        <p:attrNameLst>
                                          <p:attrName>ppt_w</p:attrName>
                                        </p:attrNameLst>
                                      </p:cBhvr>
                                      <p:tavLst>
                                        <p:tav tm="0">
                                          <p:val>
                                            <p:fltVal val="0"/>
                                          </p:val>
                                        </p:tav>
                                        <p:tav tm="100000">
                                          <p:val>
                                            <p:strVal val="#ppt_w"/>
                                          </p:val>
                                        </p:tav>
                                      </p:tavLst>
                                    </p:anim>
                                    <p:anim calcmode="lin" valueType="num">
                                      <p:cBhvr>
                                        <p:cTn id="90" dur="500" fill="hold"/>
                                        <p:tgtEl>
                                          <p:spTgt spid="11"/>
                                        </p:tgtEl>
                                        <p:attrNameLst>
                                          <p:attrName>ppt_h</p:attrName>
                                        </p:attrNameLst>
                                      </p:cBhvr>
                                      <p:tavLst>
                                        <p:tav tm="0">
                                          <p:val>
                                            <p:fltVal val="0"/>
                                          </p:val>
                                        </p:tav>
                                        <p:tav tm="100000">
                                          <p:val>
                                            <p:strVal val="#ppt_h"/>
                                          </p:val>
                                        </p:tav>
                                      </p:tavLst>
                                    </p:anim>
                                    <p:animEffect transition="in" filter="fade">
                                      <p:cBhvr>
                                        <p:cTn id="91" dur="500"/>
                                        <p:tgtEl>
                                          <p:spTgt spid="11"/>
                                        </p:tgtEl>
                                      </p:cBhvr>
                                    </p:animEffect>
                                  </p:childTnLst>
                                </p:cTn>
                              </p:par>
                            </p:childTnLst>
                          </p:cTn>
                        </p:par>
                        <p:par>
                          <p:cTn id="92" fill="hold">
                            <p:stCondLst>
                              <p:cond delay="16500"/>
                            </p:stCondLst>
                            <p:childTnLst>
                              <p:par>
                                <p:cTn id="93" presetID="53" presetClass="entr" presetSubtype="16" fill="hold" nodeType="after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500" fill="hold"/>
                                        <p:tgtEl>
                                          <p:spTgt spid="16"/>
                                        </p:tgtEl>
                                        <p:attrNameLst>
                                          <p:attrName>ppt_w</p:attrName>
                                        </p:attrNameLst>
                                      </p:cBhvr>
                                      <p:tavLst>
                                        <p:tav tm="0">
                                          <p:val>
                                            <p:fltVal val="0"/>
                                          </p:val>
                                        </p:tav>
                                        <p:tav tm="100000">
                                          <p:val>
                                            <p:strVal val="#ppt_w"/>
                                          </p:val>
                                        </p:tav>
                                      </p:tavLst>
                                    </p:anim>
                                    <p:anim calcmode="lin" valueType="num">
                                      <p:cBhvr>
                                        <p:cTn id="96" dur="500" fill="hold"/>
                                        <p:tgtEl>
                                          <p:spTgt spid="16"/>
                                        </p:tgtEl>
                                        <p:attrNameLst>
                                          <p:attrName>ppt_h</p:attrName>
                                        </p:attrNameLst>
                                      </p:cBhvr>
                                      <p:tavLst>
                                        <p:tav tm="0">
                                          <p:val>
                                            <p:fltVal val="0"/>
                                          </p:val>
                                        </p:tav>
                                        <p:tav tm="100000">
                                          <p:val>
                                            <p:strVal val="#ppt_h"/>
                                          </p:val>
                                        </p:tav>
                                      </p:tavLst>
                                    </p:anim>
                                    <p:animEffect transition="in" filter="fade">
                                      <p:cBhvr>
                                        <p:cTn id="97" dur="500"/>
                                        <p:tgtEl>
                                          <p:spTgt spid="16"/>
                                        </p:tgtEl>
                                      </p:cBhvr>
                                    </p:animEffect>
                                  </p:childTnLst>
                                </p:cTn>
                              </p:par>
                            </p:childTnLst>
                          </p:cTn>
                        </p:par>
                        <p:par>
                          <p:cTn id="98" fill="hold">
                            <p:stCondLst>
                              <p:cond delay="17000"/>
                            </p:stCondLst>
                            <p:childTnLst>
                              <p:par>
                                <p:cTn id="99" presetID="53" presetClass="entr" presetSubtype="16" fill="hold" nodeType="after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500" fill="hold"/>
                                        <p:tgtEl>
                                          <p:spTgt spid="10"/>
                                        </p:tgtEl>
                                        <p:attrNameLst>
                                          <p:attrName>ppt_w</p:attrName>
                                        </p:attrNameLst>
                                      </p:cBhvr>
                                      <p:tavLst>
                                        <p:tav tm="0">
                                          <p:val>
                                            <p:fltVal val="0"/>
                                          </p:val>
                                        </p:tav>
                                        <p:tav tm="100000">
                                          <p:val>
                                            <p:strVal val="#ppt_w"/>
                                          </p:val>
                                        </p:tav>
                                      </p:tavLst>
                                    </p:anim>
                                    <p:anim calcmode="lin" valueType="num">
                                      <p:cBhvr>
                                        <p:cTn id="102" dur="500" fill="hold"/>
                                        <p:tgtEl>
                                          <p:spTgt spid="10"/>
                                        </p:tgtEl>
                                        <p:attrNameLst>
                                          <p:attrName>ppt_h</p:attrName>
                                        </p:attrNameLst>
                                      </p:cBhvr>
                                      <p:tavLst>
                                        <p:tav tm="0">
                                          <p:val>
                                            <p:fltVal val="0"/>
                                          </p:val>
                                        </p:tav>
                                        <p:tav tm="100000">
                                          <p:val>
                                            <p:strVal val="#ppt_h"/>
                                          </p:val>
                                        </p:tav>
                                      </p:tavLst>
                                    </p:anim>
                                    <p:animEffect transition="in" filter="fade">
                                      <p:cBhvr>
                                        <p:cTn id="103" dur="500"/>
                                        <p:tgtEl>
                                          <p:spTgt spid="10"/>
                                        </p:tgtEl>
                                      </p:cBhvr>
                                    </p:animEffect>
                                  </p:childTnLst>
                                </p:cTn>
                              </p:par>
                            </p:childTnLst>
                          </p:cTn>
                        </p:par>
                        <p:par>
                          <p:cTn id="104" fill="hold">
                            <p:stCondLst>
                              <p:cond delay="17500"/>
                            </p:stCondLst>
                            <p:childTnLst>
                              <p:par>
                                <p:cTn id="105" presetID="53" presetClass="entr" presetSubtype="16" fill="hold" nodeType="afterEffect">
                                  <p:stCondLst>
                                    <p:cond delay="0"/>
                                  </p:stCondLst>
                                  <p:childTnLst>
                                    <p:set>
                                      <p:cBhvr>
                                        <p:cTn id="106" dur="1" fill="hold">
                                          <p:stCondLst>
                                            <p:cond delay="0"/>
                                          </p:stCondLst>
                                        </p:cTn>
                                        <p:tgtEl>
                                          <p:spTgt spid="18"/>
                                        </p:tgtEl>
                                        <p:attrNameLst>
                                          <p:attrName>style.visibility</p:attrName>
                                        </p:attrNameLst>
                                      </p:cBhvr>
                                      <p:to>
                                        <p:strVal val="visible"/>
                                      </p:to>
                                    </p:set>
                                    <p:anim calcmode="lin" valueType="num">
                                      <p:cBhvr>
                                        <p:cTn id="107" dur="500" fill="hold"/>
                                        <p:tgtEl>
                                          <p:spTgt spid="18"/>
                                        </p:tgtEl>
                                        <p:attrNameLst>
                                          <p:attrName>ppt_w</p:attrName>
                                        </p:attrNameLst>
                                      </p:cBhvr>
                                      <p:tavLst>
                                        <p:tav tm="0">
                                          <p:val>
                                            <p:fltVal val="0"/>
                                          </p:val>
                                        </p:tav>
                                        <p:tav tm="100000">
                                          <p:val>
                                            <p:strVal val="#ppt_w"/>
                                          </p:val>
                                        </p:tav>
                                      </p:tavLst>
                                    </p:anim>
                                    <p:anim calcmode="lin" valueType="num">
                                      <p:cBhvr>
                                        <p:cTn id="108" dur="500" fill="hold"/>
                                        <p:tgtEl>
                                          <p:spTgt spid="18"/>
                                        </p:tgtEl>
                                        <p:attrNameLst>
                                          <p:attrName>ppt_h</p:attrName>
                                        </p:attrNameLst>
                                      </p:cBhvr>
                                      <p:tavLst>
                                        <p:tav tm="0">
                                          <p:val>
                                            <p:fltVal val="0"/>
                                          </p:val>
                                        </p:tav>
                                        <p:tav tm="100000">
                                          <p:val>
                                            <p:strVal val="#ppt_h"/>
                                          </p:val>
                                        </p:tav>
                                      </p:tavLst>
                                    </p:anim>
                                    <p:animEffect transition="in" filter="fade">
                                      <p:cBhvr>
                                        <p:cTn id="109" dur="500"/>
                                        <p:tgtEl>
                                          <p:spTgt spid="18"/>
                                        </p:tgtEl>
                                      </p:cBhvr>
                                    </p:animEffect>
                                  </p:childTnLst>
                                </p:cTn>
                              </p:par>
                            </p:childTnLst>
                          </p:cTn>
                        </p:par>
                        <p:par>
                          <p:cTn id="110" fill="hold">
                            <p:stCondLst>
                              <p:cond delay="18000"/>
                            </p:stCondLst>
                            <p:childTnLst>
                              <p:par>
                                <p:cTn id="111" presetID="53" presetClass="entr" presetSubtype="16" fill="hold" nodeType="afterEffect">
                                  <p:stCondLst>
                                    <p:cond delay="0"/>
                                  </p:stCondLst>
                                  <p:childTnLst>
                                    <p:set>
                                      <p:cBhvr>
                                        <p:cTn id="112" dur="1" fill="hold">
                                          <p:stCondLst>
                                            <p:cond delay="0"/>
                                          </p:stCondLst>
                                        </p:cTn>
                                        <p:tgtEl>
                                          <p:spTgt spid="35"/>
                                        </p:tgtEl>
                                        <p:attrNameLst>
                                          <p:attrName>style.visibility</p:attrName>
                                        </p:attrNameLst>
                                      </p:cBhvr>
                                      <p:to>
                                        <p:strVal val="visible"/>
                                      </p:to>
                                    </p:set>
                                    <p:anim calcmode="lin" valueType="num">
                                      <p:cBhvr>
                                        <p:cTn id="113" dur="500" fill="hold"/>
                                        <p:tgtEl>
                                          <p:spTgt spid="35"/>
                                        </p:tgtEl>
                                        <p:attrNameLst>
                                          <p:attrName>ppt_w</p:attrName>
                                        </p:attrNameLst>
                                      </p:cBhvr>
                                      <p:tavLst>
                                        <p:tav tm="0">
                                          <p:val>
                                            <p:fltVal val="0"/>
                                          </p:val>
                                        </p:tav>
                                        <p:tav tm="100000">
                                          <p:val>
                                            <p:strVal val="#ppt_w"/>
                                          </p:val>
                                        </p:tav>
                                      </p:tavLst>
                                    </p:anim>
                                    <p:anim calcmode="lin" valueType="num">
                                      <p:cBhvr>
                                        <p:cTn id="114" dur="500" fill="hold"/>
                                        <p:tgtEl>
                                          <p:spTgt spid="35"/>
                                        </p:tgtEl>
                                        <p:attrNameLst>
                                          <p:attrName>ppt_h</p:attrName>
                                        </p:attrNameLst>
                                      </p:cBhvr>
                                      <p:tavLst>
                                        <p:tav tm="0">
                                          <p:val>
                                            <p:fltVal val="0"/>
                                          </p:val>
                                        </p:tav>
                                        <p:tav tm="100000">
                                          <p:val>
                                            <p:strVal val="#ppt_h"/>
                                          </p:val>
                                        </p:tav>
                                      </p:tavLst>
                                    </p:anim>
                                    <p:animEffect transition="in" filter="fade">
                                      <p:cBhvr>
                                        <p:cTn id="115" dur="500"/>
                                        <p:tgtEl>
                                          <p:spTgt spid="35"/>
                                        </p:tgtEl>
                                      </p:cBhvr>
                                    </p:animEffect>
                                  </p:childTnLst>
                                </p:cTn>
                              </p:par>
                            </p:childTnLst>
                          </p:cTn>
                        </p:par>
                        <p:par>
                          <p:cTn id="116" fill="hold">
                            <p:stCondLst>
                              <p:cond delay="18500"/>
                            </p:stCondLst>
                            <p:childTnLst>
                              <p:par>
                                <p:cTn id="117" presetID="53" presetClass="entr" presetSubtype="16" fill="hold" nodeType="afterEffect">
                                  <p:stCondLst>
                                    <p:cond delay="1000"/>
                                  </p:stCondLst>
                                  <p:childTnLst>
                                    <p:set>
                                      <p:cBhvr>
                                        <p:cTn id="118" dur="1" fill="hold">
                                          <p:stCondLst>
                                            <p:cond delay="0"/>
                                          </p:stCondLst>
                                        </p:cTn>
                                        <p:tgtEl>
                                          <p:spTgt spid="15"/>
                                        </p:tgtEl>
                                        <p:attrNameLst>
                                          <p:attrName>style.visibility</p:attrName>
                                        </p:attrNameLst>
                                      </p:cBhvr>
                                      <p:to>
                                        <p:strVal val="visible"/>
                                      </p:to>
                                    </p:set>
                                    <p:anim calcmode="lin" valueType="num">
                                      <p:cBhvr>
                                        <p:cTn id="119" dur="1000" fill="hold"/>
                                        <p:tgtEl>
                                          <p:spTgt spid="15"/>
                                        </p:tgtEl>
                                        <p:attrNameLst>
                                          <p:attrName>ppt_w</p:attrName>
                                        </p:attrNameLst>
                                      </p:cBhvr>
                                      <p:tavLst>
                                        <p:tav tm="0">
                                          <p:val>
                                            <p:fltVal val="0"/>
                                          </p:val>
                                        </p:tav>
                                        <p:tav tm="100000">
                                          <p:val>
                                            <p:strVal val="#ppt_w"/>
                                          </p:val>
                                        </p:tav>
                                      </p:tavLst>
                                    </p:anim>
                                    <p:anim calcmode="lin" valueType="num">
                                      <p:cBhvr>
                                        <p:cTn id="120" dur="1000" fill="hold"/>
                                        <p:tgtEl>
                                          <p:spTgt spid="15"/>
                                        </p:tgtEl>
                                        <p:attrNameLst>
                                          <p:attrName>ppt_h</p:attrName>
                                        </p:attrNameLst>
                                      </p:cBhvr>
                                      <p:tavLst>
                                        <p:tav tm="0">
                                          <p:val>
                                            <p:fltVal val="0"/>
                                          </p:val>
                                        </p:tav>
                                        <p:tav tm="100000">
                                          <p:val>
                                            <p:strVal val="#ppt_h"/>
                                          </p:val>
                                        </p:tav>
                                      </p:tavLst>
                                    </p:anim>
                                    <p:animEffect transition="in" filter="fade">
                                      <p:cBhvr>
                                        <p:cTn id="121" dur="1000"/>
                                        <p:tgtEl>
                                          <p:spTgt spid="15"/>
                                        </p:tgtEl>
                                      </p:cBhvr>
                                    </p:animEffect>
                                  </p:childTnLst>
                                </p:cTn>
                              </p:par>
                              <p:par>
                                <p:cTn id="122" presetID="10" presetClass="entr" presetSubtype="0" repeatCount="indefinite" fill="hold" grpId="1" nodeType="withEffect">
                                  <p:stCondLst>
                                    <p:cond delay="1000"/>
                                  </p:stCondLst>
                                  <p:childTnLst>
                                    <p:set>
                                      <p:cBhvr>
                                        <p:cTn id="123" dur="1" fill="hold">
                                          <p:stCondLst>
                                            <p:cond delay="0"/>
                                          </p:stCondLst>
                                        </p:cTn>
                                        <p:tgtEl>
                                          <p:spTgt spid="14"/>
                                        </p:tgtEl>
                                        <p:attrNameLst>
                                          <p:attrName>style.visibility</p:attrName>
                                        </p:attrNameLst>
                                      </p:cBhvr>
                                      <p:to>
                                        <p:strVal val="visible"/>
                                      </p:to>
                                    </p:set>
                                    <p:animEffect transition="in" filter="fade">
                                      <p:cBhvr>
                                        <p:cTn id="124" dur="2000"/>
                                        <p:tgtEl>
                                          <p:spTgt spid="14"/>
                                        </p:tgtEl>
                                      </p:cBhvr>
                                    </p:animEffect>
                                  </p:childTnLst>
                                </p:cTn>
                              </p:par>
                              <p:par>
                                <p:cTn id="125" presetID="42" presetClass="path" presetSubtype="0" repeatCount="indefinite" accel="50000" decel="50000" fill="hold" grpId="0" nodeType="withEffect">
                                  <p:stCondLst>
                                    <p:cond delay="1000"/>
                                  </p:stCondLst>
                                  <p:childTnLst>
                                    <p:animMotion origin="layout" path="M -5.55556E-7 2.96296E-6 L 0.00035 0.05324 " pathEditMode="relative" rAng="0" ptsTypes="AA">
                                      <p:cBhvr>
                                        <p:cTn id="126" dur="2000" fill="hold"/>
                                        <p:tgtEl>
                                          <p:spTgt spid="14"/>
                                        </p:tgtEl>
                                        <p:attrNameLst>
                                          <p:attrName>ppt_x</p:attrName>
                                          <p:attrName>ppt_y</p:attrName>
                                        </p:attrNameLst>
                                      </p:cBhvr>
                                      <p:rCtr x="17" y="26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4" grpId="0" animBg="1"/>
      <p:bldP spid="14" grpId="1"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Castle </a:t>
            </a:r>
            <a:r>
              <a:rPr lang="sk-SK" sz="2400" i="1" u="sng" smtClean="0">
                <a:ln w="9525">
                  <a:solidFill>
                    <a:prstClr val="white"/>
                  </a:solidFill>
                  <a:prstDash val="solid"/>
                </a:ln>
                <a:solidFill>
                  <a:srgbClr val="006600"/>
                </a:solidFill>
                <a:latin typeface="Nadianne" panose="03020902050305070206" pitchFamily="66" charset="0"/>
                <a:cs typeface="Arial" charset="0"/>
              </a:rPr>
              <a:t> /  </a:t>
            </a:r>
            <a:r>
              <a:rPr lang="sk-SK" sz="2400" i="1" u="sng">
                <a:ln w="9525">
                  <a:solidFill>
                    <a:prstClr val="white"/>
                  </a:solidFill>
                  <a:prstDash val="solid"/>
                </a:ln>
                <a:solidFill>
                  <a:srgbClr val="006600"/>
                </a:solidFill>
                <a:latin typeface="Nadianne" panose="03020902050305070206" pitchFamily="66" charset="0"/>
                <a:cs typeface="Arial" charset="0"/>
              </a:rPr>
              <a:t>Anglicko</a:t>
            </a: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Hudba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Rok :		2015</a:t>
            </a:r>
          </a:p>
        </p:txBody>
      </p:sp>
      <p:sp>
        <p:nvSpPr>
          <p:cNvPr id="6" name="BlokTextu 5"/>
          <p:cNvSpPr txBox="1"/>
          <p:nvPr/>
        </p:nvSpPr>
        <p:spPr>
          <a:xfrm>
            <a:off x="7092279" y="4234796"/>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2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Arundel Castle je obnovený a prestavaný stredoveký hrad v západnom Sussexe a súčasne jedno z najdlhšie obývaných vidieckych sídiel v Anglicku.</a:t>
            </a: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Bol založený Rogerom de Montgomery v roku 1067, ktorý sa stal prvým majiteľom grófstva Arundel vďaka Viliamovi Dobyvateľovi.</a:t>
            </a: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Od 11. storočia, hrad slúžil ako sídlo a bol vo vlastníctve rodiny vojvodu z Norfolku po dobu viac ako 400 rokov.</a:t>
            </a:r>
          </a:p>
        </p:txBody>
      </p:sp>
      <p:sp>
        <p:nvSpPr>
          <p:cNvPr id="13" name="BlokTextu 12"/>
          <p:cNvSpPr txBox="1"/>
          <p:nvPr/>
        </p:nvSpPr>
        <p:spPr>
          <a:xfrm>
            <a:off x="720000" y="2952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Hrad bol zničený v anglickej občianskej vojne a v období 1870 - 90 bol takmer kompletne prestavaný. Vďaka nádhernej gotickej architektúre, je považovaný za jedno z najväčších diel viktoriánskeho Anglicka.</a:t>
            </a: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33047" y="5216623"/>
            <a:ext cx="504056" cy="456304"/>
          </a:xfrm>
          <a:prstGeom prst="rect">
            <a:avLst/>
          </a:prstGeom>
        </p:spPr>
      </p:pic>
      <p:pic>
        <p:nvPicPr>
          <p:cNvPr id="18" name="Obrázok 17">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6" name="Obrázok 15">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1284602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6"/>
                                        </p:tgtEl>
                                        <p:attrNameLst>
                                          <p:attrName>style.visibility</p:attrName>
                                        </p:attrNameLst>
                                      </p:cBhvr>
                                      <p:to>
                                        <p:strVal val="visible"/>
                                      </p:to>
                                    </p:set>
                                    <p:anim calcmode="lin" valueType="num">
                                      <p:cBhvr>
                                        <p:cTn id="42" dur="2000" fill="hold"/>
                                        <p:tgtEl>
                                          <p:spTgt spid="16"/>
                                        </p:tgtEl>
                                        <p:attrNameLst>
                                          <p:attrName>ppt_w</p:attrName>
                                        </p:attrNameLst>
                                      </p:cBhvr>
                                      <p:tavLst>
                                        <p:tav tm="0">
                                          <p:val>
                                            <p:fltVal val="0"/>
                                          </p:val>
                                        </p:tav>
                                        <p:tav tm="100000">
                                          <p:val>
                                            <p:strVal val="#ppt_w"/>
                                          </p:val>
                                        </p:tav>
                                      </p:tavLst>
                                    </p:anim>
                                    <p:anim calcmode="lin" valueType="num">
                                      <p:cBhvr>
                                        <p:cTn id="43" dur="2000" fill="hold"/>
                                        <p:tgtEl>
                                          <p:spTgt spid="16"/>
                                        </p:tgtEl>
                                        <p:attrNameLst>
                                          <p:attrName>ppt_h</p:attrName>
                                        </p:attrNameLst>
                                      </p:cBhvr>
                                      <p:tavLst>
                                        <p:tav tm="0">
                                          <p:val>
                                            <p:fltVal val="0"/>
                                          </p:val>
                                        </p:tav>
                                        <p:tav tm="100000">
                                          <p:val>
                                            <p:strVal val="#ppt_h"/>
                                          </p:val>
                                        </p:tav>
                                      </p:tavLst>
                                    </p:anim>
                                    <p:animEffect transition="in" filter="fade">
                                      <p:cBhvr>
                                        <p:cTn id="44" dur="2000"/>
                                        <p:tgtEl>
                                          <p:spTgt spid="16"/>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8"/>
                                        </p:tgtEl>
                                        <p:attrNameLst>
                                          <p:attrName>style.visibility</p:attrName>
                                        </p:attrNameLst>
                                      </p:cBhvr>
                                      <p:to>
                                        <p:strVal val="visible"/>
                                      </p:to>
                                    </p:set>
                                    <p:anim calcmode="lin" valueType="num">
                                      <p:cBhvr>
                                        <p:cTn id="54" dur="1000" fill="hold"/>
                                        <p:tgtEl>
                                          <p:spTgt spid="18"/>
                                        </p:tgtEl>
                                        <p:attrNameLst>
                                          <p:attrName>ppt_w</p:attrName>
                                        </p:attrNameLst>
                                      </p:cBhvr>
                                      <p:tavLst>
                                        <p:tav tm="0">
                                          <p:val>
                                            <p:fltVal val="0"/>
                                          </p:val>
                                        </p:tav>
                                        <p:tav tm="100000">
                                          <p:val>
                                            <p:strVal val="#ppt_w"/>
                                          </p:val>
                                        </p:tav>
                                      </p:tavLst>
                                    </p:anim>
                                    <p:anim calcmode="lin" valueType="num">
                                      <p:cBhvr>
                                        <p:cTn id="55" dur="1000" fill="hold"/>
                                        <p:tgtEl>
                                          <p:spTgt spid="18"/>
                                        </p:tgtEl>
                                        <p:attrNameLst>
                                          <p:attrName>ppt_h</p:attrName>
                                        </p:attrNameLst>
                                      </p:cBhvr>
                                      <p:tavLst>
                                        <p:tav tm="0">
                                          <p:val>
                                            <p:fltVal val="0"/>
                                          </p:val>
                                        </p:tav>
                                        <p:tav tm="100000">
                                          <p:val>
                                            <p:strVal val="#ppt_h"/>
                                          </p:val>
                                        </p:tav>
                                      </p:tavLst>
                                    </p:anim>
                                    <p:animEffect transition="in" filter="fade">
                                      <p:cBhvr>
                                        <p:cTn id="56"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Castle  /  England</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Music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Year :		2015</a:t>
            </a:r>
          </a:p>
        </p:txBody>
      </p:sp>
      <p:sp>
        <p:nvSpPr>
          <p:cNvPr id="6" name="BlokTextu 5"/>
          <p:cNvSpPr txBox="1"/>
          <p:nvPr/>
        </p:nvSpPr>
        <p:spPr>
          <a:xfrm>
            <a:off x="6828416" y="4552223"/>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Arundel </a:t>
            </a:r>
            <a:r>
              <a:rPr lang="en-US" sz="1700" i="1">
                <a:ln w="9525">
                  <a:noFill/>
                  <a:prstDash val="solid"/>
                </a:ln>
                <a:solidFill>
                  <a:srgbClr val="006600"/>
                </a:solidFill>
                <a:latin typeface="Nadianne" panose="03020902050305070206" pitchFamily="66" charset="0"/>
                <a:cs typeface="Arial" charset="0"/>
              </a:rPr>
              <a:t>Castle is a restored and remodeled medieval castle in West Sussex. It is one of the longest inhabited country houses in England.</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It </a:t>
            </a:r>
            <a:r>
              <a:rPr lang="en-US" sz="1700" i="1">
                <a:ln w="9525">
                  <a:noFill/>
                  <a:prstDash val="solid"/>
                </a:ln>
                <a:solidFill>
                  <a:srgbClr val="006600"/>
                </a:solidFill>
                <a:latin typeface="Nadianne" panose="03020902050305070206" pitchFamily="66" charset="0"/>
                <a:cs typeface="Arial" charset="0"/>
              </a:rPr>
              <a:t>was established by Roger de Montgomery on 1067. Roger became the first to hold the earldom of Arundel by the graces of William the Conqueror.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From </a:t>
            </a:r>
            <a:r>
              <a:rPr lang="en-US" sz="1700" i="1">
                <a:ln w="9525">
                  <a:noFill/>
                  <a:prstDash val="solid"/>
                </a:ln>
                <a:solidFill>
                  <a:srgbClr val="006600"/>
                </a:solidFill>
                <a:latin typeface="Nadianne" panose="03020902050305070206" pitchFamily="66" charset="0"/>
                <a:cs typeface="Arial" charset="0"/>
              </a:rPr>
              <a:t>the 11th century, the castle has served as a home and was in the ownership of the family of the Duke of Norfolk for over 400 years.</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204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The </a:t>
            </a:r>
            <a:r>
              <a:rPr lang="en-US" sz="1700" i="1">
                <a:ln w="9525">
                  <a:noFill/>
                  <a:prstDash val="solid"/>
                </a:ln>
                <a:solidFill>
                  <a:srgbClr val="006600"/>
                </a:solidFill>
                <a:latin typeface="Nadianne" panose="03020902050305070206" pitchFamily="66" charset="0"/>
                <a:cs typeface="Arial" charset="0"/>
              </a:rPr>
              <a:t>castle was damaged during the English Civil War and between the 1870s and 1890s was almost completely rebuilt. The magnificent architecture in Gothic style is considered to be one of the great works of Victorian England.</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15095234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Castillo de Arundel </a:t>
            </a:r>
            <a:r>
              <a:rPr lang="sk-SK" sz="2400" i="1" u="sng" smtClean="0">
                <a:ln w="9525">
                  <a:solidFill>
                    <a:prstClr val="white"/>
                  </a:solidFill>
                  <a:prstDash val="solid"/>
                </a:ln>
                <a:solidFill>
                  <a:srgbClr val="006600"/>
                </a:solidFill>
                <a:latin typeface="Nadianne" panose="03020902050305070206" pitchFamily="66" charset="0"/>
                <a:cs typeface="Arial" charset="0"/>
              </a:rPr>
              <a:t>  /  </a:t>
            </a:r>
            <a:r>
              <a:rPr lang="sk-SK" sz="2400" i="1" u="sng">
                <a:ln w="9525">
                  <a:solidFill>
                    <a:prstClr val="white"/>
                  </a:solidFill>
                  <a:prstDash val="solid"/>
                </a:ln>
                <a:solidFill>
                  <a:srgbClr val="006600"/>
                </a:solidFill>
                <a:latin typeface="Nadianne" panose="03020902050305070206" pitchFamily="66" charset="0"/>
                <a:cs typeface="Arial" charset="0"/>
              </a:rPr>
              <a:t>Inglaterra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Año </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6732240" y="4552223"/>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Castillo </a:t>
            </a:r>
            <a:r>
              <a:rPr lang="es-ES" sz="1700" i="1">
                <a:ln w="9525">
                  <a:noFill/>
                  <a:prstDash val="solid"/>
                </a:ln>
                <a:solidFill>
                  <a:srgbClr val="006600"/>
                </a:solidFill>
                <a:latin typeface="Nadianne" panose="03020902050305070206" pitchFamily="66" charset="0"/>
                <a:cs typeface="Arial" charset="0"/>
              </a:rPr>
              <a:t>de Arundel es un castillo medieval restaurado y reformado en West Sussex. Es una de las casas más largo habitadas en Inglaterra.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Fue </a:t>
            </a:r>
            <a:r>
              <a:rPr lang="es-ES" sz="1700" i="1">
                <a:ln w="9525">
                  <a:noFill/>
                  <a:prstDash val="solid"/>
                </a:ln>
                <a:solidFill>
                  <a:srgbClr val="006600"/>
                </a:solidFill>
                <a:latin typeface="Nadianne" panose="03020902050305070206" pitchFamily="66" charset="0"/>
                <a:cs typeface="Arial" charset="0"/>
              </a:rPr>
              <a:t>establecido por Roger de Montgomery en 1067. Roger se convirtió en el primero en ocupar el condado de Arundel por las gracias de Guillermo el Conquistador.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Desde </a:t>
            </a:r>
            <a:r>
              <a:rPr lang="es-ES" sz="1700" i="1">
                <a:ln w="9525">
                  <a:noFill/>
                  <a:prstDash val="solid"/>
                </a:ln>
                <a:solidFill>
                  <a:srgbClr val="006600"/>
                </a:solidFill>
                <a:latin typeface="Nadianne" panose="03020902050305070206" pitchFamily="66" charset="0"/>
                <a:cs typeface="Arial" charset="0"/>
              </a:rPr>
              <a:t>el siglo 11, el castillo ha servido como una casa y la propiedad de la familia del duque de Norfolk durante más de 400 años.</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204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El </a:t>
            </a:r>
            <a:r>
              <a:rPr lang="es-ES" sz="1700" i="1">
                <a:ln w="9525">
                  <a:noFill/>
                  <a:prstDash val="solid"/>
                </a:ln>
                <a:solidFill>
                  <a:srgbClr val="006600"/>
                </a:solidFill>
                <a:latin typeface="Nadianne" panose="03020902050305070206" pitchFamily="66" charset="0"/>
                <a:cs typeface="Arial" charset="0"/>
              </a:rPr>
              <a:t>castillo fue dañado durante la Guerra Civil Inglés y entre los años 1870 y 1890 fue casi totalmente reconstruida. La magnífica arquitectura de estilo gótico es considerado una de las grandes obras de la Inglaterra victoriana.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11219779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Le château </a:t>
            </a:r>
            <a:r>
              <a:rPr lang="sk-SK" sz="2400" i="1" u="sng" smtClean="0">
                <a:ln w="9525">
                  <a:solidFill>
                    <a:prstClr val="white"/>
                  </a:solidFill>
                  <a:prstDash val="solid"/>
                </a:ln>
                <a:solidFill>
                  <a:srgbClr val="006600"/>
                </a:solidFill>
                <a:latin typeface="Nadianne" panose="03020902050305070206" pitchFamily="66" charset="0"/>
                <a:cs typeface="Arial" charset="0"/>
              </a:rPr>
              <a:t>d’Arundel   </a:t>
            </a:r>
            <a:r>
              <a:rPr lang="sk-SK" sz="2400" i="1" u="sng">
                <a:ln w="9525">
                  <a:solidFill>
                    <a:prstClr val="white"/>
                  </a:solidFill>
                  <a:prstDash val="solid"/>
                </a:ln>
                <a:solidFill>
                  <a:srgbClr val="006600"/>
                </a:solidFill>
                <a:latin typeface="Nadianne" panose="03020902050305070206" pitchFamily="66" charset="0"/>
                <a:cs typeface="Arial" charset="0"/>
              </a:rPr>
              <a:t>/ </a:t>
            </a:r>
            <a:r>
              <a:rPr lang="sk-SK" sz="2400" i="1" u="sng" smtClean="0">
                <a:ln w="9525">
                  <a:solidFill>
                    <a:prstClr val="white"/>
                  </a:solidFill>
                  <a:prstDash val="solid"/>
                </a:ln>
                <a:solidFill>
                  <a:srgbClr val="006600"/>
                </a:solidFill>
                <a:latin typeface="Nadianne" panose="03020902050305070206" pitchFamily="66" charset="0"/>
                <a:cs typeface="Arial" charset="0"/>
              </a:rPr>
              <a:t> Angleterre</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M</a:t>
            </a:r>
            <a:r>
              <a:rPr lang="sk-SK" sz="1400" i="1" smtClean="0">
                <a:ln w="9525">
                  <a:noFill/>
                  <a:prstDash val="solid"/>
                </a:ln>
                <a:solidFill>
                  <a:srgbClr val="006600"/>
                </a:solidFill>
                <a:latin typeface="Nadianne" panose="03020902050305070206" pitchFamily="66" charset="0"/>
                <a:cs typeface="Arial" charset="0"/>
              </a:rPr>
              <a:t>usique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Année :		2015</a:t>
            </a:r>
          </a:p>
        </p:txBody>
      </p:sp>
      <p:sp>
        <p:nvSpPr>
          <p:cNvPr id="6" name="BlokTextu 5"/>
          <p:cNvSpPr txBox="1"/>
          <p:nvPr/>
        </p:nvSpPr>
        <p:spPr>
          <a:xfrm>
            <a:off x="7020272" y="4283558"/>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Le </a:t>
            </a:r>
            <a:r>
              <a:rPr lang="fr-FR" sz="1700" i="1">
                <a:ln w="9525">
                  <a:noFill/>
                  <a:prstDash val="solid"/>
                </a:ln>
                <a:solidFill>
                  <a:srgbClr val="006600"/>
                </a:solidFill>
                <a:latin typeface="Nadianne" panose="03020902050305070206" pitchFamily="66" charset="0"/>
                <a:cs typeface="Arial" charset="0"/>
              </a:rPr>
              <a:t>château d’Arundel </a:t>
            </a:r>
            <a:r>
              <a:rPr lang="fr-FR" sz="1700" i="1" smtClean="0">
                <a:ln w="9525">
                  <a:noFill/>
                  <a:prstDash val="solid"/>
                </a:ln>
                <a:solidFill>
                  <a:srgbClr val="006600"/>
                </a:solidFill>
                <a:latin typeface="Nadianne" panose="03020902050305070206" pitchFamily="66" charset="0"/>
                <a:cs typeface="Arial" charset="0"/>
              </a:rPr>
              <a:t>dans </a:t>
            </a:r>
            <a:r>
              <a:rPr lang="fr-FR" sz="1700" i="1">
                <a:ln w="9525">
                  <a:noFill/>
                  <a:prstDash val="solid"/>
                </a:ln>
                <a:solidFill>
                  <a:srgbClr val="006600"/>
                </a:solidFill>
                <a:latin typeface="Nadianne" panose="03020902050305070206" pitchFamily="66" charset="0"/>
                <a:cs typeface="Arial" charset="0"/>
              </a:rPr>
              <a:t>le Sussex de l’Ouest est un important édifice médieval </a:t>
            </a:r>
            <a:r>
              <a:rPr lang="fr-FR" sz="1700" i="1" smtClean="0">
                <a:ln w="9525">
                  <a:noFill/>
                  <a:prstDash val="solid"/>
                </a:ln>
                <a:solidFill>
                  <a:srgbClr val="006600"/>
                </a:solidFill>
                <a:latin typeface="Nadianne" panose="03020902050305070206" pitchFamily="66" charset="0"/>
                <a:cs typeface="Arial" charset="0"/>
              </a:rPr>
              <a:t>renouvelé </a:t>
            </a:r>
            <a:r>
              <a:rPr lang="fr-FR" sz="1700" i="1">
                <a:ln w="9525">
                  <a:noFill/>
                  <a:prstDash val="solid"/>
                </a:ln>
                <a:solidFill>
                  <a:srgbClr val="006600"/>
                </a:solidFill>
                <a:latin typeface="Nadianne" panose="03020902050305070206" pitchFamily="66" charset="0"/>
                <a:cs typeface="Arial" charset="0"/>
              </a:rPr>
              <a:t>et recostruit, actuellement une demeure de plus longuement  habité en Angleterre.</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Il </a:t>
            </a:r>
            <a:r>
              <a:rPr lang="fr-FR" sz="1700" i="1">
                <a:ln w="9525">
                  <a:noFill/>
                  <a:prstDash val="solid"/>
                </a:ln>
                <a:solidFill>
                  <a:srgbClr val="006600"/>
                </a:solidFill>
                <a:latin typeface="Nadianne" panose="03020902050305070206" pitchFamily="66" charset="0"/>
                <a:cs typeface="Arial" charset="0"/>
              </a:rPr>
              <a:t>était fondé en 1067 par Roger de Montgomery qui devint le premier comte d’Arundel grâce  à  Guillaume le Conquérant.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124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Depuis </a:t>
            </a:r>
            <a:r>
              <a:rPr lang="fr-FR" sz="1700" i="1">
                <a:ln w="9525">
                  <a:noFill/>
                  <a:prstDash val="solid"/>
                </a:ln>
                <a:solidFill>
                  <a:srgbClr val="006600"/>
                </a:solidFill>
                <a:latin typeface="Nadianne" panose="03020902050305070206" pitchFamily="66" charset="0"/>
                <a:cs typeface="Arial" charset="0"/>
              </a:rPr>
              <a:t>11ème siècle le château continue pour plus de 400 ans servir de la demeure des ducs de Norfolk, premiers pairs d’Angleterre.</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1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Le </a:t>
            </a:r>
            <a:r>
              <a:rPr lang="fr-FR" sz="1700" i="1">
                <a:ln w="9525">
                  <a:noFill/>
                  <a:prstDash val="solid"/>
                </a:ln>
                <a:solidFill>
                  <a:srgbClr val="006600"/>
                </a:solidFill>
                <a:latin typeface="Nadianne" panose="03020902050305070206" pitchFamily="66" charset="0"/>
                <a:cs typeface="Arial" charset="0"/>
              </a:rPr>
              <a:t>château fut détruit par batailles pendant la Première révolution anglaise et ensuite restauré aux 18ème et 19ème siècles. Grâce </a:t>
            </a:r>
            <a:r>
              <a:rPr lang="fr-FR" sz="1700" i="1" smtClean="0">
                <a:ln w="9525">
                  <a:noFill/>
                  <a:prstDash val="solid"/>
                </a:ln>
                <a:solidFill>
                  <a:srgbClr val="006600"/>
                </a:solidFill>
                <a:latin typeface="Nadianne" panose="03020902050305070206" pitchFamily="66" charset="0"/>
                <a:cs typeface="Arial" charset="0"/>
              </a:rPr>
              <a:t>à </a:t>
            </a:r>
            <a:r>
              <a:rPr lang="fr-FR" sz="1700" i="1">
                <a:ln w="9525">
                  <a:noFill/>
                  <a:prstDash val="solid"/>
                </a:ln>
                <a:solidFill>
                  <a:srgbClr val="006600"/>
                </a:solidFill>
                <a:latin typeface="Nadianne" panose="03020902050305070206" pitchFamily="66" charset="0"/>
                <a:cs typeface="Arial" charset="0"/>
              </a:rPr>
              <a:t>son architecture gothique il est reconnu comme un de plus grands ouvrages anglaises </a:t>
            </a:r>
            <a:r>
              <a:rPr lang="fr-FR" sz="1700" i="1" smtClean="0">
                <a:ln w="9525">
                  <a:noFill/>
                  <a:prstDash val="solid"/>
                </a:ln>
                <a:solidFill>
                  <a:srgbClr val="006600"/>
                </a:solidFill>
                <a:latin typeface="Nadianne" panose="03020902050305070206" pitchFamily="66" charset="0"/>
                <a:cs typeface="Arial" charset="0"/>
              </a:rPr>
              <a:t>en </a:t>
            </a:r>
            <a:r>
              <a:rPr lang="fr-FR" sz="1700" i="1">
                <a:ln w="9525">
                  <a:noFill/>
                  <a:prstDash val="solid"/>
                </a:ln>
                <a:solidFill>
                  <a:srgbClr val="006600"/>
                </a:solidFill>
                <a:latin typeface="Nadianne" panose="03020902050305070206" pitchFamily="66" charset="0"/>
                <a:cs typeface="Arial" charset="0"/>
              </a:rPr>
              <a:t>style victorien.</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96337201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a:t>
            </a:r>
            <a:r>
              <a:rPr lang="sk-SK" sz="2400" i="1" u="sng" smtClean="0">
                <a:ln w="9525">
                  <a:solidFill>
                    <a:prstClr val="white"/>
                  </a:solidFill>
                  <a:prstDash val="solid"/>
                </a:ln>
                <a:solidFill>
                  <a:srgbClr val="006600"/>
                </a:solidFill>
                <a:latin typeface="Nadianne" panose="03020902050305070206" pitchFamily="66" charset="0"/>
                <a:cs typeface="Arial" charset="0"/>
              </a:rPr>
              <a:t>Castle  </a:t>
            </a:r>
            <a:r>
              <a:rPr lang="sk-SK" sz="2400" i="1" u="sng">
                <a:ln w="9525">
                  <a:solidFill>
                    <a:prstClr val="white"/>
                  </a:solidFill>
                  <a:prstDash val="solid"/>
                </a:ln>
                <a:solidFill>
                  <a:srgbClr val="006600"/>
                </a:solidFill>
                <a:latin typeface="Nadianne" panose="03020902050305070206" pitchFamily="66" charset="0"/>
                <a:cs typeface="Arial" charset="0"/>
              </a:rPr>
              <a:t>/ </a:t>
            </a:r>
            <a:r>
              <a:rPr lang="sk-SK" sz="2400" i="1" u="sng" smtClean="0">
                <a:ln w="9525">
                  <a:solidFill>
                    <a:prstClr val="white"/>
                  </a:solidFill>
                  <a:prstDash val="solid"/>
                </a:ln>
                <a:solidFill>
                  <a:srgbClr val="006600"/>
                </a:solidFill>
                <a:latin typeface="Nadianne" panose="03020902050305070206" pitchFamily="66" charset="0"/>
                <a:cs typeface="Arial" charset="0"/>
              </a:rPr>
              <a:t> England</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Musik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Jahr :		2015</a:t>
            </a:r>
          </a:p>
        </p:txBody>
      </p:sp>
      <p:sp>
        <p:nvSpPr>
          <p:cNvPr id="6" name="BlokTextu 5"/>
          <p:cNvSpPr txBox="1"/>
          <p:nvPr/>
        </p:nvSpPr>
        <p:spPr>
          <a:xfrm>
            <a:off x="6773725" y="451899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Arundel </a:t>
            </a:r>
            <a:r>
              <a:rPr lang="de-DE" sz="1700" i="1">
                <a:ln w="9525">
                  <a:noFill/>
                  <a:prstDash val="solid"/>
                </a:ln>
                <a:solidFill>
                  <a:srgbClr val="006600"/>
                </a:solidFill>
                <a:latin typeface="Nadianne" panose="03020902050305070206" pitchFamily="66" charset="0"/>
                <a:cs typeface="Arial" charset="0"/>
              </a:rPr>
              <a:t>Castle ist eine renovierte und umgebaute mittelalterliche Burg in  der Grafschaft West Sussex und zugleich der am längsten bewohnte Landsitz in England.</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Die </a:t>
            </a:r>
            <a:r>
              <a:rPr lang="de-DE" sz="1700" i="1">
                <a:ln w="9525">
                  <a:noFill/>
                  <a:prstDash val="solid"/>
                </a:ln>
                <a:solidFill>
                  <a:srgbClr val="006600"/>
                </a:solidFill>
                <a:latin typeface="Nadianne" panose="03020902050305070206" pitchFamily="66" charset="0"/>
                <a:cs typeface="Arial" charset="0"/>
              </a:rPr>
              <a:t>Burg wurde in 1067 von Roger de Montgomery gegründet, der von der Gnade des Wilhelm des Eroberers zum ersten Besitzer der Grafschaft Arundel ernannt </a:t>
            </a:r>
            <a:r>
              <a:rPr lang="de-DE" sz="1700" i="1" smtClean="0">
                <a:ln w="9525">
                  <a:noFill/>
                  <a:prstDash val="solid"/>
                </a:ln>
                <a:solidFill>
                  <a:srgbClr val="006600"/>
                </a:solidFill>
                <a:latin typeface="Nadianne" panose="03020902050305070206" pitchFamily="66" charset="0"/>
                <a:cs typeface="Arial" charset="0"/>
              </a:rPr>
              <a:t>wurde</a:t>
            </a:r>
            <a:r>
              <a:rPr lang="sk-SK"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Seit </a:t>
            </a:r>
            <a:r>
              <a:rPr lang="de-DE" sz="1700" i="1">
                <a:ln w="9525">
                  <a:noFill/>
                  <a:prstDash val="solid"/>
                </a:ln>
                <a:solidFill>
                  <a:srgbClr val="006600"/>
                </a:solidFill>
                <a:latin typeface="Nadianne" panose="03020902050305070206" pitchFamily="66" charset="0"/>
                <a:cs typeface="Arial" charset="0"/>
              </a:rPr>
              <a:t>dem 11. Jahrhundert ist die Burg im Besitz des Herzogs von Norfolk und seiner Familie und dient als sein Sitz seit mehr als 400 Jahre.</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204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Die </a:t>
            </a:r>
            <a:r>
              <a:rPr lang="de-DE" sz="1700" i="1">
                <a:ln w="9525">
                  <a:noFill/>
                  <a:prstDash val="solid"/>
                </a:ln>
                <a:solidFill>
                  <a:srgbClr val="006600"/>
                </a:solidFill>
                <a:latin typeface="Nadianne" panose="03020902050305070206" pitchFamily="66" charset="0"/>
                <a:cs typeface="Arial" charset="0"/>
              </a:rPr>
              <a:t>Burg wurde im Englischen Bürgerkrieg zerstört und während der Jahre 1870 - 1890 fast komplett umgebaut. Dank der wunderbaren gotischen Architektur ist sie als eines der größten englischen Werke in Victorian style geschätzt.</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7" name="Obrázok 16">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37495982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7"/>
                                        </p:tgtEl>
                                        <p:attrNameLst>
                                          <p:attrName>style.visibility</p:attrName>
                                        </p:attrNameLst>
                                      </p:cBhvr>
                                      <p:to>
                                        <p:strVal val="visible"/>
                                      </p:to>
                                    </p:set>
                                    <p:anim calcmode="lin" valueType="num">
                                      <p:cBhvr>
                                        <p:cTn id="54" dur="1000" fill="hold"/>
                                        <p:tgtEl>
                                          <p:spTgt spid="17"/>
                                        </p:tgtEl>
                                        <p:attrNameLst>
                                          <p:attrName>ppt_w</p:attrName>
                                        </p:attrNameLst>
                                      </p:cBhvr>
                                      <p:tavLst>
                                        <p:tav tm="0">
                                          <p:val>
                                            <p:fltVal val="0"/>
                                          </p:val>
                                        </p:tav>
                                        <p:tav tm="100000">
                                          <p:val>
                                            <p:strVal val="#ppt_w"/>
                                          </p:val>
                                        </p:tav>
                                      </p:tavLst>
                                    </p:anim>
                                    <p:anim calcmode="lin" valueType="num">
                                      <p:cBhvr>
                                        <p:cTn id="55" dur="1000" fill="hold"/>
                                        <p:tgtEl>
                                          <p:spTgt spid="17"/>
                                        </p:tgtEl>
                                        <p:attrNameLst>
                                          <p:attrName>ppt_h</p:attrName>
                                        </p:attrNameLst>
                                      </p:cBhvr>
                                      <p:tavLst>
                                        <p:tav tm="0">
                                          <p:val>
                                            <p:fltVal val="0"/>
                                          </p:val>
                                        </p:tav>
                                        <p:tav tm="100000">
                                          <p:val>
                                            <p:strVal val="#ppt_h"/>
                                          </p:val>
                                        </p:tav>
                                      </p:tavLst>
                                    </p:anim>
                                    <p:animEffect transition="in" filter="fade">
                                      <p:cBhvr>
                                        <p:cTn id="5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Castelo de Arundel </a:t>
            </a:r>
            <a:r>
              <a:rPr lang="sk-SK" sz="2400" i="1" u="sng" smtClean="0">
                <a:ln w="9525">
                  <a:solidFill>
                    <a:prstClr val="white"/>
                  </a:solidFill>
                  <a:prstDash val="solid"/>
                </a:ln>
                <a:solidFill>
                  <a:srgbClr val="006600"/>
                </a:solidFill>
                <a:latin typeface="Nadianne" panose="03020902050305070206" pitchFamily="66" charset="0"/>
                <a:cs typeface="Arial" charset="0"/>
              </a:rPr>
              <a:t>  /  Inglaterra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Ano :		2015</a:t>
            </a:r>
          </a:p>
        </p:txBody>
      </p:sp>
      <p:sp>
        <p:nvSpPr>
          <p:cNvPr id="6" name="BlokTextu 5"/>
          <p:cNvSpPr txBox="1"/>
          <p:nvPr/>
        </p:nvSpPr>
        <p:spPr>
          <a:xfrm>
            <a:off x="7048664" y="4231789"/>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Castelo </a:t>
            </a:r>
            <a:r>
              <a:rPr lang="pt-BR" sz="1700" i="1">
                <a:ln w="9525">
                  <a:noFill/>
                  <a:prstDash val="solid"/>
                </a:ln>
                <a:solidFill>
                  <a:srgbClr val="006600"/>
                </a:solidFill>
                <a:latin typeface="Nadianne" panose="03020902050305070206" pitchFamily="66" charset="0"/>
                <a:cs typeface="Arial" charset="0"/>
              </a:rPr>
              <a:t>de Arundel é um castelo medieval restaurado e remodelado em West Sussex. É uma das casas mais longamente habitadas na Inglaterra.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Foi </a:t>
            </a:r>
            <a:r>
              <a:rPr lang="pt-BR" sz="1700" i="1">
                <a:ln w="9525">
                  <a:noFill/>
                  <a:prstDash val="solid"/>
                </a:ln>
                <a:solidFill>
                  <a:srgbClr val="006600"/>
                </a:solidFill>
                <a:latin typeface="Nadianne" panose="03020902050305070206" pitchFamily="66" charset="0"/>
                <a:cs typeface="Arial" charset="0"/>
              </a:rPr>
              <a:t>estabelecido por Roger de Montgomery em 1067. Roger tornou-se o primeiro a ocupar o condado de Arundel pelas graças de William, o Conquistador.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A </a:t>
            </a:r>
            <a:r>
              <a:rPr lang="pt-BR" sz="1700" i="1">
                <a:ln w="9525">
                  <a:noFill/>
                  <a:prstDash val="solid"/>
                </a:ln>
                <a:solidFill>
                  <a:srgbClr val="006600"/>
                </a:solidFill>
                <a:latin typeface="Nadianne" panose="03020902050305070206" pitchFamily="66" charset="0"/>
                <a:cs typeface="Arial" charset="0"/>
              </a:rPr>
              <a:t>partir do século 11, o castelo tem servido como uma casa e propriedade da família do Duque de Norfolk por mais de 400 anos.</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880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O </a:t>
            </a:r>
            <a:r>
              <a:rPr lang="pt-BR" sz="1700" i="1">
                <a:ln w="9525">
                  <a:noFill/>
                  <a:prstDash val="solid"/>
                </a:ln>
                <a:solidFill>
                  <a:srgbClr val="006600"/>
                </a:solidFill>
                <a:latin typeface="Nadianne" panose="03020902050305070206" pitchFamily="66" charset="0"/>
                <a:cs typeface="Arial" charset="0"/>
              </a:rPr>
              <a:t>castelo foi danificado durante a Guerra Civil Inglesa e entre os anos de 1870 e 1890 foi quase totalmente reconstruído. A magnífica arquitetura em estilo gótico é considerada uma das grandes obras da Inglaterra Vitoriana.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28345971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Castello di Arundel </a:t>
            </a:r>
            <a:r>
              <a:rPr lang="sk-SK" sz="2400" i="1" u="sng" smtClean="0">
                <a:ln w="9525">
                  <a:solidFill>
                    <a:prstClr val="white"/>
                  </a:solidFill>
                  <a:prstDash val="solid"/>
                </a:ln>
                <a:solidFill>
                  <a:srgbClr val="006600"/>
                </a:solidFill>
                <a:latin typeface="Nadianne" panose="03020902050305070206" pitchFamily="66" charset="0"/>
                <a:cs typeface="Arial" charset="0"/>
              </a:rPr>
              <a:t>  /  Inghilterra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Anno :		2015</a:t>
            </a:r>
          </a:p>
        </p:txBody>
      </p:sp>
      <p:sp>
        <p:nvSpPr>
          <p:cNvPr id="6" name="BlokTextu 5"/>
          <p:cNvSpPr txBox="1"/>
          <p:nvPr/>
        </p:nvSpPr>
        <p:spPr>
          <a:xfrm>
            <a:off x="6890247" y="4226138"/>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Arundel </a:t>
            </a:r>
            <a:r>
              <a:rPr lang="it-IT" sz="1700" i="1">
                <a:ln w="9525">
                  <a:noFill/>
                  <a:prstDash val="solid"/>
                </a:ln>
                <a:solidFill>
                  <a:srgbClr val="006600"/>
                </a:solidFill>
                <a:latin typeface="Nadianne" panose="03020902050305070206" pitchFamily="66" charset="0"/>
                <a:cs typeface="Arial" charset="0"/>
              </a:rPr>
              <a:t>Castle è un castello medievale ristrutturato e restaurato nel West Sussex. È uno dei luoghi più rustici abitati in Inghilterra.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Fu </a:t>
            </a:r>
            <a:r>
              <a:rPr lang="it-IT" sz="1700" i="1">
                <a:ln w="9525">
                  <a:noFill/>
                  <a:prstDash val="solid"/>
                </a:ln>
                <a:solidFill>
                  <a:srgbClr val="006600"/>
                </a:solidFill>
                <a:latin typeface="Nadianne" panose="03020902050305070206" pitchFamily="66" charset="0"/>
                <a:cs typeface="Arial" charset="0"/>
              </a:rPr>
              <a:t>fondato da Roger de Montgomery nel 1067. Roger fu il primo  a ottenere il titolo di conte di Arundel per grazia di William il Conquistatore.</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Dal X</a:t>
            </a:r>
            <a:r>
              <a:rPr lang="sk-SK" sz="1700" i="1" smtClean="0">
                <a:ln w="9525">
                  <a:noFill/>
                  <a:prstDash val="solid"/>
                </a:ln>
                <a:solidFill>
                  <a:srgbClr val="006600"/>
                </a:solidFill>
                <a:latin typeface="Nadianne" panose="03020902050305070206" pitchFamily="66" charset="0"/>
                <a:cs typeface="Arial" charset="0"/>
              </a:rPr>
              <a:t>l</a:t>
            </a:r>
            <a:r>
              <a:rPr lang="it-IT" sz="1700" i="1" smtClean="0">
                <a:ln w="9525">
                  <a:noFill/>
                  <a:prstDash val="solid"/>
                </a:ln>
                <a:solidFill>
                  <a:srgbClr val="006600"/>
                </a:solidFill>
                <a:latin typeface="Nadianne" panose="03020902050305070206" pitchFamily="66" charset="0"/>
                <a:cs typeface="Arial" charset="0"/>
              </a:rPr>
              <a:t> </a:t>
            </a:r>
            <a:r>
              <a:rPr lang="it-IT" sz="1700" i="1">
                <a:ln w="9525">
                  <a:noFill/>
                  <a:prstDash val="solid"/>
                </a:ln>
                <a:solidFill>
                  <a:srgbClr val="006600"/>
                </a:solidFill>
                <a:latin typeface="Nadianne" panose="03020902050305070206" pitchFamily="66" charset="0"/>
                <a:cs typeface="Arial" charset="0"/>
              </a:rPr>
              <a:t>secolo, il castello divenne abitazione </a:t>
            </a:r>
            <a:r>
              <a:rPr lang="it-IT" sz="1700" i="1" smtClean="0">
                <a:ln w="9525">
                  <a:noFill/>
                  <a:prstDash val="solid"/>
                </a:ln>
                <a:solidFill>
                  <a:srgbClr val="006600"/>
                </a:solidFill>
                <a:latin typeface="Nadianne" panose="03020902050305070206" pitchFamily="66" charset="0"/>
                <a:cs typeface="Arial" charset="0"/>
              </a:rPr>
              <a:t>di </a:t>
            </a:r>
            <a:r>
              <a:rPr lang="it-IT" sz="1700" i="1">
                <a:ln w="9525">
                  <a:noFill/>
                  <a:prstDash val="solid"/>
                </a:ln>
                <a:solidFill>
                  <a:srgbClr val="006600"/>
                </a:solidFill>
                <a:latin typeface="Nadianne" panose="03020902050305070206" pitchFamily="66" charset="0"/>
                <a:cs typeface="Arial" charset="0"/>
              </a:rPr>
              <a:t>proprietà della famiglia del duca di Norfolk per oltre 400 anni.</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1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Il </a:t>
            </a:r>
            <a:r>
              <a:rPr lang="it-IT" sz="1700" i="1">
                <a:ln w="9525">
                  <a:noFill/>
                  <a:prstDash val="solid"/>
                </a:ln>
                <a:solidFill>
                  <a:srgbClr val="006600"/>
                </a:solidFill>
                <a:latin typeface="Nadianne" panose="03020902050305070206" pitchFamily="66" charset="0"/>
                <a:cs typeface="Arial" charset="0"/>
              </a:rPr>
              <a:t>castello è stato danneggiato nella guerra civile inglese e tra il 1870 e il 1890s fu quasi completamente ricostruito. La magnifica architettura in stile gotico è considerata una delle grandi opere dell'Inghilterra vittoriana.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8046559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a:t>
            </a:r>
            <a:r>
              <a:rPr lang="sk-SK" sz="2400" i="1" u="sng" smtClean="0">
                <a:ln w="9525">
                  <a:solidFill>
                    <a:prstClr val="white"/>
                  </a:solidFill>
                  <a:prstDash val="solid"/>
                </a:ln>
                <a:solidFill>
                  <a:srgbClr val="006600"/>
                </a:solidFill>
                <a:latin typeface="Nadianne" panose="03020902050305070206" pitchFamily="66" charset="0"/>
                <a:cs typeface="Arial" charset="0"/>
              </a:rPr>
              <a:t>kastély  </a:t>
            </a:r>
            <a:r>
              <a:rPr lang="sk-SK" sz="2400" i="1" u="sng">
                <a:ln w="9525">
                  <a:solidFill>
                    <a:prstClr val="white"/>
                  </a:solidFill>
                  <a:prstDash val="solid"/>
                </a:ln>
                <a:solidFill>
                  <a:srgbClr val="006600"/>
                </a:solidFill>
                <a:latin typeface="Nadianne" panose="03020902050305070206" pitchFamily="66" charset="0"/>
                <a:cs typeface="Arial" charset="0"/>
              </a:rPr>
              <a:t>/ </a:t>
            </a:r>
            <a:r>
              <a:rPr lang="sk-SK" sz="2400" i="1" u="sng" smtClean="0">
                <a:ln w="9525">
                  <a:solidFill>
                    <a:prstClr val="white"/>
                  </a:solidFill>
                  <a:prstDash val="solid"/>
                </a:ln>
                <a:solidFill>
                  <a:srgbClr val="006600"/>
                </a:solidFill>
                <a:latin typeface="Nadianne" panose="03020902050305070206" pitchFamily="66" charset="0"/>
                <a:cs typeface="Arial" charset="0"/>
              </a:rPr>
              <a:t> Anglia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Zene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Év :		2015</a:t>
            </a:r>
          </a:p>
        </p:txBody>
      </p:sp>
      <p:sp>
        <p:nvSpPr>
          <p:cNvPr id="6" name="BlokTextu 5"/>
          <p:cNvSpPr txBox="1"/>
          <p:nvPr/>
        </p:nvSpPr>
        <p:spPr>
          <a:xfrm>
            <a:off x="7253303" y="3746747"/>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Az </a:t>
            </a:r>
            <a:r>
              <a:rPr lang="hu-HU" sz="1700" i="1">
                <a:ln w="9525">
                  <a:noFill/>
                  <a:prstDash val="solid"/>
                </a:ln>
                <a:solidFill>
                  <a:srgbClr val="006600"/>
                </a:solidFill>
                <a:latin typeface="Nadianne" panose="03020902050305070206" pitchFamily="66" charset="0"/>
                <a:cs typeface="Arial" charset="0"/>
              </a:rPr>
              <a:t>Arundel kastély egy felújított középkori vár és egyúttal az egyik leghosszabban lakott vidéki település West Sussex-ben, Angliában.</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Roger </a:t>
            </a:r>
            <a:r>
              <a:rPr lang="hu-HU" sz="1700" i="1">
                <a:ln w="9525">
                  <a:noFill/>
                  <a:prstDash val="solid"/>
                </a:ln>
                <a:solidFill>
                  <a:srgbClr val="006600"/>
                </a:solidFill>
                <a:latin typeface="Nadianne" panose="03020902050305070206" pitchFamily="66" charset="0"/>
                <a:cs typeface="Arial" charset="0"/>
              </a:rPr>
              <a:t>de Montgomery alapította 1067-ben, aki Hódító Vilmosnak köszönhetően, az Arundeli </a:t>
            </a:r>
            <a:r>
              <a:rPr lang="hu-HU" sz="1700" i="1" smtClean="0">
                <a:ln w="9525">
                  <a:noFill/>
                  <a:prstDash val="solid"/>
                </a:ln>
                <a:solidFill>
                  <a:srgbClr val="006600"/>
                </a:solidFill>
                <a:latin typeface="Nadianne" panose="03020902050305070206" pitchFamily="66" charset="0"/>
                <a:cs typeface="Arial" charset="0"/>
              </a:rPr>
              <a:t>grófság </a:t>
            </a:r>
            <a:r>
              <a:rPr lang="hu-HU" sz="1700" i="1">
                <a:ln w="9525">
                  <a:noFill/>
                  <a:prstDash val="solid"/>
                </a:ln>
                <a:solidFill>
                  <a:srgbClr val="006600"/>
                </a:solidFill>
                <a:latin typeface="Nadianne" panose="03020902050305070206" pitchFamily="66" charset="0"/>
                <a:cs typeface="Arial" charset="0"/>
              </a:rPr>
              <a:t>első tulajdonosa volt.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124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A </a:t>
            </a:r>
            <a:r>
              <a:rPr lang="hu-HU" sz="1700" i="1">
                <a:ln w="9525">
                  <a:noFill/>
                  <a:prstDash val="solid"/>
                </a:ln>
                <a:solidFill>
                  <a:srgbClr val="006600"/>
                </a:solidFill>
                <a:latin typeface="Nadianne" panose="03020902050305070206" pitchFamily="66" charset="0"/>
                <a:cs typeface="Arial" charset="0"/>
              </a:rPr>
              <a:t>11. században, a vár a norfolki herceg székhelyeként szolgált, és a család tulajdonában volt több mint 400 évig.</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62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Az </a:t>
            </a:r>
            <a:r>
              <a:rPr lang="hu-HU" sz="1700" i="1">
                <a:ln w="9525">
                  <a:noFill/>
                  <a:prstDash val="solid"/>
                </a:ln>
                <a:solidFill>
                  <a:srgbClr val="006600"/>
                </a:solidFill>
                <a:latin typeface="Nadianne" panose="03020902050305070206" pitchFamily="66" charset="0"/>
                <a:cs typeface="Arial" charset="0"/>
              </a:rPr>
              <a:t>angol polgárháború alatt a várat elpusztították. Később az </a:t>
            </a:r>
            <a:r>
              <a:rPr lang="hu-HU" sz="1700" i="1" smtClean="0">
                <a:ln w="9525">
                  <a:noFill/>
                  <a:prstDash val="solid"/>
                </a:ln>
                <a:solidFill>
                  <a:srgbClr val="006600"/>
                </a:solidFill>
                <a:latin typeface="Nadianne" panose="03020902050305070206" pitchFamily="66" charset="0"/>
                <a:cs typeface="Arial" charset="0"/>
              </a:rPr>
              <a:t>1870–90 </a:t>
            </a:r>
            <a:r>
              <a:rPr lang="hu-HU" sz="1700" i="1">
                <a:ln w="9525">
                  <a:noFill/>
                  <a:prstDash val="solid"/>
                </a:ln>
                <a:solidFill>
                  <a:srgbClr val="006600"/>
                </a:solidFill>
                <a:latin typeface="Nadianne" panose="03020902050305070206" pitchFamily="66" charset="0"/>
                <a:cs typeface="Arial" charset="0"/>
              </a:rPr>
              <a:t>években szinte teljesen átépítették. Ma a viktoriánus Anglia gótikus építészetének legnagyobb munkái közé sorolják.</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44359830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Arundel </a:t>
            </a:r>
            <a:r>
              <a:rPr lang="sk-SK" sz="2400" i="1" u="sng">
                <a:ln w="9525">
                  <a:solidFill>
                    <a:schemeClr val="accent3">
                      <a:lumMod val="60000"/>
                      <a:lumOff val="40000"/>
                    </a:schemeClr>
                  </a:solidFill>
                  <a:prstDash val="solid"/>
                </a:ln>
                <a:solidFill>
                  <a:srgbClr val="006600"/>
                </a:solidFill>
                <a:latin typeface="Nadianne" panose="03020902050305070206" pitchFamily="66" charset="0"/>
                <a:cs typeface="Arial" charset="0"/>
              </a:rPr>
              <a:t>Castle </a:t>
            </a:r>
            <a:r>
              <a:rPr lang="sk-SK" sz="2400" i="1" u="sng"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 </a:t>
            </a:r>
            <a:r>
              <a:rPr lang="sk-SK" sz="2400" i="1" u="sng" smtClean="0">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2400" b="1" i="1" u="sng">
                <a:ln w="9525">
                  <a:solidFill>
                    <a:schemeClr val="accent3">
                      <a:lumMod val="75000"/>
                    </a:schemeClr>
                  </a:solidFill>
                  <a:prstDash val="solid"/>
                </a:ln>
                <a:solidFill>
                  <a:srgbClr val="006600"/>
                </a:solidFill>
                <a:latin typeface="Nadianne" panose="03020902050305070206" pitchFamily="66" charset="0"/>
                <a:cs typeface="Arial" charset="0"/>
              </a:rPr>
              <a:t>Αγγλία</a:t>
            </a:r>
            <a:endParaRPr lang="sk-SK" sz="2400" b="1" i="1" u="sng">
              <a:ln w="9525">
                <a:solidFill>
                  <a:schemeClr val="accent3">
                    <a:lumMod val="75000"/>
                  </a:schemeClr>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6048244"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Μουσική</a:t>
            </a:r>
            <a:r>
              <a:rPr lang="sk-SK" sz="1400" i="1" smtClean="0">
                <a:ln w="9525">
                  <a:noFill/>
                  <a:prstDash val="solid"/>
                </a:ln>
                <a:solidFill>
                  <a:srgbClr val="006600"/>
                </a:solidFill>
                <a:latin typeface="Nadianne" panose="03020902050305070206" pitchFamily="66" charset="0"/>
                <a:cs typeface="Arial" charset="0"/>
              </a:rPr>
              <a:t> :			Andre Segovia</a:t>
            </a: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Φωτογραφίες</a:t>
            </a:r>
            <a:r>
              <a:rPr lang="sk-SK" sz="1400" i="1" smtClean="0">
                <a:ln w="9525">
                  <a:noFill/>
                  <a:prstDash val="solid"/>
                </a:ln>
                <a:solidFill>
                  <a:srgbClr val="006600"/>
                </a:solidFill>
                <a:latin typeface="Nadianne" panose="03020902050305070206" pitchFamily="66" charset="0"/>
                <a:cs typeface="Arial" charset="0"/>
              </a:rPr>
              <a:t> :		</a:t>
            </a:r>
            <a:r>
              <a:rPr lang="el-GR" sz="1400" b="1" i="1" smtClean="0">
                <a:ln w="9525">
                  <a:solidFill>
                    <a:srgbClr val="006600"/>
                  </a:solidFill>
                  <a:prstDash val="solid"/>
                </a:ln>
                <a:solidFill>
                  <a:srgbClr val="006600"/>
                </a:solidFill>
                <a:latin typeface="Nadianne" panose="03020902050305070206" pitchFamily="66" charset="0"/>
                <a:cs typeface="Arial" charset="0"/>
              </a:rPr>
              <a:t>ιδιωτικές</a:t>
            </a:r>
            <a:endParaRPr lang="sk-SK" sz="1400" b="1" i="1" smtClean="0">
              <a:ln w="9525">
                <a:solidFill>
                  <a:srgbClr val="006600"/>
                </a:solid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Ηλεκτρονική </a:t>
            </a:r>
            <a:r>
              <a:rPr lang="el-GR" sz="1400" b="1" i="1">
                <a:ln w="9525">
                  <a:solidFill>
                    <a:srgbClr val="006600"/>
                  </a:solidFill>
                  <a:prstDash val="solid"/>
                </a:ln>
                <a:solidFill>
                  <a:srgbClr val="006600"/>
                </a:solidFill>
                <a:latin typeface="Nadianne" panose="03020902050305070206" pitchFamily="66" charset="0"/>
                <a:cs typeface="Arial" charset="0"/>
              </a:rPr>
              <a:t>Διεύθυνση</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Συλλογή</a:t>
            </a:r>
            <a:r>
              <a:rPr lang="sk-SK" sz="1400" i="1" smtClean="0">
                <a:ln w="9525">
                  <a:noFill/>
                  <a:prstDash val="solid"/>
                </a:ln>
                <a:solidFill>
                  <a:srgbClr val="006600"/>
                </a:solidFill>
                <a:latin typeface="Nadianne" panose="03020902050305070206" pitchFamily="66" charset="0"/>
                <a:cs typeface="Arial" charset="0"/>
              </a:rPr>
              <a:t> :			Steve</a:t>
            </a:r>
          </a:p>
          <a:p>
            <a:pPr algn="just" fontAlgn="base">
              <a:spcBef>
                <a:spcPct val="0"/>
              </a:spcBef>
              <a:spcAft>
                <a:spcPct val="0"/>
              </a:spcAft>
              <a:defRPr/>
            </a:pPr>
            <a:r>
              <a:rPr lang="el-GR" sz="1400" b="1" i="1">
                <a:ln w="9525">
                  <a:solidFill>
                    <a:srgbClr val="006600"/>
                  </a:solidFill>
                  <a:prstDash val="solid"/>
                </a:ln>
                <a:solidFill>
                  <a:srgbClr val="006600"/>
                </a:solidFill>
                <a:latin typeface="Nadianne" panose="03020902050305070206" pitchFamily="66" charset="0"/>
                <a:cs typeface="Arial" charset="0"/>
              </a:rPr>
              <a:t>Έτος</a:t>
            </a:r>
            <a:r>
              <a:rPr lang="sk-SK" sz="1400" i="1" smtClean="0">
                <a:ln w="9525">
                  <a:noFill/>
                  <a:prstDash val="solid"/>
                </a:ln>
                <a:solidFill>
                  <a:srgbClr val="006600"/>
                </a:solidFill>
                <a:latin typeface="Nadianne" panose="03020902050305070206" pitchFamily="66" charset="0"/>
                <a:cs typeface="Arial" charset="0"/>
              </a:rPr>
              <a:t> :			2015</a:t>
            </a:r>
          </a:p>
        </p:txBody>
      </p:sp>
      <p:sp>
        <p:nvSpPr>
          <p:cNvPr id="6" name="BlokTextu 5"/>
          <p:cNvSpPr txBox="1"/>
          <p:nvPr/>
        </p:nvSpPr>
        <p:spPr>
          <a:xfrm>
            <a:off x="6999892" y="4126773"/>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Το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Arundel Castle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είναι ένα αναπαλαιωμένο εξωτερικά και ανακαινισμένο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εσωτερικά,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μεσαιωνικό κάστρο στο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West Sussex</a:t>
            </a:r>
            <a:r>
              <a:rPr lang="el-GR" sz="1700" b="1" i="1"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a:t>
            </a:r>
            <a:r>
              <a:rPr lang="sk-SK" sz="1700" b="1" i="1"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Είναι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μια από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τις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μεγαλύτερες εξοχικές κατοικίες στην Αγγλία που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κατοικείται.</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5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Ιδρύθηκε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από τον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Roger de Mongomery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το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1067</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a:t>
            </a:r>
            <a:r>
              <a:rPr lang="sk-SK" sz="1700" b="1" i="1" smtClean="0">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Ο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Roger</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 έγινε ο πρώτος Άρχοντας της κομητείας του </a:t>
            </a:r>
            <a:r>
              <a:rPr lang="el-GR" sz="1700" b="1" i="1"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Arundel</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μετά τη παραχώρησή της από τον Γουλιέλμο τον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Κατακτητή.</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48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Από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τον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11</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ο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αιώνα,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το κάστρο χρησιμοποιήθηκε ως κατοικία και βρίσκεται στην ιδιοκτησία της οικογένειας του Δούκα του Νόρφολκ  πάνω από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400</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χρόνια</a:t>
            </a:r>
            <a:r>
              <a:rPr lang="sk-SK" sz="1700" b="1" i="1" smtClean="0">
                <a:ln w="9525">
                  <a:solidFill>
                    <a:schemeClr val="accent3">
                      <a:lumMod val="75000"/>
                    </a:schemeClr>
                  </a:solidFill>
                  <a:prstDash val="solid"/>
                </a:ln>
                <a:solidFill>
                  <a:srgbClr val="006600"/>
                </a:solidFill>
                <a:latin typeface="Nadianne" panose="03020902050305070206" pitchFamily="66" charset="0"/>
                <a:cs typeface="Arial" charset="0"/>
              </a:rPr>
              <a:t>.</a:t>
            </a:r>
            <a:endParaRPr lang="sk-SK" sz="1700" b="1" i="1">
              <a:ln w="9525">
                <a:solidFill>
                  <a:schemeClr val="accent3">
                    <a:lumMod val="75000"/>
                  </a:schemeClr>
                </a:solid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8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Το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κάστρο καταστράφηκε σχεδόν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εντελώς,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κατά τον Αγγλικό εμφύλιο πόλεμο του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1870</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 με </a:t>
            </a:r>
            <a:r>
              <a:rPr lang="el-GR" sz="1700" b="1" i="1"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1890</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και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ξαναχτίστηκε.</a:t>
            </a:r>
            <a:r>
              <a:rPr lang="sk-SK" sz="1700" b="1" i="1" smtClean="0">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Η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υπέροχη αρχιτεκτονική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του,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γοτθικού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ρυθμού,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θεωρείται ότι είναι ένα από τα μεγαλύτερα έργα της Βικτωριανής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εποχής.</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52120"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278580759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vi-VN" sz="2400" i="1" u="sng">
                <a:ln w="9525">
                  <a:solidFill>
                    <a:prstClr val="white"/>
                  </a:solidFill>
                  <a:prstDash val="solid"/>
                </a:ln>
                <a:solidFill>
                  <a:srgbClr val="006600"/>
                </a:solidFill>
                <a:latin typeface="Nadianne" panose="03020902050305070206" pitchFamily="66" charset="0"/>
                <a:cs typeface="Arial" charset="0"/>
              </a:rPr>
              <a:t>Arundel </a:t>
            </a:r>
            <a:r>
              <a:rPr lang="vi-VN" sz="2400" i="1" u="sng" smtClean="0">
                <a:ln w="9525">
                  <a:solidFill>
                    <a:prstClr val="white"/>
                  </a:solidFill>
                  <a:prstDash val="solid"/>
                </a:ln>
                <a:solidFill>
                  <a:srgbClr val="006600"/>
                </a:solidFill>
                <a:latin typeface="Nadianne" panose="03020902050305070206" pitchFamily="66" charset="0"/>
                <a:cs typeface="Arial" charset="0"/>
              </a:rPr>
              <a:t>Castle</a:t>
            </a:r>
            <a:r>
              <a:rPr lang="sk-SK" sz="2400" i="1" u="sng" smtClean="0">
                <a:ln w="9525">
                  <a:solidFill>
                    <a:prstClr val="white"/>
                  </a:solidFill>
                  <a:prstDash val="solid"/>
                </a:ln>
                <a:solidFill>
                  <a:srgbClr val="006600"/>
                </a:solidFill>
                <a:latin typeface="Nadianne" panose="03020902050305070206" pitchFamily="66" charset="0"/>
                <a:cs typeface="Arial" charset="0"/>
              </a:rPr>
              <a:t> </a:t>
            </a:r>
            <a:r>
              <a:rPr lang="vi-VN" sz="2400" i="1" u="sng" smtClean="0">
                <a:ln w="9525">
                  <a:solidFill>
                    <a:prstClr val="white"/>
                  </a:solidFill>
                  <a:prstDash val="solid"/>
                </a:ln>
                <a:solidFill>
                  <a:srgbClr val="006600"/>
                </a:solidFill>
                <a:latin typeface="Nadianne" panose="03020902050305070206" pitchFamily="66" charset="0"/>
                <a:cs typeface="Arial" charset="0"/>
              </a:rPr>
              <a:t> </a:t>
            </a:r>
            <a:r>
              <a:rPr lang="vi-VN" sz="2400" i="1" u="sng">
                <a:ln w="9525">
                  <a:solidFill>
                    <a:prstClr val="white"/>
                  </a:solidFill>
                  <a:prstDash val="solid"/>
                </a:ln>
                <a:solidFill>
                  <a:srgbClr val="006600"/>
                </a:solidFill>
                <a:latin typeface="Nadianne" panose="03020902050305070206" pitchFamily="66" charset="0"/>
                <a:cs typeface="Arial" charset="0"/>
              </a:rPr>
              <a:t>/ </a:t>
            </a:r>
            <a:r>
              <a:rPr lang="sk-SK" sz="2400" i="1" u="sng" smtClean="0">
                <a:ln w="9525">
                  <a:solidFill>
                    <a:prstClr val="white"/>
                  </a:solidFill>
                  <a:prstDash val="solid"/>
                </a:ln>
                <a:solidFill>
                  <a:srgbClr val="006600"/>
                </a:solidFill>
                <a:latin typeface="Nadianne" panose="03020902050305070206" pitchFamily="66" charset="0"/>
                <a:cs typeface="Arial" charset="0"/>
              </a:rPr>
              <a:t> </a:t>
            </a:r>
            <a:r>
              <a:rPr lang="vi-VN" sz="2400" i="1" u="sng" smtClean="0">
                <a:ln w="9525">
                  <a:solidFill>
                    <a:prstClr val="white"/>
                  </a:solidFill>
                  <a:prstDash val="solid"/>
                </a:ln>
                <a:solidFill>
                  <a:srgbClr val="006600"/>
                </a:solidFill>
                <a:latin typeface="Nadianne" panose="03020902050305070206" pitchFamily="66" charset="0"/>
                <a:cs typeface="Arial" charset="0"/>
              </a:rPr>
              <a:t>Anglia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Muzica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Data :		2015</a:t>
            </a:r>
          </a:p>
        </p:txBody>
      </p:sp>
      <p:sp>
        <p:nvSpPr>
          <p:cNvPr id="6" name="BlokTextu 5"/>
          <p:cNvSpPr txBox="1"/>
          <p:nvPr/>
        </p:nvSpPr>
        <p:spPr>
          <a:xfrm>
            <a:off x="6876256" y="417166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Castelul </a:t>
            </a:r>
            <a:r>
              <a:rPr lang="vi-VN" sz="1700" i="1">
                <a:ln w="9525">
                  <a:noFill/>
                  <a:prstDash val="solid"/>
                </a:ln>
                <a:solidFill>
                  <a:srgbClr val="006600"/>
                </a:solidFill>
                <a:latin typeface="Nadianne" panose="03020902050305070206" pitchFamily="66" charset="0"/>
                <a:cs typeface="Arial" charset="0"/>
              </a:rPr>
              <a:t>Arundel este un castel medieval restaurat ş</a:t>
            </a:r>
            <a:r>
              <a:rPr lang="vi-VN" sz="1700" i="1" smtClean="0">
                <a:ln w="9525">
                  <a:noFill/>
                  <a:prstDash val="solid"/>
                </a:ln>
                <a:solidFill>
                  <a:srgbClr val="006600"/>
                </a:solidFill>
                <a:latin typeface="Nadianne" panose="03020902050305070206" pitchFamily="66" charset="0"/>
                <a:cs typeface="Arial" charset="0"/>
              </a:rPr>
              <a:t>i </a:t>
            </a:r>
            <a:r>
              <a:rPr lang="vi-VN" sz="1700" i="1">
                <a:ln w="9525">
                  <a:noFill/>
                  <a:prstDash val="solid"/>
                </a:ln>
                <a:solidFill>
                  <a:srgbClr val="006600"/>
                </a:solidFill>
                <a:latin typeface="Nadianne" panose="03020902050305070206" pitchFamily="66" charset="0"/>
                <a:cs typeface="Arial" charset="0"/>
              </a:rPr>
              <a:t>renovat din Comitatul West Sussex. Este Scaunul Ducilor de Norfolk şi unul dintre castelele cu cea mai lungă locuire din Anglia. </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Acesta </a:t>
            </a:r>
            <a:r>
              <a:rPr lang="vi-VN" sz="1700" i="1">
                <a:ln w="9525">
                  <a:noFill/>
                  <a:prstDash val="solid"/>
                </a:ln>
                <a:solidFill>
                  <a:srgbClr val="006600"/>
                </a:solidFill>
                <a:latin typeface="Nadianne" panose="03020902050305070206" pitchFamily="66" charset="0"/>
                <a:cs typeface="Arial" charset="0"/>
              </a:rPr>
              <a:t>a fost construit de contele Roger de Montgomery în anul 1067 - fiind primul care a deţinut titlu de conte englez de Arundel, rang oferit  de William Cuceritorul. </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Din </a:t>
            </a:r>
            <a:r>
              <a:rPr lang="vi-VN" sz="1700" i="1">
                <a:ln w="9525">
                  <a:noFill/>
                  <a:prstDash val="solid"/>
                </a:ln>
                <a:solidFill>
                  <a:srgbClr val="006600"/>
                </a:solidFill>
                <a:latin typeface="Nadianne" panose="03020902050305070206" pitchFamily="66" charset="0"/>
                <a:cs typeface="Arial" charset="0"/>
              </a:rPr>
              <a:t>secolul al 11-lea, castelul a servit ca locuinţă şi a fost în proprietatea familiei ducelui de Norfolk peste 400 de ani. </a:t>
            </a:r>
            <a:endParaRPr lang="sk-SK" sz="1700" i="1">
              <a:ln w="9525">
                <a:noFill/>
                <a:prstDash val="solid"/>
              </a:ln>
              <a:solidFill>
                <a:srgbClr val="006600"/>
              </a:solidFill>
              <a:latin typeface="Nadianne" panose="03020902050305070206" pitchFamily="66" charset="0"/>
              <a:cs typeface="Arial" charset="0"/>
            </a:endParaRPr>
          </a:p>
        </p:txBody>
      </p:sp>
      <p:pic>
        <p:nvPicPr>
          <p:cNvPr id="10" name="Obrázok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5" name="Obrázok 14">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3" name="BlokTextu 12"/>
          <p:cNvSpPr txBox="1"/>
          <p:nvPr/>
        </p:nvSpPr>
        <p:spPr>
          <a:xfrm>
            <a:off x="720000" y="291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Castelul </a:t>
            </a:r>
            <a:r>
              <a:rPr lang="vi-VN" sz="1700" i="1">
                <a:ln w="9525">
                  <a:noFill/>
                  <a:prstDash val="solid"/>
                </a:ln>
                <a:solidFill>
                  <a:srgbClr val="006600"/>
                </a:solidFill>
                <a:latin typeface="Nadianne" panose="03020902050305070206" pitchFamily="66" charset="0"/>
                <a:cs typeface="Arial" charset="0"/>
              </a:rPr>
              <a:t>a fost avariat în  Războiul Civil din </a:t>
            </a:r>
            <a:r>
              <a:rPr lang="vi-VN" sz="1700" i="1" smtClean="0">
                <a:ln w="9525">
                  <a:noFill/>
                  <a:prstDash val="solid"/>
                </a:ln>
                <a:solidFill>
                  <a:srgbClr val="006600"/>
                </a:solidFill>
                <a:latin typeface="Nadianne" panose="03020902050305070206" pitchFamily="66" charset="0"/>
                <a:cs typeface="Arial" charset="0"/>
              </a:rPr>
              <a:t>sec</a:t>
            </a:r>
            <a:r>
              <a:rPr lang="sk-SK" sz="1700" i="1" smtClean="0">
                <a:ln w="9525">
                  <a:noFill/>
                  <a:prstDash val="solid"/>
                </a:ln>
                <a:solidFill>
                  <a:srgbClr val="006600"/>
                </a:solidFill>
                <a:latin typeface="Nadianne" panose="03020902050305070206" pitchFamily="66" charset="0"/>
                <a:cs typeface="Arial" charset="0"/>
              </a:rPr>
              <a:t>. XVll</a:t>
            </a:r>
            <a:r>
              <a:rPr lang="vi-VN" sz="1700" i="1" smtClean="0">
                <a:ln w="9525">
                  <a:noFill/>
                  <a:prstDash val="solid"/>
                </a:ln>
                <a:solidFill>
                  <a:srgbClr val="006600"/>
                </a:solidFill>
                <a:latin typeface="Nadianne" panose="03020902050305070206" pitchFamily="66" charset="0"/>
                <a:cs typeface="Arial" charset="0"/>
              </a:rPr>
              <a:t> </a:t>
            </a:r>
            <a:r>
              <a:rPr lang="vi-VN" sz="1700" i="1">
                <a:ln w="9525">
                  <a:noFill/>
                  <a:prstDash val="solid"/>
                </a:ln>
                <a:solidFill>
                  <a:srgbClr val="006600"/>
                </a:solidFill>
                <a:latin typeface="Nadianne" panose="03020902050305070206" pitchFamily="66" charset="0"/>
                <a:cs typeface="Arial" charset="0"/>
              </a:rPr>
              <a:t>şi între anii 1870 şi 1890 a fost aproape complet reconstruit. Prin arhitectura sa magnifică în stil gotic, este considerat a fi una dintre marile opere din domeniu, din Anglia Victoriană.</a:t>
            </a:r>
            <a:endParaRPr lang="sk-SK" sz="1700" i="1">
              <a:ln w="9525">
                <a:noFill/>
                <a:prstDash val="solid"/>
              </a:ln>
              <a:solidFill>
                <a:srgbClr val="006600"/>
              </a:solidFill>
              <a:latin typeface="Nadianne" panose="03020902050305070206" pitchFamily="66" charset="0"/>
              <a:cs typeface="Arial" charset="0"/>
            </a:endParaRPr>
          </a:p>
        </p:txBody>
      </p:sp>
    </p:spTree>
    <p:extLst>
      <p:ext uri="{BB962C8B-B14F-4D97-AF65-F5344CB8AC3E}">
        <p14:creationId xmlns:p14="http://schemas.microsoft.com/office/powerpoint/2010/main" val="41753634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childTnLst>
                          </p:cTn>
                        </p:par>
                        <p:par>
                          <p:cTn id="23" fill="hold">
                            <p:stCondLst>
                              <p:cond delay="9500"/>
                            </p:stCondLst>
                            <p:childTnLst>
                              <p:par>
                                <p:cTn id="24" presetID="53" presetClass="entr" presetSubtype="16" fill="hold" grpId="0" nodeType="afterEffect">
                                  <p:stCondLst>
                                    <p:cond delay="100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Effect transition="in" filter="fade">
                                      <p:cBhvr>
                                        <p:cTn id="28" dur="1000"/>
                                        <p:tgtEl>
                                          <p:spTgt spid="6"/>
                                        </p:tgtEl>
                                      </p:cBhvr>
                                    </p:animEffect>
                                  </p:childTnLst>
                                </p:cTn>
                              </p:par>
                            </p:childTnLst>
                          </p:cTn>
                        </p:par>
                        <p:par>
                          <p:cTn id="29" fill="hold">
                            <p:stCondLst>
                              <p:cond delay="11500"/>
                            </p:stCondLst>
                            <p:childTnLst>
                              <p:par>
                                <p:cTn id="30" presetID="53" presetClass="entr" presetSubtype="16" fill="hold" grpId="0" nodeType="after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p:cTn id="32" dur="2000" fill="hold"/>
                                        <p:tgtEl>
                                          <p:spTgt spid="3"/>
                                        </p:tgtEl>
                                        <p:attrNameLst>
                                          <p:attrName>ppt_w</p:attrName>
                                        </p:attrNameLst>
                                      </p:cBhvr>
                                      <p:tavLst>
                                        <p:tav tm="0">
                                          <p:val>
                                            <p:fltVal val="0"/>
                                          </p:val>
                                        </p:tav>
                                        <p:tav tm="100000">
                                          <p:val>
                                            <p:strVal val="#ppt_w"/>
                                          </p:val>
                                        </p:tav>
                                      </p:tavLst>
                                    </p:anim>
                                    <p:anim calcmode="lin" valueType="num">
                                      <p:cBhvr>
                                        <p:cTn id="33" dur="2000" fill="hold"/>
                                        <p:tgtEl>
                                          <p:spTgt spid="3"/>
                                        </p:tgtEl>
                                        <p:attrNameLst>
                                          <p:attrName>ppt_h</p:attrName>
                                        </p:attrNameLst>
                                      </p:cBhvr>
                                      <p:tavLst>
                                        <p:tav tm="0">
                                          <p:val>
                                            <p:fltVal val="0"/>
                                          </p:val>
                                        </p:tav>
                                        <p:tav tm="100000">
                                          <p:val>
                                            <p:strVal val="#ppt_h"/>
                                          </p:val>
                                        </p:tav>
                                      </p:tavLst>
                                    </p:anim>
                                    <p:animEffect transition="in" filter="fade">
                                      <p:cBhvr>
                                        <p:cTn id="34" dur="2000"/>
                                        <p:tgtEl>
                                          <p:spTgt spid="3"/>
                                        </p:tgtEl>
                                      </p:cBhvr>
                                    </p:animEffect>
                                  </p:childTnLst>
                                </p:cTn>
                              </p:par>
                              <p:par>
                                <p:cTn id="35" presetID="53" presetClass="entr" presetSubtype="16" fill="hold" nodeType="withEffect">
                                  <p:stCondLst>
                                    <p:cond delay="2000"/>
                                  </p:stCondLst>
                                  <p:childTnLst>
                                    <p:set>
                                      <p:cBhvr>
                                        <p:cTn id="36" dur="1" fill="hold">
                                          <p:stCondLst>
                                            <p:cond delay="0"/>
                                          </p:stCondLst>
                                        </p:cTn>
                                        <p:tgtEl>
                                          <p:spTgt spid="15"/>
                                        </p:tgtEl>
                                        <p:attrNameLst>
                                          <p:attrName>style.visibility</p:attrName>
                                        </p:attrNameLst>
                                      </p:cBhvr>
                                      <p:to>
                                        <p:strVal val="visible"/>
                                      </p:to>
                                    </p:set>
                                    <p:anim calcmode="lin" valueType="num">
                                      <p:cBhvr>
                                        <p:cTn id="37" dur="2000" fill="hold"/>
                                        <p:tgtEl>
                                          <p:spTgt spid="15"/>
                                        </p:tgtEl>
                                        <p:attrNameLst>
                                          <p:attrName>ppt_w</p:attrName>
                                        </p:attrNameLst>
                                      </p:cBhvr>
                                      <p:tavLst>
                                        <p:tav tm="0">
                                          <p:val>
                                            <p:fltVal val="0"/>
                                          </p:val>
                                        </p:tav>
                                        <p:tav tm="100000">
                                          <p:val>
                                            <p:strVal val="#ppt_w"/>
                                          </p:val>
                                        </p:tav>
                                      </p:tavLst>
                                    </p:anim>
                                    <p:anim calcmode="lin" valueType="num">
                                      <p:cBhvr>
                                        <p:cTn id="38" dur="2000" fill="hold"/>
                                        <p:tgtEl>
                                          <p:spTgt spid="15"/>
                                        </p:tgtEl>
                                        <p:attrNameLst>
                                          <p:attrName>ppt_h</p:attrName>
                                        </p:attrNameLst>
                                      </p:cBhvr>
                                      <p:tavLst>
                                        <p:tav tm="0">
                                          <p:val>
                                            <p:fltVal val="0"/>
                                          </p:val>
                                        </p:tav>
                                        <p:tav tm="100000">
                                          <p:val>
                                            <p:strVal val="#ppt_h"/>
                                          </p:val>
                                        </p:tav>
                                      </p:tavLst>
                                    </p:anim>
                                    <p:animEffect transition="in" filter="fade">
                                      <p:cBhvr>
                                        <p:cTn id="39" dur="2000"/>
                                        <p:tgtEl>
                                          <p:spTgt spid="15"/>
                                        </p:tgtEl>
                                      </p:cBhvr>
                                    </p:animEffect>
                                  </p:childTnLst>
                                </p:cTn>
                              </p:par>
                            </p:childTnLst>
                          </p:cTn>
                        </p:par>
                        <p:par>
                          <p:cTn id="40" fill="hold">
                            <p:stCondLst>
                              <p:cond delay="15500"/>
                            </p:stCondLst>
                            <p:childTnLst>
                              <p:par>
                                <p:cTn id="41" presetID="53" presetClass="entr" presetSubtype="16" fill="hold" nodeType="afterEffect">
                                  <p:stCondLst>
                                    <p:cond delay="500"/>
                                  </p:stCondLst>
                                  <p:childTnLst>
                                    <p:set>
                                      <p:cBhvr>
                                        <p:cTn id="42" dur="1" fill="hold">
                                          <p:stCondLst>
                                            <p:cond delay="0"/>
                                          </p:stCondLst>
                                        </p:cTn>
                                        <p:tgtEl>
                                          <p:spTgt spid="5"/>
                                        </p:tgtEl>
                                        <p:attrNameLst>
                                          <p:attrName>style.visibility</p:attrName>
                                        </p:attrNameLst>
                                      </p:cBhvr>
                                      <p:to>
                                        <p:strVal val="visible"/>
                                      </p:to>
                                    </p:set>
                                    <p:anim calcmode="lin" valueType="num">
                                      <p:cBhvr>
                                        <p:cTn id="43" dur="1000" fill="hold"/>
                                        <p:tgtEl>
                                          <p:spTgt spid="5"/>
                                        </p:tgtEl>
                                        <p:attrNameLst>
                                          <p:attrName>ppt_w</p:attrName>
                                        </p:attrNameLst>
                                      </p:cBhvr>
                                      <p:tavLst>
                                        <p:tav tm="0">
                                          <p:val>
                                            <p:fltVal val="0"/>
                                          </p:val>
                                        </p:tav>
                                        <p:tav tm="100000">
                                          <p:val>
                                            <p:strVal val="#ppt_w"/>
                                          </p:val>
                                        </p:tav>
                                      </p:tavLst>
                                    </p:anim>
                                    <p:anim calcmode="lin" valueType="num">
                                      <p:cBhvr>
                                        <p:cTn id="44" dur="1000" fill="hold"/>
                                        <p:tgtEl>
                                          <p:spTgt spid="5"/>
                                        </p:tgtEl>
                                        <p:attrNameLst>
                                          <p:attrName>ppt_h</p:attrName>
                                        </p:attrNameLst>
                                      </p:cBhvr>
                                      <p:tavLst>
                                        <p:tav tm="0">
                                          <p:val>
                                            <p:fltVal val="0"/>
                                          </p:val>
                                        </p:tav>
                                        <p:tav tm="100000">
                                          <p:val>
                                            <p:strVal val="#ppt_h"/>
                                          </p:val>
                                        </p:tav>
                                      </p:tavLst>
                                    </p:anim>
                                    <p:animEffect transition="in" filter="fade">
                                      <p:cBhvr>
                                        <p:cTn id="45" dur="1000"/>
                                        <p:tgtEl>
                                          <p:spTgt spid="5"/>
                                        </p:tgtEl>
                                      </p:cBhvr>
                                    </p:animEffect>
                                  </p:childTnLst>
                                </p:cTn>
                              </p:par>
                            </p:childTnLst>
                          </p:cTn>
                        </p:par>
                        <p:par>
                          <p:cTn id="46" fill="hold">
                            <p:stCondLst>
                              <p:cond delay="17000"/>
                            </p:stCondLst>
                            <p:childTnLst>
                              <p:par>
                                <p:cTn id="47" presetID="53" presetClass="entr" presetSubtype="16" fill="hold" nodeType="afterEffect">
                                  <p:stCondLst>
                                    <p:cond delay="500"/>
                                  </p:stCondLst>
                                  <p:childTnLst>
                                    <p:set>
                                      <p:cBhvr>
                                        <p:cTn id="48" dur="1" fill="hold">
                                          <p:stCondLst>
                                            <p:cond delay="0"/>
                                          </p:stCondLst>
                                        </p:cTn>
                                        <p:tgtEl>
                                          <p:spTgt spid="16"/>
                                        </p:tgtEl>
                                        <p:attrNameLst>
                                          <p:attrName>style.visibility</p:attrName>
                                        </p:attrNameLst>
                                      </p:cBhvr>
                                      <p:to>
                                        <p:strVal val="visible"/>
                                      </p:to>
                                    </p:set>
                                    <p:anim calcmode="lin" valueType="num">
                                      <p:cBhvr>
                                        <p:cTn id="49" dur="1000" fill="hold"/>
                                        <p:tgtEl>
                                          <p:spTgt spid="16"/>
                                        </p:tgtEl>
                                        <p:attrNameLst>
                                          <p:attrName>ppt_w</p:attrName>
                                        </p:attrNameLst>
                                      </p:cBhvr>
                                      <p:tavLst>
                                        <p:tav tm="0">
                                          <p:val>
                                            <p:fltVal val="0"/>
                                          </p:val>
                                        </p:tav>
                                        <p:tav tm="100000">
                                          <p:val>
                                            <p:strVal val="#ppt_w"/>
                                          </p:val>
                                        </p:tav>
                                      </p:tavLst>
                                    </p:anim>
                                    <p:anim calcmode="lin" valueType="num">
                                      <p:cBhvr>
                                        <p:cTn id="50" dur="1000" fill="hold"/>
                                        <p:tgtEl>
                                          <p:spTgt spid="16"/>
                                        </p:tgtEl>
                                        <p:attrNameLst>
                                          <p:attrName>ppt_h</p:attrName>
                                        </p:attrNameLst>
                                      </p:cBhvr>
                                      <p:tavLst>
                                        <p:tav tm="0">
                                          <p:val>
                                            <p:fltVal val="0"/>
                                          </p:val>
                                        </p:tav>
                                        <p:tav tm="100000">
                                          <p:val>
                                            <p:strVal val="#ppt_h"/>
                                          </p:val>
                                        </p:tav>
                                      </p:tavLst>
                                    </p:anim>
                                    <p:animEffect transition="in" filter="fade">
                                      <p:cBhvr>
                                        <p:cTn id="51" dur="1000"/>
                                        <p:tgtEl>
                                          <p:spTgt spid="16"/>
                                        </p:tgtEl>
                                      </p:cBhvr>
                                    </p:animEffect>
                                  </p:childTnLst>
                                </p:cTn>
                              </p:par>
                              <p:par>
                                <p:cTn id="52" presetID="42" presetClass="entr" presetSubtype="0" fill="hold" grpId="0" nodeType="withEffect">
                                  <p:stCondLst>
                                    <p:cond delay="750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2000"/>
                                        <p:tgtEl>
                                          <p:spTgt spid="13"/>
                                        </p:tgtEl>
                                      </p:cBhvr>
                                    </p:animEffect>
                                    <p:anim calcmode="lin" valueType="num">
                                      <p:cBhvr>
                                        <p:cTn id="55" dur="2000" fill="hold"/>
                                        <p:tgtEl>
                                          <p:spTgt spid="13"/>
                                        </p:tgtEl>
                                        <p:attrNameLst>
                                          <p:attrName>ppt_x</p:attrName>
                                        </p:attrNameLst>
                                      </p:cBhvr>
                                      <p:tavLst>
                                        <p:tav tm="0">
                                          <p:val>
                                            <p:strVal val="#ppt_x"/>
                                          </p:val>
                                        </p:tav>
                                        <p:tav tm="100000">
                                          <p:val>
                                            <p:strVal val="#ppt_x"/>
                                          </p:val>
                                        </p:tav>
                                      </p:tavLst>
                                    </p:anim>
                                    <p:anim calcmode="lin" valueType="num">
                                      <p:cBhvr>
                                        <p:cTn id="56" dur="2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Kasteel van Arundel </a:t>
            </a:r>
            <a:r>
              <a:rPr lang="sk-SK" sz="2400" i="1" u="sng" smtClean="0">
                <a:ln w="9525">
                  <a:solidFill>
                    <a:prstClr val="white"/>
                  </a:solidFill>
                  <a:prstDash val="solid"/>
                </a:ln>
                <a:solidFill>
                  <a:srgbClr val="006600"/>
                </a:solidFill>
                <a:latin typeface="Nadianne" panose="03020902050305070206" pitchFamily="66" charset="0"/>
                <a:cs typeface="Arial" charset="0"/>
              </a:rPr>
              <a:t>  /  </a:t>
            </a:r>
            <a:r>
              <a:rPr lang="sk-SK" sz="2400" i="1" u="sng">
                <a:ln w="9525">
                  <a:solidFill>
                    <a:prstClr val="white"/>
                  </a:solidFill>
                  <a:prstDash val="solid"/>
                </a:ln>
                <a:solidFill>
                  <a:srgbClr val="006600"/>
                </a:solidFill>
                <a:latin typeface="Nadianne" panose="03020902050305070206" pitchFamily="66" charset="0"/>
                <a:cs typeface="Arial" charset="0"/>
              </a:rPr>
              <a:t>Engeland</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Muziek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Wijnoogst :	2015</a:t>
            </a:r>
          </a:p>
        </p:txBody>
      </p:sp>
      <p:sp>
        <p:nvSpPr>
          <p:cNvPr id="6" name="BlokTextu 5"/>
          <p:cNvSpPr txBox="1"/>
          <p:nvPr/>
        </p:nvSpPr>
        <p:spPr>
          <a:xfrm>
            <a:off x="6732240" y="4552168"/>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Arundel Castle is een gerestaureerd en verbouwd middeleeuws kasteel in West Sussex. Het is een van de langst bewoonde landhuizen in Engeland.</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Het </a:t>
            </a:r>
            <a:r>
              <a:rPr lang="nl-NL" sz="1700" i="1">
                <a:ln w="9525">
                  <a:noFill/>
                  <a:prstDash val="solid"/>
                </a:ln>
                <a:solidFill>
                  <a:srgbClr val="006600"/>
                </a:solidFill>
                <a:latin typeface="Nadianne" panose="03020902050305070206" pitchFamily="66" charset="0"/>
                <a:cs typeface="Arial" charset="0"/>
              </a:rPr>
              <a:t>werd opgericht door Roger de Montgomery op 1067. Roger werd de eerste om het graafschap Arundel te houden door de genaden van Willem de Veroveraar.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Uit </a:t>
            </a:r>
            <a:r>
              <a:rPr lang="nl-NL" sz="1700" i="1">
                <a:ln w="9525">
                  <a:noFill/>
                  <a:prstDash val="solid"/>
                </a:ln>
                <a:solidFill>
                  <a:srgbClr val="006600"/>
                </a:solidFill>
                <a:latin typeface="Nadianne" panose="03020902050305070206" pitchFamily="66" charset="0"/>
                <a:cs typeface="Arial" charset="0"/>
              </a:rPr>
              <a:t>de 11e eeuw, is het kasteel diende als een huis en in de eigendom van de familie van de hertog van Norfolk meer dan 400 jaar geweest.</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204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Het </a:t>
            </a:r>
            <a:r>
              <a:rPr lang="nl-NL" sz="1700" i="1">
                <a:ln w="9525">
                  <a:noFill/>
                  <a:prstDash val="solid"/>
                </a:ln>
                <a:solidFill>
                  <a:srgbClr val="006600"/>
                </a:solidFill>
                <a:latin typeface="Nadianne" panose="03020902050305070206" pitchFamily="66" charset="0"/>
                <a:cs typeface="Arial" charset="0"/>
              </a:rPr>
              <a:t>kasteel werd beschadigd in het Engels Burgeroorlog en tussen de jaren 1870 en 1890 werd het bijna volledig herbouwd. De prachtige architectuur in gotische stijl wordt beschouwd als één van de grote werken van het Victoriaanse Engeland te zijn.</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8166803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Kalesi </a:t>
            </a:r>
            <a:r>
              <a:rPr lang="sk-SK" sz="2400" i="1" u="sng" smtClean="0">
                <a:ln w="9525">
                  <a:solidFill>
                    <a:prstClr val="white"/>
                  </a:solidFill>
                  <a:prstDash val="solid"/>
                </a:ln>
                <a:solidFill>
                  <a:srgbClr val="006600"/>
                </a:solidFill>
                <a:latin typeface="Nadianne" panose="03020902050305070206" pitchFamily="66" charset="0"/>
                <a:cs typeface="Arial" charset="0"/>
              </a:rPr>
              <a:t>  /  </a:t>
            </a:r>
            <a:r>
              <a:rPr lang="sk-SK" sz="2400" i="1" u="sng">
                <a:ln w="9525">
                  <a:solidFill>
                    <a:prstClr val="white"/>
                  </a:solidFill>
                  <a:prstDash val="solid"/>
                </a:ln>
                <a:solidFill>
                  <a:srgbClr val="006600"/>
                </a:solidFill>
                <a:latin typeface="Nadianne" panose="03020902050305070206" pitchFamily="66" charset="0"/>
                <a:cs typeface="Arial" charset="0"/>
              </a:rPr>
              <a:t>İngiltere</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Müzik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Fotoğraflar :	özel</a:t>
            </a:r>
            <a:endParaRPr lang="sk-SK" sz="1400" i="1">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Yil :		2015</a:t>
            </a:r>
          </a:p>
        </p:txBody>
      </p:sp>
      <p:sp>
        <p:nvSpPr>
          <p:cNvPr id="6" name="BlokTextu 5"/>
          <p:cNvSpPr txBox="1"/>
          <p:nvPr/>
        </p:nvSpPr>
        <p:spPr>
          <a:xfrm>
            <a:off x="6948264" y="4365104"/>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Arundel </a:t>
            </a:r>
            <a:r>
              <a:rPr lang="it-IT" sz="1700" i="1">
                <a:ln w="9525">
                  <a:noFill/>
                  <a:prstDash val="solid"/>
                </a:ln>
                <a:solidFill>
                  <a:srgbClr val="006600"/>
                </a:solidFill>
                <a:latin typeface="Nadianne" panose="03020902050305070206" pitchFamily="66" charset="0"/>
                <a:cs typeface="Arial" charset="0"/>
              </a:rPr>
              <a:t>Kalesi Batı Sussex’de restore edilen ve değişiklikler yapılan bir ortaçağ kalesidir. İngiltere’de en uzun süre yaşanan köy evlerinden biridir.</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Roger </a:t>
            </a:r>
            <a:r>
              <a:rPr lang="it-IT" sz="1700" i="1">
                <a:ln w="9525">
                  <a:noFill/>
                  <a:prstDash val="solid"/>
                </a:ln>
                <a:solidFill>
                  <a:srgbClr val="006600"/>
                </a:solidFill>
                <a:latin typeface="Nadianne" panose="03020902050305070206" pitchFamily="66" charset="0"/>
                <a:cs typeface="Arial" charset="0"/>
              </a:rPr>
              <a:t>de Montgomery tarafından 1067 yılında inşa edilmiştir. Roger, kral William’ın onurlandırması ile ilk Arundel Kontu ünvanını almıştır.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Kale</a:t>
            </a:r>
            <a:r>
              <a:rPr lang="it-IT" sz="1700" i="1">
                <a:ln w="9525">
                  <a:noFill/>
                  <a:prstDash val="solid"/>
                </a:ln>
                <a:solidFill>
                  <a:srgbClr val="006600"/>
                </a:solidFill>
                <a:latin typeface="Nadianne" panose="03020902050305070206" pitchFamily="66" charset="0"/>
                <a:cs typeface="Arial" charset="0"/>
              </a:rPr>
              <a:t>, 11. Yüzyıldan beri ev olarak kullanılmakta ve 400 yılı aşkın bir süredir Norfolk Dükü ailesinin mülkiyetindedir.</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52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Kale </a:t>
            </a:r>
            <a:r>
              <a:rPr lang="it-IT" sz="1700" i="1">
                <a:ln w="9525">
                  <a:noFill/>
                  <a:prstDash val="solid"/>
                </a:ln>
                <a:solidFill>
                  <a:srgbClr val="006600"/>
                </a:solidFill>
                <a:latin typeface="Nadianne" panose="03020902050305070206" pitchFamily="66" charset="0"/>
                <a:cs typeface="Arial" charset="0"/>
              </a:rPr>
              <a:t>ingiliz iç savaşında zarar görmüş ve 1870’li ve 1890’lı yıllar arasında hemen hemen tamamı yeniden inşa edilmiştir. Gotik tarzdaki muhteşem mimarisi ile Victoria dönemi İngiltere’sinin önemli yapıtlarından biri olarak kabul edilmektedir.</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11626311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a:t>
            </a:r>
            <a:r>
              <a:rPr lang="sk-SK" sz="2400" i="1" u="sng" smtClean="0">
                <a:ln w="9525">
                  <a:solidFill>
                    <a:prstClr val="white"/>
                  </a:solidFill>
                  <a:prstDash val="solid"/>
                </a:ln>
                <a:solidFill>
                  <a:srgbClr val="006600"/>
                </a:solidFill>
                <a:latin typeface="Nadianne" panose="03020902050305070206" pitchFamily="66" charset="0"/>
                <a:cs typeface="Arial" charset="0"/>
              </a:rPr>
              <a:t>Castle  /  </a:t>
            </a:r>
            <a:r>
              <a:rPr lang="sk-SK" sz="2400" i="1" u="sng">
                <a:ln w="9525">
                  <a:solidFill>
                    <a:prstClr val="white"/>
                  </a:solidFill>
                  <a:prstDash val="solid"/>
                </a:ln>
                <a:solidFill>
                  <a:srgbClr val="006600"/>
                </a:solidFill>
                <a:latin typeface="Nadianne" panose="03020902050305070206" pitchFamily="66" charset="0"/>
                <a:cs typeface="Arial" charset="0"/>
              </a:rPr>
              <a:t>England</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Musik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privat</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E-post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Sammanställt av </a:t>
            </a:r>
            <a:r>
              <a:rPr lang="sk-SK" sz="1400" i="1" smtClean="0">
                <a:ln w="9525">
                  <a:noFill/>
                  <a:prstDash val="solid"/>
                </a:ln>
                <a:solidFill>
                  <a:srgbClr val="006600"/>
                </a:solidFill>
                <a:latin typeface="Nadianne" panose="03020902050305070206" pitchFamily="66" charset="0"/>
                <a:cs typeface="Arial" charset="0"/>
              </a:rPr>
              <a:t>:	Steve</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År </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7020272" y="3933056"/>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Arundel </a:t>
            </a:r>
            <a:r>
              <a:rPr lang="sv-SE" sz="1700" i="1">
                <a:ln w="9525">
                  <a:noFill/>
                  <a:prstDash val="solid"/>
                </a:ln>
                <a:solidFill>
                  <a:srgbClr val="006600"/>
                </a:solidFill>
                <a:latin typeface="Nadianne" panose="03020902050305070206" pitchFamily="66" charset="0"/>
                <a:cs typeface="Arial" charset="0"/>
              </a:rPr>
              <a:t>Castle är ett renoverat och ombyggt medeltida slott i västra Sussex och samtidigt ett av längst bebodda landställen i England.</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Grundades </a:t>
            </a:r>
            <a:r>
              <a:rPr lang="sv-SE" sz="1700" i="1">
                <a:ln w="9525">
                  <a:noFill/>
                  <a:prstDash val="solid"/>
                </a:ln>
                <a:solidFill>
                  <a:srgbClr val="006600"/>
                </a:solidFill>
                <a:latin typeface="Nadianne" panose="03020902050305070206" pitchFamily="66" charset="0"/>
                <a:cs typeface="Arial" charset="0"/>
              </a:rPr>
              <a:t>av Roger de Montgomery i 1067, som var den första ägaren av grevskapet Arundel tack vare Vilhelm Erövraren.</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124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Från </a:t>
            </a:r>
            <a:r>
              <a:rPr lang="sv-SE" sz="1700" i="1">
                <a:ln w="9525">
                  <a:noFill/>
                  <a:prstDash val="solid"/>
                </a:ln>
                <a:solidFill>
                  <a:srgbClr val="006600"/>
                </a:solidFill>
                <a:latin typeface="Nadianne" panose="03020902050305070206" pitchFamily="66" charset="0"/>
                <a:cs typeface="Arial" charset="0"/>
              </a:rPr>
              <a:t>och med tiohundratalet var slottet residensen och i ägo av hertigen av Norfolks familj under mer än 400 år.</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628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Slottet </a:t>
            </a:r>
            <a:r>
              <a:rPr lang="sv-SE" sz="1700" i="1">
                <a:ln w="9525">
                  <a:noFill/>
                  <a:prstDash val="solid"/>
                </a:ln>
                <a:solidFill>
                  <a:srgbClr val="006600"/>
                </a:solidFill>
                <a:latin typeface="Nadianne" panose="03020902050305070206" pitchFamily="66" charset="0"/>
                <a:cs typeface="Arial" charset="0"/>
              </a:rPr>
              <a:t>förstördes i engelska inbördeskriget och mellan </a:t>
            </a:r>
            <a:r>
              <a:rPr lang="sv-SE" sz="1700" i="1" smtClean="0">
                <a:ln w="9525">
                  <a:noFill/>
                  <a:prstDash val="solid"/>
                </a:ln>
                <a:solidFill>
                  <a:srgbClr val="006600"/>
                </a:solidFill>
                <a:latin typeface="Nadianne" panose="03020902050305070206" pitchFamily="66" charset="0"/>
                <a:cs typeface="Arial" charset="0"/>
              </a:rPr>
              <a:t>1870–90 </a:t>
            </a:r>
            <a:r>
              <a:rPr lang="sv-SE" sz="1700" i="1">
                <a:ln w="9525">
                  <a:noFill/>
                  <a:prstDash val="solid"/>
                </a:ln>
                <a:solidFill>
                  <a:srgbClr val="006600"/>
                </a:solidFill>
                <a:latin typeface="Nadianne" panose="03020902050305070206" pitchFamily="66" charset="0"/>
                <a:cs typeface="Arial" charset="0"/>
              </a:rPr>
              <a:t>var nästan helt ombyggd. Tack vare den vackra gotiska arkitekturen betraktas som en av största mästerverk i viktorianska England.</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8125268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az-Cyrl-AZ" sz="2400" i="1" u="sng">
                <a:ln w="9525">
                  <a:solidFill>
                    <a:srgbClr val="006600"/>
                  </a:solidFill>
                  <a:prstDash val="solid"/>
                </a:ln>
                <a:solidFill>
                  <a:srgbClr val="006600"/>
                </a:solidFill>
                <a:latin typeface="Nadianne" panose="03020902050305070206" pitchFamily="66" charset="0"/>
                <a:cs typeface="Arial" charset="0"/>
              </a:rPr>
              <a:t>Замок </a:t>
            </a:r>
            <a:r>
              <a:rPr lang="az-Cyrl-AZ" sz="2400" i="1" u="sng" smtClean="0">
                <a:ln w="9525">
                  <a:solidFill>
                    <a:srgbClr val="006600"/>
                  </a:solidFill>
                  <a:prstDash val="solid"/>
                </a:ln>
                <a:solidFill>
                  <a:srgbClr val="006600"/>
                </a:solidFill>
                <a:latin typeface="Nadianne" panose="03020902050305070206" pitchFamily="66" charset="0"/>
                <a:cs typeface="Arial" charset="0"/>
              </a:rPr>
              <a:t>Арундел</a:t>
            </a:r>
            <a:r>
              <a:rPr lang="sk-SK" sz="2400" i="1" u="sng" smtClean="0">
                <a:ln w="9525">
                  <a:solidFill>
                    <a:srgbClr val="006600"/>
                  </a:solidFill>
                  <a:prstDash val="solid"/>
                </a:ln>
                <a:solidFill>
                  <a:srgbClr val="006600"/>
                </a:solidFill>
                <a:latin typeface="Nadianne" panose="03020902050305070206" pitchFamily="66" charset="0"/>
                <a:cs typeface="Arial" charset="0"/>
              </a:rPr>
              <a:t> </a:t>
            </a:r>
            <a:r>
              <a:rPr lang="az-Cyrl-AZ" sz="2400" i="1" u="sng" smtClean="0">
                <a:ln w="9525">
                  <a:solidFill>
                    <a:srgbClr val="006600"/>
                  </a:solidFill>
                  <a:prstDash val="solid"/>
                </a:ln>
                <a:solidFill>
                  <a:srgbClr val="006600"/>
                </a:solidFill>
                <a:latin typeface="Nadianne" panose="03020902050305070206" pitchFamily="66" charset="0"/>
                <a:cs typeface="Arial" charset="0"/>
              </a:rPr>
              <a:t> </a:t>
            </a:r>
            <a:r>
              <a:rPr lang="az-Cyrl-AZ" sz="2400" i="1" u="sng">
                <a:ln w="9525">
                  <a:solidFill>
                    <a:srgbClr val="006600"/>
                  </a:solidFill>
                  <a:prstDash val="solid"/>
                </a:ln>
                <a:solidFill>
                  <a:srgbClr val="006600"/>
                </a:solidFill>
                <a:latin typeface="Nadianne" panose="03020902050305070206" pitchFamily="66" charset="0"/>
                <a:cs typeface="Arial" charset="0"/>
              </a:rPr>
              <a:t>/ </a:t>
            </a:r>
            <a:r>
              <a:rPr lang="sk-SK" sz="2400" i="1" u="sng" smtClean="0">
                <a:ln w="9525">
                  <a:solidFill>
                    <a:srgbClr val="006600"/>
                  </a:solidFill>
                  <a:prstDash val="solid"/>
                </a:ln>
                <a:solidFill>
                  <a:srgbClr val="006600"/>
                </a:solidFill>
                <a:latin typeface="Nadianne" panose="03020902050305070206" pitchFamily="66" charset="0"/>
                <a:cs typeface="Arial" charset="0"/>
              </a:rPr>
              <a:t> </a:t>
            </a:r>
            <a:r>
              <a:rPr lang="az-Cyrl-AZ" sz="2400" i="1" u="sng" smtClean="0">
                <a:ln w="9525">
                  <a:solidFill>
                    <a:srgbClr val="006600"/>
                  </a:solidFill>
                  <a:prstDash val="solid"/>
                </a:ln>
                <a:solidFill>
                  <a:srgbClr val="006600"/>
                </a:solidFill>
                <a:latin typeface="Nadianne" panose="03020902050305070206" pitchFamily="66" charset="0"/>
                <a:cs typeface="Arial" charset="0"/>
              </a:rPr>
              <a:t>Англия</a:t>
            </a:r>
            <a:endParaRPr lang="sk-SK" sz="2400" i="1" u="sng">
              <a:ln w="9525">
                <a:solidFill>
                  <a:srgbClr val="006600"/>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Музыка</a:t>
            </a:r>
            <a:r>
              <a:rPr lang="sk-SK" sz="1400" i="1" smtClean="0">
                <a:ln w="9525">
                  <a:noFill/>
                  <a:prstDash val="solid"/>
                </a:ln>
                <a:solidFill>
                  <a:srgbClr val="006600"/>
                </a:solidFill>
                <a:latin typeface="Nadianne" panose="03020902050305070206" pitchFamily="66" charset="0"/>
                <a:cs typeface="Arial" charset="0"/>
              </a:rPr>
              <a:t> :		Andre Segovia</a:t>
            </a: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Фотографии </a:t>
            </a:r>
            <a:r>
              <a:rPr lang="sk-SK" sz="1400" i="1" smtClean="0">
                <a:ln w="9525">
                  <a:noFill/>
                  <a:prstDash val="solid"/>
                </a:ln>
                <a:solidFill>
                  <a:srgbClr val="006600"/>
                </a:solidFill>
                <a:latin typeface="Nadianne" panose="03020902050305070206" pitchFamily="66" charset="0"/>
                <a:cs typeface="Arial" charset="0"/>
              </a:rPr>
              <a:t> :	</a:t>
            </a:r>
            <a:r>
              <a:rPr lang="az-Cyrl-AZ" sz="1400" i="1" smtClean="0">
                <a:ln w="9525">
                  <a:solidFill>
                    <a:srgbClr val="006600"/>
                  </a:solidFill>
                  <a:prstDash val="solid"/>
                </a:ln>
                <a:solidFill>
                  <a:srgbClr val="006600"/>
                </a:solidFill>
                <a:latin typeface="Nadianne" panose="03020902050305070206" pitchFamily="66" charset="0"/>
                <a:cs typeface="Arial" charset="0"/>
              </a:rPr>
              <a:t>частные</a:t>
            </a:r>
            <a:endParaRPr lang="sk-SK" sz="1400" i="1" smtClean="0">
              <a:ln w="9525">
                <a:solidFill>
                  <a:srgbClr val="006600"/>
                </a:solid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Э-почта</a:t>
            </a:r>
            <a:r>
              <a:rPr lang="sk-SK" sz="1400" i="1" smtClean="0">
                <a:ln w="9525">
                  <a:noFill/>
                  <a:prstDash val="solid"/>
                </a:ln>
                <a:solidFill>
                  <a:srgbClr val="006600"/>
                </a:solidFill>
                <a:latin typeface="Nadianne" panose="03020902050305070206" pitchFamily="66" charset="0"/>
                <a:cs typeface="Arial" charset="0"/>
              </a:rPr>
              <a:t>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Составил</a:t>
            </a:r>
            <a:r>
              <a:rPr lang="sk-SK" sz="1400" i="1" smtClean="0">
                <a:ln w="9525">
                  <a:noFill/>
                  <a:prstDash val="solid"/>
                </a:ln>
                <a:solidFill>
                  <a:srgbClr val="006600"/>
                </a:solidFill>
                <a:latin typeface="Nadianne" panose="03020902050305070206" pitchFamily="66" charset="0"/>
                <a:cs typeface="Arial" charset="0"/>
              </a:rPr>
              <a:t>:		Steve</a:t>
            </a: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Год</a:t>
            </a:r>
            <a:r>
              <a:rPr lang="sk-SK" sz="1400" i="1" smtClean="0">
                <a:ln w="9525">
                  <a:noFill/>
                  <a:prstDash val="solid"/>
                </a:ln>
                <a:solidFill>
                  <a:srgbClr val="006600"/>
                </a:solidFill>
                <a:latin typeface="Nadianne" panose="03020902050305070206" pitchFamily="66" charset="0"/>
                <a:cs typeface="Arial" charset="0"/>
              </a:rPr>
              <a:t> :		2015 </a:t>
            </a:r>
            <a:r>
              <a:rPr lang="az-Cyrl-AZ" sz="1400" i="1" smtClean="0">
                <a:ln w="9525">
                  <a:solidFill>
                    <a:srgbClr val="006600"/>
                  </a:solidFill>
                  <a:prstDash val="solid"/>
                </a:ln>
                <a:solidFill>
                  <a:srgbClr val="006600"/>
                </a:solidFill>
                <a:latin typeface="Nadianne" panose="03020902050305070206" pitchFamily="66" charset="0"/>
                <a:cs typeface="Arial" charset="0"/>
              </a:rPr>
              <a:t>г.</a:t>
            </a:r>
            <a:endParaRPr lang="sk-SK" sz="1400" i="1" smtClean="0">
              <a:ln w="9525">
                <a:solidFill>
                  <a:srgbClr val="006600"/>
                </a:solidFill>
                <a:prstDash val="solid"/>
              </a:ln>
              <a:solidFill>
                <a:srgbClr val="006600"/>
              </a:solidFill>
              <a:latin typeface="Nadianne" panose="03020902050305070206" pitchFamily="66" charset="0"/>
              <a:cs typeface="Arial" charset="0"/>
            </a:endParaRPr>
          </a:p>
        </p:txBody>
      </p:sp>
      <p:sp>
        <p:nvSpPr>
          <p:cNvPr id="6" name="BlokTextu 5"/>
          <p:cNvSpPr txBox="1"/>
          <p:nvPr/>
        </p:nvSpPr>
        <p:spPr>
          <a:xfrm>
            <a:off x="6948264" y="4045119"/>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9233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a:ln w="9525">
                  <a:no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Замок </a:t>
            </a:r>
            <a:r>
              <a:rPr lang="ru-RU" i="1">
                <a:ln w="9525">
                  <a:solidFill>
                    <a:srgbClr val="006600"/>
                  </a:solidFill>
                  <a:prstDash val="solid"/>
                </a:ln>
                <a:solidFill>
                  <a:srgbClr val="006600"/>
                </a:solidFill>
                <a:latin typeface="Nadianne" panose="03020902050305070206" pitchFamily="66" charset="0"/>
                <a:cs typeface="Arial" charset="0"/>
              </a:rPr>
              <a:t>Арундел </a:t>
            </a:r>
            <a:r>
              <a:rPr lang="ru-RU" i="1">
                <a:ln w="9525">
                  <a:solidFill>
                    <a:schemeClr val="accent3">
                      <a:lumMod val="60000"/>
                      <a:lumOff val="40000"/>
                    </a:schemeClr>
                  </a:solidFill>
                  <a:prstDash val="solid"/>
                </a:ln>
                <a:solidFill>
                  <a:srgbClr val="006600"/>
                </a:solidFill>
                <a:latin typeface="Nadianne" panose="03020902050305070206" pitchFamily="66" charset="0"/>
                <a:cs typeface="Arial" charset="0"/>
              </a:rPr>
              <a:t>–</a:t>
            </a:r>
            <a:r>
              <a:rPr lang="ru-RU" i="1">
                <a:ln w="9525">
                  <a:solidFill>
                    <a:srgbClr val="006600"/>
                  </a:solidFill>
                  <a:prstDash val="solid"/>
                </a:ln>
                <a:solidFill>
                  <a:srgbClr val="006600"/>
                </a:solidFill>
                <a:latin typeface="Nadianne" panose="03020902050305070206" pitchFamily="66" charset="0"/>
                <a:cs typeface="Arial" charset="0"/>
              </a:rPr>
              <a:t> обновленная и перестроенная средневековая крепость в графстве Западный Суссекс и одновременно одна из древнейших деревенских резиденций в Англии.</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92000"/>
            <a:ext cx="7848600" cy="646331"/>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a:ln w="9525">
                  <a:no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Был </a:t>
            </a:r>
            <a:r>
              <a:rPr lang="ru-RU" i="1">
                <a:ln w="9525">
                  <a:solidFill>
                    <a:srgbClr val="006600"/>
                  </a:solidFill>
                  <a:prstDash val="solid"/>
                </a:ln>
                <a:solidFill>
                  <a:srgbClr val="006600"/>
                </a:solidFill>
                <a:latin typeface="Nadianne" panose="03020902050305070206" pitchFamily="66" charset="0"/>
                <a:cs typeface="Arial" charset="0"/>
              </a:rPr>
              <a:t>основан Роджером Монтгомери, который стал первым владельцем графства Арундел благодаря Вильгельму Завоевателю.</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268000"/>
            <a:ext cx="7848600" cy="646331"/>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solidFill>
                    <a:srgbClr val="006600"/>
                  </a:solid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С Х</a:t>
            </a:r>
            <a:r>
              <a:rPr lang="sk-SK" i="1" smtClean="0">
                <a:ln w="9525">
                  <a:solidFill>
                    <a:srgbClr val="006600"/>
                  </a:solidFill>
                  <a:prstDash val="solid"/>
                </a:ln>
                <a:solidFill>
                  <a:srgbClr val="006600"/>
                </a:solidFill>
                <a:latin typeface="Times New Roman" panose="02020603050405020304" pitchFamily="18" charset="0"/>
                <a:cs typeface="Times New Roman" panose="02020603050405020304" pitchFamily="18" charset="0"/>
              </a:rPr>
              <a:t>I</a:t>
            </a:r>
            <a:r>
              <a:rPr lang="ru-RU" i="1" smtClean="0">
                <a:ln w="9525">
                  <a:solidFill>
                    <a:srgbClr val="006600"/>
                  </a:solidFill>
                  <a:prstDash val="solid"/>
                </a:ln>
                <a:solidFill>
                  <a:srgbClr val="006600"/>
                </a:solidFill>
                <a:latin typeface="Nadianne" panose="03020902050305070206" pitchFamily="66" charset="0"/>
                <a:cs typeface="Arial" charset="0"/>
              </a:rPr>
              <a:t> </a:t>
            </a:r>
            <a:r>
              <a:rPr lang="ru-RU" i="1">
                <a:ln w="9525">
                  <a:solidFill>
                    <a:srgbClr val="006600"/>
                  </a:solidFill>
                  <a:prstDash val="solid"/>
                </a:ln>
                <a:solidFill>
                  <a:srgbClr val="006600"/>
                </a:solidFill>
                <a:latin typeface="Nadianne" panose="03020902050305070206" pitchFamily="66" charset="0"/>
                <a:cs typeface="Arial" charset="0"/>
              </a:rPr>
              <a:t>века в течение более </a:t>
            </a:r>
            <a:r>
              <a:rPr lang="ru-RU" i="1">
                <a:ln w="9525">
                  <a:solidFill>
                    <a:schemeClr val="accent3">
                      <a:lumMod val="60000"/>
                      <a:lumOff val="40000"/>
                    </a:schemeClr>
                  </a:solidFill>
                  <a:prstDash val="solid"/>
                </a:ln>
                <a:solidFill>
                  <a:srgbClr val="006600"/>
                </a:solidFill>
                <a:latin typeface="Nadianne" panose="03020902050305070206" pitchFamily="66" charset="0"/>
                <a:cs typeface="Arial" charset="0"/>
              </a:rPr>
              <a:t>400</a:t>
            </a:r>
            <a:r>
              <a:rPr lang="ru-RU" i="1">
                <a:ln w="9525">
                  <a:solidFill>
                    <a:srgbClr val="006600"/>
                  </a:solidFill>
                  <a:prstDash val="solid"/>
                </a:ln>
                <a:solidFill>
                  <a:srgbClr val="006600"/>
                </a:solidFill>
                <a:latin typeface="Nadianne" panose="03020902050305070206" pitchFamily="66" charset="0"/>
                <a:cs typeface="Arial" charset="0"/>
              </a:rPr>
              <a:t> лет замок служил основной резиденцией семьи герцога Норфолка.</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844000"/>
            <a:ext cx="7848600" cy="120032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solidFill>
                    <a:srgbClr val="006600"/>
                  </a:solid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В </a:t>
            </a:r>
            <a:r>
              <a:rPr lang="ru-RU" i="1">
                <a:ln w="9525">
                  <a:solidFill>
                    <a:srgbClr val="006600"/>
                  </a:solidFill>
                  <a:prstDash val="solid"/>
                </a:ln>
                <a:solidFill>
                  <a:srgbClr val="006600"/>
                </a:solidFill>
                <a:latin typeface="Nadianne" panose="03020902050305070206" pitchFamily="66" charset="0"/>
                <a:cs typeface="Arial" charset="0"/>
              </a:rPr>
              <a:t>ходе гражданской войны </a:t>
            </a:r>
            <a:r>
              <a:rPr lang="ru-RU" i="1" smtClean="0">
                <a:ln w="9525">
                  <a:solidFill>
                    <a:srgbClr val="006600"/>
                  </a:solidFill>
                  <a:prstDash val="solid"/>
                </a:ln>
                <a:solidFill>
                  <a:srgbClr val="006600"/>
                </a:solidFill>
                <a:latin typeface="Times New Roman" panose="02020603050405020304" pitchFamily="18" charset="0"/>
                <a:cs typeface="Times New Roman" panose="02020603050405020304" pitchFamily="18" charset="0"/>
              </a:rPr>
              <a:t>Х</a:t>
            </a:r>
            <a:r>
              <a:rPr lang="sk-SK" i="1" smtClean="0">
                <a:ln w="9525">
                  <a:solidFill>
                    <a:srgbClr val="006600"/>
                  </a:solidFill>
                  <a:prstDash val="solid"/>
                </a:ln>
                <a:solidFill>
                  <a:srgbClr val="006600"/>
                </a:solidFill>
                <a:latin typeface="Times New Roman" panose="02020603050405020304" pitchFamily="18" charset="0"/>
                <a:cs typeface="Times New Roman" panose="02020603050405020304" pitchFamily="18" charset="0"/>
              </a:rPr>
              <a:t>V</a:t>
            </a:r>
            <a:r>
              <a:rPr lang="ru-RU" i="1" smtClean="0">
                <a:ln w="9525">
                  <a:solidFill>
                    <a:srgbClr val="006600"/>
                  </a:solidFill>
                  <a:prstDash val="solid"/>
                </a:ln>
                <a:solidFill>
                  <a:srgbClr val="006600"/>
                </a:solidFill>
                <a:latin typeface="Times New Roman" panose="02020603050405020304" pitchFamily="18" charset="0"/>
                <a:cs typeface="Times New Roman" panose="02020603050405020304" pitchFamily="18" charset="0"/>
              </a:rPr>
              <a:t>II</a:t>
            </a:r>
            <a:r>
              <a:rPr lang="ru-RU" i="1" smtClean="0">
                <a:ln w="9525">
                  <a:solidFill>
                    <a:srgbClr val="006600"/>
                  </a:solidFill>
                  <a:prstDash val="solid"/>
                </a:ln>
                <a:solidFill>
                  <a:srgbClr val="006600"/>
                </a:solidFill>
                <a:latin typeface="Nadianne" panose="03020902050305070206" pitchFamily="66" charset="0"/>
                <a:cs typeface="Arial" charset="0"/>
              </a:rPr>
              <a:t> </a:t>
            </a:r>
            <a:r>
              <a:rPr lang="ru-RU" i="1">
                <a:ln w="9525">
                  <a:solidFill>
                    <a:srgbClr val="006600"/>
                  </a:solidFill>
                  <a:prstDash val="solid"/>
                </a:ln>
                <a:solidFill>
                  <a:srgbClr val="006600"/>
                </a:solidFill>
                <a:latin typeface="Nadianne" panose="03020902050305070206" pitchFamily="66" charset="0"/>
                <a:cs typeface="Arial" charset="0"/>
              </a:rPr>
              <a:t>века замок был разрушен, а в период </a:t>
            </a:r>
            <a:r>
              <a:rPr lang="ru-RU" i="1">
                <a:ln w="9525">
                  <a:solidFill>
                    <a:schemeClr val="accent3">
                      <a:lumMod val="60000"/>
                      <a:lumOff val="40000"/>
                    </a:schemeClr>
                  </a:solidFill>
                  <a:prstDash val="solid"/>
                </a:ln>
                <a:solidFill>
                  <a:srgbClr val="006600"/>
                </a:solidFill>
                <a:latin typeface="Nadianne" panose="03020902050305070206" pitchFamily="66" charset="0"/>
                <a:cs typeface="Arial" charset="0"/>
              </a:rPr>
              <a:t>1870-90</a:t>
            </a:r>
            <a:r>
              <a:rPr lang="ru-RU" i="1">
                <a:ln w="9525">
                  <a:solidFill>
                    <a:srgbClr val="006600"/>
                  </a:solidFill>
                  <a:prstDash val="solid"/>
                </a:ln>
                <a:solidFill>
                  <a:srgbClr val="006600"/>
                </a:solidFill>
                <a:latin typeface="Nadianne" panose="03020902050305070206" pitchFamily="66" charset="0"/>
                <a:cs typeface="Arial" charset="0"/>
              </a:rPr>
              <a:t> гг. почти полностью перестроен</a:t>
            </a:r>
            <a:r>
              <a:rPr lang="ru-RU" i="1" smtClean="0">
                <a:ln w="9525">
                  <a:solidFill>
                    <a:srgbClr val="006600"/>
                  </a:solidFill>
                  <a:prstDash val="solid"/>
                </a:ln>
                <a:solidFill>
                  <a:srgbClr val="006600"/>
                </a:solidFill>
                <a:latin typeface="Nadianne" panose="03020902050305070206" pitchFamily="66" charset="0"/>
                <a:cs typeface="Arial" charset="0"/>
              </a:rPr>
              <a:t>.</a:t>
            </a:r>
            <a:r>
              <a:rPr lang="sk-SK" i="1" smtClean="0">
                <a:ln w="9525">
                  <a:solidFill>
                    <a:srgbClr val="006600"/>
                  </a:solidFill>
                  <a:prstDash val="solid"/>
                </a:ln>
                <a:solidFill>
                  <a:srgbClr val="006600"/>
                </a:solidFill>
                <a:latin typeface="Nadianne" panose="03020902050305070206" pitchFamily="66" charset="0"/>
                <a:cs typeface="Arial" charset="0"/>
              </a:rPr>
              <a:t> </a:t>
            </a:r>
            <a:r>
              <a:rPr lang="ru-RU" i="1">
                <a:ln w="9525">
                  <a:solidFill>
                    <a:srgbClr val="006600"/>
                  </a:solidFill>
                  <a:prstDash val="solid"/>
                </a:ln>
                <a:solidFill>
                  <a:srgbClr val="006600"/>
                </a:solidFill>
                <a:latin typeface="Nadianne" panose="03020902050305070206" pitchFamily="66" charset="0"/>
                <a:cs typeface="Arial" charset="0"/>
              </a:rPr>
              <a:t>Благодаря прекрасной готической архитектуре замок считается одним из наиболее видных строений викторианской Англии.</a:t>
            </a:r>
            <a:endParaRPr lang="sk-SK" i="1">
              <a:ln w="9525">
                <a:solidFill>
                  <a:srgbClr val="006600"/>
                </a:solid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07540448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he-IL" sz="2800" b="1" i="1" u="sng">
                <a:ln w="9525">
                  <a:noFill/>
                  <a:prstDash val="solid"/>
                </a:ln>
                <a:solidFill>
                  <a:srgbClr val="006600"/>
                </a:solidFill>
                <a:latin typeface="Nadianne" panose="03020902050305070206" pitchFamily="66" charset="0"/>
              </a:rPr>
              <a:t>טירת </a:t>
            </a:r>
            <a:r>
              <a:rPr lang="he-IL" sz="2800" b="1" i="1" u="sng" smtClean="0">
                <a:ln w="9525">
                  <a:noFill/>
                  <a:prstDash val="solid"/>
                </a:ln>
                <a:solidFill>
                  <a:srgbClr val="006600"/>
                </a:solidFill>
                <a:latin typeface="Nadianne" panose="03020902050305070206" pitchFamily="66" charset="0"/>
              </a:rPr>
              <a:t>ארונדל</a:t>
            </a:r>
            <a:r>
              <a:rPr lang="sk-SK" sz="2800" b="1" i="1" u="sng" smtClean="0">
                <a:ln w="9525">
                  <a:noFill/>
                  <a:prstDash val="solid"/>
                </a:ln>
                <a:solidFill>
                  <a:srgbClr val="006600"/>
                </a:solidFill>
                <a:latin typeface="Nadianne" panose="03020902050305070206" pitchFamily="66" charset="0"/>
              </a:rPr>
              <a:t> </a:t>
            </a:r>
            <a:r>
              <a:rPr lang="he-IL" sz="2800" b="1" i="1" u="sng" smtClean="0">
                <a:ln w="9525">
                  <a:noFill/>
                  <a:prstDash val="solid"/>
                </a:ln>
                <a:solidFill>
                  <a:srgbClr val="006600"/>
                </a:solidFill>
                <a:latin typeface="Nadianne" panose="03020902050305070206" pitchFamily="66" charset="0"/>
              </a:rPr>
              <a:t> </a:t>
            </a:r>
            <a:r>
              <a:rPr lang="he-IL" sz="2800" b="1" i="1" u="sng">
                <a:ln w="9525">
                  <a:noFill/>
                  <a:prstDash val="solid"/>
                </a:ln>
                <a:solidFill>
                  <a:srgbClr val="006600"/>
                </a:solidFill>
                <a:latin typeface="Nadianne" panose="03020902050305070206" pitchFamily="66" charset="0"/>
              </a:rPr>
              <a:t>/ </a:t>
            </a:r>
            <a:r>
              <a:rPr lang="sk-SK" sz="2800" b="1" i="1" u="sng" smtClean="0">
                <a:ln w="9525">
                  <a:noFill/>
                  <a:prstDash val="solid"/>
                </a:ln>
                <a:solidFill>
                  <a:srgbClr val="006600"/>
                </a:solidFill>
                <a:latin typeface="Nadianne" panose="03020902050305070206" pitchFamily="66" charset="0"/>
              </a:rPr>
              <a:t> </a:t>
            </a:r>
            <a:r>
              <a:rPr lang="he-IL" sz="2800" b="1" i="1" u="sng" smtClean="0">
                <a:ln w="9525">
                  <a:noFill/>
                  <a:prstDash val="solid"/>
                </a:ln>
                <a:solidFill>
                  <a:srgbClr val="006600"/>
                </a:solidFill>
                <a:latin typeface="Nadianne" panose="03020902050305070206" pitchFamily="66" charset="0"/>
              </a:rPr>
              <a:t>אנגליה</a:t>
            </a:r>
            <a:endParaRPr lang="sk-SK" sz="2800" b="1" i="1" u="sng">
              <a:ln w="9525">
                <a:no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4572080" cy="1169551"/>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rPr>
              <a:t>מוסיקה</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rPr>
              <a:t>:</a:t>
            </a:r>
            <a:r>
              <a:rPr lang="sk-SK" sz="1400" i="1" smtClean="0">
                <a:ln w="9525">
                  <a:noFill/>
                  <a:prstDash val="solid"/>
                </a:ln>
                <a:solidFill>
                  <a:srgbClr val="006600"/>
                </a:solidFill>
                <a:latin typeface="Nadianne" panose="03020902050305070206" pitchFamily="66" charset="0"/>
                <a:cs typeface="Arial" charset="0"/>
              </a:rPr>
              <a:t>		Andre Segovia</a:t>
            </a: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rPr>
              <a:t>תמונות</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rPr>
              <a:t>:</a:t>
            </a:r>
            <a:r>
              <a:rPr lang="sk-SK" sz="1400" i="1" smtClean="0">
                <a:ln w="9525">
                  <a:noFill/>
                  <a:prstDash val="solid"/>
                </a:ln>
                <a:solidFill>
                  <a:srgbClr val="006600"/>
                </a:solidFill>
                <a:latin typeface="Nadianne" panose="03020902050305070206" pitchFamily="66" charset="0"/>
                <a:cs typeface="Arial" charset="0"/>
              </a:rPr>
              <a:t>		</a:t>
            </a:r>
            <a:r>
              <a:rPr lang="he-IL" sz="1400" i="1">
                <a:ln w="9525">
                  <a:solidFill>
                    <a:srgbClr val="006600"/>
                  </a:solidFill>
                  <a:prstDash val="solid"/>
                </a:ln>
                <a:solidFill>
                  <a:srgbClr val="006600"/>
                </a:solidFill>
                <a:latin typeface="Nadianne" panose="03020902050305070206" pitchFamily="66" charset="0"/>
              </a:rPr>
              <a:t>פרטיות</a:t>
            </a:r>
            <a:endParaRPr lang="sk-SK" sz="1400" i="1" smtClean="0">
              <a:ln w="9525">
                <a:solidFill>
                  <a:srgbClr val="006600"/>
                </a:solidFill>
                <a:prstDash val="solid"/>
              </a:ln>
              <a:solidFill>
                <a:srgbClr val="006600"/>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rPr>
              <a:t>אימייל</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rPr>
              <a:t>:</a:t>
            </a:r>
            <a:r>
              <a:rPr lang="sk-SK" sz="1400" i="1" smtClean="0">
                <a:ln w="9525">
                  <a:no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hlinkClick r:id="rId2"/>
              </a:rPr>
              <a:t>pista2011@gmail.com </a:t>
            </a:r>
            <a:endParaRPr lang="sk-SK" sz="1400" i="1" smtClean="0">
              <a:ln w="9525">
                <a:noFill/>
                <a:prstDash val="solid"/>
              </a:ln>
              <a:solidFill>
                <a:srgbClr val="006600"/>
              </a:solidFill>
              <a:latin typeface="Nadianne" panose="03020902050305070206" pitchFamily="66" charset="0"/>
              <a:cs typeface="Arial" charset="0"/>
            </a:endParaRPr>
          </a:p>
          <a:p>
            <a:pPr algn="just" rtl="1" fontAlgn="base">
              <a:spcBef>
                <a:spcPct val="0"/>
              </a:spcBef>
              <a:spcAft>
                <a:spcPct val="0"/>
              </a:spcAft>
              <a:defRPr/>
            </a:pPr>
            <a:r>
              <a:rPr lang="he-IL" sz="1400" i="1">
                <a:ln w="9525">
                  <a:solidFill>
                    <a:srgbClr val="006600"/>
                  </a:solidFill>
                  <a:prstDash val="solid"/>
                </a:ln>
                <a:solidFill>
                  <a:srgbClr val="006600"/>
                </a:solidFill>
                <a:latin typeface="Nadianne" panose="03020902050305070206" pitchFamily="66" charset="0"/>
              </a:rPr>
              <a:t>סודר על </a:t>
            </a:r>
            <a:r>
              <a:rPr lang="he-IL" sz="1400" i="1" smtClean="0">
                <a:ln w="9525">
                  <a:solidFill>
                    <a:srgbClr val="006600"/>
                  </a:solidFill>
                  <a:prstDash val="solid"/>
                </a:ln>
                <a:solidFill>
                  <a:srgbClr val="006600"/>
                </a:solidFill>
                <a:latin typeface="Nadianne" panose="03020902050305070206" pitchFamily="66" charset="0"/>
              </a:rPr>
              <a:t>ידי</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rPr>
              <a:t>:</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rPr>
              <a:t>	Steve</a:t>
            </a: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rPr>
              <a:t>שנה</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rPr>
              <a:t>:</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1350086" y="3501008"/>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sp>
        <p:nvSpPr>
          <p:cNvPr id="9" name="BlokTextu 8"/>
          <p:cNvSpPr txBox="1"/>
          <p:nvPr/>
        </p:nvSpPr>
        <p:spPr>
          <a:xfrm>
            <a:off x="720000" y="864000"/>
            <a:ext cx="7848600" cy="61555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smtClean="0">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rPr>
              <a:t>טירת </a:t>
            </a:r>
            <a:r>
              <a:rPr lang="he-IL" sz="1700" i="1">
                <a:ln w="9525">
                  <a:solidFill>
                    <a:srgbClr val="006600"/>
                  </a:solidFill>
                  <a:prstDash val="solid"/>
                </a:ln>
                <a:solidFill>
                  <a:srgbClr val="006600"/>
                </a:solidFill>
                <a:latin typeface="Nadianne" panose="03020902050305070206" pitchFamily="66" charset="0"/>
              </a:rPr>
              <a:t>ארונדל היא טירה משופצת ומשוחזרת מימי הביניים באזור סאסקס המערבי. הטירה הינה אחד מהבתים מאוכלסים ברציפות לפרק הזמן הארוך ביותר באנגליה.</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404000"/>
            <a:ext cx="7848600" cy="61555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rPr>
              <a:t>היא </a:t>
            </a:r>
            <a:r>
              <a:rPr lang="he-IL" sz="1700" i="1">
                <a:ln w="9525">
                  <a:solidFill>
                    <a:srgbClr val="006600"/>
                  </a:solidFill>
                  <a:prstDash val="solid"/>
                </a:ln>
                <a:solidFill>
                  <a:srgbClr val="006600"/>
                </a:solidFill>
                <a:latin typeface="Nadianne" panose="03020902050305070206" pitchFamily="66" charset="0"/>
              </a:rPr>
              <a:t>הוקמה על ידי רוג'ר דה מונטגומרי ב1067. רוג'ר היה הראשון להחזיק את תואר הרוזנות של ארונדל שניתן לו על ידי ויליאם הכובש.</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1944000"/>
            <a:ext cx="7848600" cy="61555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rPr>
              <a:t>מהמאה </a:t>
            </a:r>
            <a:r>
              <a:rPr lang="he-IL" sz="1700" i="1">
                <a:ln w="9525">
                  <a:solidFill>
                    <a:srgbClr val="006600"/>
                  </a:solidFill>
                  <a:prstDash val="solid"/>
                </a:ln>
                <a:solidFill>
                  <a:srgbClr val="006600"/>
                </a:solidFill>
                <a:latin typeface="Nadianne" panose="03020902050305070206" pitchFamily="66" charset="0"/>
              </a:rPr>
              <a:t>ה -11, הטירה היתה ביתם  ובבעלותם של משפחתו של דוכס נורפוק למעלה מ- 400 שנים.</a:t>
            </a:r>
          </a:p>
        </p:txBody>
      </p:sp>
      <p:sp>
        <p:nvSpPr>
          <p:cNvPr id="13" name="BlokTextu 12"/>
          <p:cNvSpPr txBox="1"/>
          <p:nvPr/>
        </p:nvSpPr>
        <p:spPr>
          <a:xfrm>
            <a:off x="720000" y="2484000"/>
            <a:ext cx="7848600" cy="87716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rPr>
              <a:t>הטירה </a:t>
            </a:r>
            <a:r>
              <a:rPr lang="he-IL" sz="1700" i="1">
                <a:ln w="9525">
                  <a:solidFill>
                    <a:srgbClr val="006600"/>
                  </a:solidFill>
                  <a:prstDash val="solid"/>
                </a:ln>
                <a:solidFill>
                  <a:srgbClr val="006600"/>
                </a:solidFill>
                <a:latin typeface="Nadianne" panose="03020902050305070206" pitchFamily="66" charset="0"/>
              </a:rPr>
              <a:t>נפגעה במלחמת האזרחים באנגליה ונבנתה כמעט מחדש בשנים 1870 ועד 1890</a:t>
            </a:r>
            <a:r>
              <a:rPr lang="he-IL" sz="1700" i="1" smtClean="0">
                <a:ln w="9525">
                  <a:solidFill>
                    <a:srgbClr val="006600"/>
                  </a:solidFill>
                  <a:prstDash val="solid"/>
                </a:ln>
                <a:solidFill>
                  <a:srgbClr val="006600"/>
                </a:solidFill>
                <a:latin typeface="Nadianne" panose="03020902050305070206" pitchFamily="66" charset="0"/>
              </a:rPr>
              <a:t>.</a:t>
            </a:r>
            <a:r>
              <a:rPr lang="sk-SK" sz="1700" i="1" smtClean="0">
                <a:ln w="9525">
                  <a:solidFill>
                    <a:srgbClr val="006600"/>
                  </a:solidFill>
                  <a:prstDash val="solid"/>
                </a:ln>
                <a:solidFill>
                  <a:srgbClr val="006600"/>
                </a:solidFill>
                <a:latin typeface="Nadianne" panose="03020902050305070206" pitchFamily="66" charset="0"/>
              </a:rPr>
              <a:t> </a:t>
            </a:r>
            <a:r>
              <a:rPr lang="he-IL" sz="1700" i="1">
                <a:ln w="9525">
                  <a:solidFill>
                    <a:srgbClr val="006600"/>
                  </a:solidFill>
                  <a:prstDash val="solid"/>
                </a:ln>
                <a:solidFill>
                  <a:srgbClr val="006600"/>
                </a:solidFill>
                <a:latin typeface="Nadianne" panose="03020902050305070206" pitchFamily="66" charset="0"/>
              </a:rPr>
              <a:t>הארכיטקטורה המפוארת בסגנון גותי נחשבת לאחת יצירות הגדולות של אנגליה הוויקטוריאנית.</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0727"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60050888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Castle </a:t>
            </a:r>
            <a:r>
              <a:rPr lang="sk-SK" sz="2400" i="1" u="sng" smtClean="0">
                <a:ln w="9525">
                  <a:solidFill>
                    <a:prstClr val="white"/>
                  </a:solidFill>
                  <a:prstDash val="solid"/>
                </a:ln>
                <a:solidFill>
                  <a:srgbClr val="006600"/>
                </a:solidFill>
                <a:latin typeface="Nadianne" panose="03020902050305070206" pitchFamily="66" charset="0"/>
                <a:cs typeface="Arial" charset="0"/>
              </a:rPr>
              <a:t> /  Anglia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Muzyka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Fotografie :	prywatne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Skompletował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Rok :		2015</a:t>
            </a:r>
          </a:p>
        </p:txBody>
      </p:sp>
      <p:sp>
        <p:nvSpPr>
          <p:cNvPr id="6" name="BlokTextu 5"/>
          <p:cNvSpPr txBox="1"/>
          <p:nvPr/>
        </p:nvSpPr>
        <p:spPr>
          <a:xfrm>
            <a:off x="7060670" y="4217824"/>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Arundel </a:t>
            </a:r>
            <a:r>
              <a:rPr lang="pl-PL" sz="1700" i="1">
                <a:ln w="9525">
                  <a:noFill/>
                  <a:prstDash val="solid"/>
                </a:ln>
                <a:solidFill>
                  <a:srgbClr val="006600"/>
                </a:solidFill>
                <a:latin typeface="Nadianne" panose="03020902050305070206" pitchFamily="66" charset="0"/>
                <a:cs typeface="Arial" charset="0"/>
              </a:rPr>
              <a:t>Castle to odnowiony i przebudowany średniowieczny zamek w hrabstwie West Sussex i równocześnie to jedna z najdłużej zamieszkałych siedzib wiejskich w Anglii.</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Założycielem </a:t>
            </a:r>
            <a:r>
              <a:rPr lang="pl-PL" sz="1700" i="1">
                <a:ln w="9525">
                  <a:noFill/>
                  <a:prstDash val="solid"/>
                </a:ln>
                <a:solidFill>
                  <a:srgbClr val="006600"/>
                </a:solidFill>
                <a:latin typeface="Nadianne" panose="03020902050305070206" pitchFamily="66" charset="0"/>
                <a:cs typeface="Arial" charset="0"/>
              </a:rPr>
              <a:t>tej siedziby był w roku 1067 Roger de Montgomery, który stał się pierwszym właścicielem hrabstwa Arundel zasługą Wilhelma Zdobywcy.</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Od Xl </a:t>
            </a:r>
            <a:r>
              <a:rPr lang="pl-PL" sz="1700" i="1">
                <a:ln w="9525">
                  <a:noFill/>
                  <a:prstDash val="solid"/>
                </a:ln>
                <a:solidFill>
                  <a:srgbClr val="006600"/>
                </a:solidFill>
                <a:latin typeface="Nadianne" panose="03020902050305070206" pitchFamily="66" charset="0"/>
                <a:cs typeface="Arial" charset="0"/>
              </a:rPr>
              <a:t>wieku, zamek służył jako siedziba rodowa i był majątkiem rodziny książąt z Norfolku przez ponad 400 lat.</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1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Zamek </a:t>
            </a:r>
            <a:r>
              <a:rPr lang="pl-PL" sz="1700" i="1">
                <a:ln w="9525">
                  <a:noFill/>
                  <a:prstDash val="solid"/>
                </a:ln>
                <a:solidFill>
                  <a:srgbClr val="006600"/>
                </a:solidFill>
                <a:latin typeface="Nadianne" panose="03020902050305070206" pitchFamily="66" charset="0"/>
                <a:cs typeface="Arial" charset="0"/>
              </a:rPr>
              <a:t>został zniszczony w angielskiej wojnie domowej i w latach 1870-90 został prawie kompletnie przebudowany. Dla jego wspaniałej architektury gotyckiej jest uważany za jedno z największych dzieł okresu wiktoriańskiego w Anglii.</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61777284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1288797536"/>
      </p:ext>
    </p:extLst>
  </p:cSld>
  <p:clrMapOvr>
    <a:masterClrMapping/>
  </p:clrMapOvr>
  <mc:AlternateContent xmlns:mc="http://schemas.openxmlformats.org/markup-compatibility/2006" xmlns:p14="http://schemas.microsoft.com/office/powerpoint/2010/main">
    <mc:Choice Requires="p14">
      <p:transition spd="slow" p14:dur="4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2526499686"/>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045"/>
            <a:ext cx="9143999"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2767862430"/>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1320646254"/>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3849942315"/>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1141545862"/>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2701118229"/>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2111134849"/>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6095" y="536"/>
            <a:ext cx="12190095" cy="6856928"/>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44244356"/>
      </p:ext>
    </p:extLst>
  </p:cSld>
  <p:clrMapOvr>
    <a:masterClrMapping/>
  </p:clrMapOvr>
  <mc:AlternateContent xmlns:mc="http://schemas.openxmlformats.org/markup-compatibility/2006" xmlns:p14="http://schemas.microsoft.com/office/powerpoint/2010/main">
    <mc:Choice Requires="p14">
      <p:transition spd="slow" p14:dur="2000" advClick="0" advTm="14000">
        <p14:gallery dir="l"/>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 " pathEditMode="relative" rAng="0" ptsTypes="AA">
                                      <p:cBhvr>
                                        <p:cTn id="6" dur="12000" fill="hold"/>
                                        <p:tgtEl>
                                          <p:spTgt spid="2"/>
                                        </p:tgtEl>
                                        <p:attrNameLst>
                                          <p:attrName>ppt_x</p:attrName>
                                          <p:attrName>ppt_y</p:attrName>
                                        </p:attrNameLst>
                                      </p:cBhvr>
                                      <p:rCtr x="1659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5435564"/>
      </p:ext>
    </p:extLst>
  </p:cSld>
  <p:clrMapOvr>
    <a:masterClrMapping/>
  </p:clrMapOvr>
  <mc:AlternateContent xmlns:mc="http://schemas.openxmlformats.org/markup-compatibility/2006" xmlns:p14="http://schemas.microsoft.com/office/powerpoint/2010/main">
    <mc:Choice Requires="p14">
      <p:transition spd="slow" p14:dur="2000" advClick="0" advTm="14000">
        <p14:gallery dir="l"/>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01042 " pathEditMode="relative" rAng="0" ptsTypes="AA">
                                      <p:cBhvr>
                                        <p:cTn id="6" dur="12000" fill="hold"/>
                                        <p:tgtEl>
                                          <p:spTgt spid="2"/>
                                        </p:tgtEl>
                                        <p:attrNameLst>
                                          <p:attrName>ppt_x</p:attrName>
                                          <p:attrName>ppt_y</p:attrName>
                                        </p:attrNameLst>
                                      </p:cBhvr>
                                      <p:rCtr x="16597" y="-5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40060398"/>
      </p:ext>
    </p:extLst>
  </p:cSld>
  <p:clrMapOvr>
    <a:masterClrMapping/>
  </p:clrMapOvr>
  <mc:AlternateContent xmlns:mc="http://schemas.openxmlformats.org/markup-compatibility/2006" xmlns:p14="http://schemas.microsoft.com/office/powerpoint/2010/main">
    <mc:Choice Requires="p14">
      <p:transition spd="slow" p14:dur="2000" advClick="0" advTm="14000">
        <p14:prism/>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01042 " pathEditMode="relative" rAng="0" ptsTypes="AA">
                                      <p:cBhvr>
                                        <p:cTn id="6" dur="12000" fill="hold"/>
                                        <p:tgtEl>
                                          <p:spTgt spid="2"/>
                                        </p:tgtEl>
                                        <p:attrNameLst>
                                          <p:attrName>ppt_x</p:attrName>
                                          <p:attrName>ppt_y</p:attrName>
                                        </p:attrNameLst>
                                      </p:cBhvr>
                                      <p:rCtr x="16597" y="-5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1063814181"/>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4079198432"/>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16414835"/>
      </p:ext>
    </p:extLst>
  </p:cSld>
  <p:clrMapOvr>
    <a:masterClrMapping/>
  </p:clrMapOvr>
  <mc:AlternateContent xmlns:mc="http://schemas.openxmlformats.org/markup-compatibility/2006" xmlns:p14="http://schemas.microsoft.com/office/powerpoint/2010/main">
    <mc:Choice Requires="p14">
      <p:transition spd="slow" p14:dur="2000" advClick="0" advTm="14000">
        <p14:prism/>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 " pathEditMode="relative" rAng="0" ptsTypes="AA">
                                      <p:cBhvr>
                                        <p:cTn id="6" dur="12000" fill="hold"/>
                                        <p:tgtEl>
                                          <p:spTgt spid="2"/>
                                        </p:tgtEl>
                                        <p:attrNameLst>
                                          <p:attrName>ppt_x</p:attrName>
                                          <p:attrName>ppt_y</p:attrName>
                                        </p:attrNameLst>
                                      </p:cBhvr>
                                      <p:rCtr x="1659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38121503"/>
      </p:ext>
    </p:extLst>
  </p:cSld>
  <p:clrMapOvr>
    <a:masterClrMapping/>
  </p:clrMapOvr>
  <mc:AlternateContent xmlns:mc="http://schemas.openxmlformats.org/markup-compatibility/2006" xmlns:p14="http://schemas.microsoft.com/office/powerpoint/2010/main">
    <mc:Choice Requires="p14">
      <p:transition spd="slow" p14:dur="2000" advClick="0" advTm="14000">
        <p14:gallery dir="l"/>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 " pathEditMode="relative" rAng="0" ptsTypes="AA">
                                      <p:cBhvr>
                                        <p:cTn id="6" dur="12000" fill="hold"/>
                                        <p:tgtEl>
                                          <p:spTgt spid="2"/>
                                        </p:tgtEl>
                                        <p:attrNameLst>
                                          <p:attrName>ppt_x</p:attrName>
                                          <p:attrName>ppt_y</p:attrName>
                                        </p:attrNameLst>
                                      </p:cBhvr>
                                      <p:rCtr x="1659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68375456"/>
      </p:ext>
    </p:extLst>
  </p:cSld>
  <p:clrMapOvr>
    <a:masterClrMapping/>
  </p:clrMapOvr>
  <mc:AlternateContent xmlns:mc="http://schemas.openxmlformats.org/markup-compatibility/2006" xmlns:p14="http://schemas.microsoft.com/office/powerpoint/2010/main">
    <mc:Choice Requires="p14">
      <p:transition spd="slow" p14:dur="2000" advClick="0" advTm="14000">
        <p14:gallery dir="l"/>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01042 " pathEditMode="relative" rAng="0" ptsTypes="AA">
                                      <p:cBhvr>
                                        <p:cTn id="6" dur="12000" fill="hold"/>
                                        <p:tgtEl>
                                          <p:spTgt spid="2"/>
                                        </p:tgtEl>
                                        <p:attrNameLst>
                                          <p:attrName>ppt_x</p:attrName>
                                          <p:attrName>ppt_y</p:attrName>
                                        </p:attrNameLst>
                                      </p:cBhvr>
                                      <p:rCtr x="16597" y="50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127292456"/>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2062" y="-1427"/>
            <a:ext cx="12196062" cy="6859427"/>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6" y="0"/>
            <a:ext cx="9144000" cy="6858000"/>
          </a:xfrm>
          <a:prstGeom prst="rect">
            <a:avLst/>
          </a:prstGeom>
        </p:spPr>
      </p:pic>
    </p:spTree>
    <p:extLst>
      <p:ext uri="{BB962C8B-B14F-4D97-AF65-F5344CB8AC3E}">
        <p14:creationId xmlns:p14="http://schemas.microsoft.com/office/powerpoint/2010/main" val="1049457416"/>
      </p:ext>
    </p:extLst>
  </p:cSld>
  <p:clrMapOvr>
    <a:masterClrMapping/>
  </p:clrMapOvr>
  <mc:AlternateContent xmlns:mc="http://schemas.openxmlformats.org/markup-compatibility/2006" xmlns:p14="http://schemas.microsoft.com/office/powerpoint/2010/main">
    <mc:Choice Requires="p14">
      <p:transition spd="slow" p14:dur="2000" advClick="0" advTm="14000">
        <p14:gallery dir="l"/>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88889E-6 1.48148E-6 L 0.33246 0.00023 " pathEditMode="relative" rAng="0" ptsTypes="AA">
                                      <p:cBhvr>
                                        <p:cTn id="6" dur="12000" fill="hold"/>
                                        <p:tgtEl>
                                          <p:spTgt spid="2"/>
                                        </p:tgtEl>
                                        <p:attrNameLst>
                                          <p:attrName>ppt_x</p:attrName>
                                          <p:attrName>ppt_y</p:attrName>
                                        </p:attrNameLst>
                                      </p:cBhvr>
                                      <p:rCtr x="1661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1501128"/>
      </p:ext>
    </p:extLst>
  </p:cSld>
  <p:clrMapOvr>
    <a:masterClrMapping/>
  </p:clrMapOvr>
  <mc:AlternateContent xmlns:mc="http://schemas.openxmlformats.org/markup-compatibility/2006" xmlns:p14="http://schemas.microsoft.com/office/powerpoint/2010/main">
    <mc:Choice Requires="p14">
      <p:transition spd="slow" p14:dur="2000" advClick="0" advTm="14000">
        <p14:prism isInverted="1"/>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2414 0 " pathEditMode="relative" rAng="0" ptsTypes="AA">
                                      <p:cBhvr>
                                        <p:cTn id="6" dur="12000" fill="hold"/>
                                        <p:tgtEl>
                                          <p:spTgt spid="2"/>
                                        </p:tgtEl>
                                        <p:attrNameLst>
                                          <p:attrName>ppt_x</p:attrName>
                                          <p:attrName>ppt_y</p:attrName>
                                        </p:attrNameLst>
                                      </p:cBhvr>
                                      <p:rCtr x="1619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577665614"/>
      </p:ext>
    </p:extLst>
  </p:cSld>
  <p:clrMapOvr>
    <a:masterClrMapping/>
  </p:clrMapOvr>
  <mc:AlternateContent xmlns:mc="http://schemas.openxmlformats.org/markup-compatibility/2006" xmlns:p14="http://schemas.microsoft.com/office/powerpoint/2010/main">
    <mc:Choice Requires="p14">
      <p:transition spd="slow" p14:dur="2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2577105117"/>
      </p:ext>
    </p:extLst>
  </p:cSld>
  <p:clrMapOvr>
    <a:masterClrMapping/>
  </p:clrMapOvr>
  <mc:AlternateContent xmlns:mc="http://schemas.openxmlformats.org/markup-compatibility/2006" xmlns:p14="http://schemas.microsoft.com/office/powerpoint/2010/main">
    <mc:Choice Requires="p14">
      <p:transition spd="slow" p14:dur="2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3468414" y="0"/>
            <a:ext cx="12612414"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79567346"/>
      </p:ext>
    </p:extLst>
  </p:cSld>
  <p:clrMapOvr>
    <a:masterClrMapping/>
  </p:clrMapOvr>
  <mc:AlternateContent xmlns:mc="http://schemas.openxmlformats.org/markup-compatibility/2006" xmlns:p14="http://schemas.microsoft.com/office/powerpoint/2010/main">
    <mc:Choice Requires="p14">
      <p:transition spd="slow" p14:dur="2000" advClick="0" advTm="14000">
        <p14:prism isInverted="1"/>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05556E-6 0 L 0.37882 0 " pathEditMode="relative" rAng="0" ptsTypes="AA">
                                      <p:cBhvr>
                                        <p:cTn id="6" dur="12000" fill="hold"/>
                                        <p:tgtEl>
                                          <p:spTgt spid="2"/>
                                        </p:tgtEl>
                                        <p:attrNameLst>
                                          <p:attrName>ppt_x</p:attrName>
                                          <p:attrName>ppt_y</p:attrName>
                                        </p:attrNameLst>
                                      </p:cBhvr>
                                      <p:rCtr x="1894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052"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smtClean="0">
                <a:solidFill>
                  <a:srgbClr val="993300"/>
                </a:solidFill>
                <a:cs typeface="Arial" charset="0"/>
              </a:rPr>
              <a:t>NEKOMERČNÁ  PREZENTÁCIA!</a:t>
            </a:r>
          </a:p>
        </p:txBody>
      </p:sp>
      <p:sp>
        <p:nvSpPr>
          <p:cNvPr id="11"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PRÉSENTATION NON-COMMERCIALE!</a:t>
            </a:r>
          </a:p>
        </p:txBody>
      </p:sp>
      <p:sp>
        <p:nvSpPr>
          <p:cNvPr id="9"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NICHTKOMMERZIELLE PRÄSENTATION!</a:t>
            </a:r>
          </a:p>
        </p:txBody>
      </p:sp>
      <p:sp>
        <p:nvSpPr>
          <p:cNvPr id="15"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NON-COMERCIAL  PRESENTACION!</a:t>
            </a:r>
          </a:p>
        </p:txBody>
      </p:sp>
      <p:sp>
        <p:nvSpPr>
          <p:cNvPr id="14"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NON-COMMERCIAL  PRESENTATION!</a:t>
            </a:r>
          </a:p>
        </p:txBody>
      </p:sp>
      <p:pic>
        <p:nvPicPr>
          <p:cNvPr id="3" name="Obrázo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1765284" y="440348"/>
            <a:ext cx="4492515" cy="6858000"/>
          </a:xfrm>
          <a:prstGeom prst="rect">
            <a:avLst/>
          </a:prstGeom>
          <a:effectLst>
            <a:outerShdw blurRad="50800" dist="38100" dir="2700000" algn="tl" rotWithShape="0">
              <a:schemeClr val="accent6">
                <a:lumMod val="50000"/>
                <a:alpha val="40000"/>
              </a:schemeClr>
            </a:outerShdw>
          </a:effectLst>
        </p:spPr>
      </p:pic>
      <p:sp>
        <p:nvSpPr>
          <p:cNvPr id="5" name="Obdĺžnik 4"/>
          <p:cNvSpPr/>
          <p:nvPr/>
        </p:nvSpPr>
        <p:spPr>
          <a:xfrm rot="20953575">
            <a:off x="2113666" y="4995631"/>
            <a:ext cx="254428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2919174" y="3174441"/>
            <a:ext cx="151682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53558">
            <a:off x="1199139" y="2147309"/>
            <a:ext cx="926857"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a:off x="4391432" y="2493935"/>
            <a:ext cx="963725" cy="400110"/>
          </a:xfrm>
          <a:prstGeom prst="rect">
            <a:avLst/>
          </a:prstGeom>
          <a:noFill/>
          <a:scene3d>
            <a:camera prst="orthographicFront">
              <a:rot lat="487432" lon="21003158" rev="20905738"/>
            </a:camera>
            <a:lightRig rig="threePt" dir="t"/>
          </a:scene3d>
        </p:spPr>
        <p:txBody>
          <a:bodyPr wrap="none" lIns="91440" tIns="45720" rIns="91440" bIns="45720">
            <a:spAutoFit/>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21315538">
            <a:off x="1834633" y="3833592"/>
            <a:ext cx="1495923"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8" name="Obdĺžnik 17"/>
          <p:cNvSpPr/>
          <p:nvPr/>
        </p:nvSpPr>
        <p:spPr>
          <a:xfrm rot="20641997">
            <a:off x="2817804" y="2252854"/>
            <a:ext cx="1334020"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9" name="Obdĺžnik 18"/>
          <p:cNvSpPr/>
          <p:nvPr/>
        </p:nvSpPr>
        <p:spPr>
          <a:xfrm rot="20674169">
            <a:off x="1218916" y="2976676"/>
            <a:ext cx="1107997" cy="400110"/>
          </a:xfrm>
          <a:prstGeom prst="rect">
            <a:avLst/>
          </a:prstGeom>
          <a:noFill/>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1" name="Obdĺžnik 20"/>
          <p:cNvSpPr/>
          <p:nvPr/>
        </p:nvSpPr>
        <p:spPr>
          <a:xfrm rot="470071">
            <a:off x="1333641" y="4567240"/>
            <a:ext cx="1010213"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23" name="Obdĺžnik 22"/>
          <p:cNvSpPr/>
          <p:nvPr/>
        </p:nvSpPr>
        <p:spPr>
          <a:xfrm rot="21346037">
            <a:off x="5400322" y="2972369"/>
            <a:ext cx="141737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24" name="Obdĺžnik 23"/>
          <p:cNvSpPr/>
          <p:nvPr/>
        </p:nvSpPr>
        <p:spPr>
          <a:xfrm rot="614318">
            <a:off x="5505273" y="4300200"/>
            <a:ext cx="1284454"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25" name="Obdĺžnik 24"/>
          <p:cNvSpPr/>
          <p:nvPr/>
        </p:nvSpPr>
        <p:spPr>
          <a:xfrm>
            <a:off x="3692905" y="5402428"/>
            <a:ext cx="177016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sp>
        <p:nvSpPr>
          <p:cNvPr id="26" name="Obdĺžnik 25"/>
          <p:cNvSpPr/>
          <p:nvPr/>
        </p:nvSpPr>
        <p:spPr>
          <a:xfrm rot="313571">
            <a:off x="5751933" y="2160559"/>
            <a:ext cx="1047082"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27" name="Obdĺžnik 26"/>
          <p:cNvSpPr/>
          <p:nvPr/>
        </p:nvSpPr>
        <p:spPr>
          <a:xfrm rot="21417512">
            <a:off x="3409249" y="4154273"/>
            <a:ext cx="1675459"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solidFill>
                    <a:schemeClr val="accent6">
                      <a:lumMod val="40000"/>
                      <a:lumOff val="6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solidFill>
                  <a:schemeClr val="accent6">
                    <a:lumMod val="40000"/>
                    <a:lumOff val="6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9" name="Obdĺžnik 28"/>
          <p:cNvSpPr/>
          <p:nvPr/>
        </p:nvSpPr>
        <p:spPr>
          <a:xfrm>
            <a:off x="4991291" y="4795576"/>
            <a:ext cx="79239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72294" y="251830"/>
            <a:ext cx="1654513" cy="1224340"/>
          </a:xfrm>
          <a:prstGeom prst="rect">
            <a:avLst/>
          </a:prstGeom>
          <a:effectLst>
            <a:innerShdw blurRad="63500" dist="50800" dir="2700000">
              <a:prstClr val="black">
                <a:alpha val="50000"/>
              </a:prstClr>
            </a:innerShdw>
          </a:effectLst>
        </p:spPr>
      </p:pic>
      <p:sp>
        <p:nvSpPr>
          <p:cNvPr id="20" name="Obdĺžnik 19"/>
          <p:cNvSpPr/>
          <p:nvPr/>
        </p:nvSpPr>
        <p:spPr>
          <a:xfrm rot="20903409">
            <a:off x="7774595" y="5763442"/>
            <a:ext cx="849913" cy="538609"/>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Steve</a:t>
            </a:r>
          </a:p>
          <a:p>
            <a:pPr algn="ctr"/>
            <a:r>
              <a:rPr lang="sk-SK" sz="11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(2015)</a:t>
            </a:r>
            <a:endParaRPr lang="sk-SK" sz="11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pic>
        <p:nvPicPr>
          <p:cNvPr id="2" name="Obrázok 1"/>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7" name="Obdĺžnik 6"/>
          <p:cNvSpPr/>
          <p:nvPr/>
        </p:nvSpPr>
        <p:spPr>
          <a:xfrm>
            <a:off x="719999" y="6105160"/>
            <a:ext cx="6583084" cy="369332"/>
          </a:xfrm>
          <a:prstGeom prst="rect">
            <a:avLst/>
          </a:prstGeom>
          <a:noFill/>
        </p:spPr>
        <p:txBody>
          <a:bodyPr wrap="none" lIns="91440" tIns="45720" rIns="91440" bIns="45720">
            <a:spAutoFit/>
          </a:bodyPr>
          <a:lstStyle/>
          <a:p>
            <a:pPr algn="ctr"/>
            <a:r>
              <a:rPr lang="en-US" b="1">
                <a:ln w="1905"/>
                <a:solidFill>
                  <a:schemeClr val="accent6">
                    <a:lumMod val="60000"/>
                    <a:lumOff val="40000"/>
                  </a:schemeClr>
                </a:solidFill>
                <a:effectLst>
                  <a:innerShdw blurRad="69850" dist="43180" dir="5400000">
                    <a:srgbClr val="000000">
                      <a:alpha val="65000"/>
                    </a:srgbClr>
                  </a:innerShdw>
                </a:effectLst>
              </a:rPr>
              <a:t>Thank you very much </a:t>
            </a:r>
            <a:r>
              <a:rPr lang="en-US" b="1" smtClean="0">
                <a:ln w="1905"/>
                <a:solidFill>
                  <a:schemeClr val="accent6">
                    <a:lumMod val="60000"/>
                    <a:lumOff val="40000"/>
                  </a:schemeClr>
                </a:solidFill>
                <a:effectLst>
                  <a:innerShdw blurRad="69850" dist="43180" dir="5400000">
                    <a:srgbClr val="000000">
                      <a:alpha val="65000"/>
                    </a:srgbClr>
                  </a:innerShdw>
                </a:effectLst>
              </a:rPr>
              <a:t>my</a:t>
            </a:r>
            <a:r>
              <a:rPr lang="sk-SK" b="1" smtClean="0">
                <a:ln w="1905"/>
                <a:solidFill>
                  <a:schemeClr val="accent6">
                    <a:lumMod val="60000"/>
                    <a:lumOff val="40000"/>
                  </a:schemeClr>
                </a:solidFill>
                <a:effectLst>
                  <a:innerShdw blurRad="69850" dist="43180" dir="5400000">
                    <a:srgbClr val="000000">
                      <a:alpha val="65000"/>
                    </a:srgbClr>
                  </a:innerShdw>
                </a:effectLst>
              </a:rPr>
              <a:t> dear</a:t>
            </a:r>
            <a:r>
              <a:rPr lang="en-US" b="1" smtClean="0">
                <a:ln w="1905"/>
                <a:solidFill>
                  <a:schemeClr val="accent6">
                    <a:lumMod val="60000"/>
                    <a:lumOff val="40000"/>
                  </a:schemeClr>
                </a:solidFill>
                <a:effectLst>
                  <a:innerShdw blurRad="69850" dist="43180" dir="5400000">
                    <a:srgbClr val="000000">
                      <a:alpha val="65000"/>
                    </a:srgbClr>
                  </a:innerShdw>
                </a:effectLst>
              </a:rPr>
              <a:t> friend</a:t>
            </a:r>
            <a:r>
              <a:rPr lang="sk-SK" b="1" smtClean="0">
                <a:ln w="1905"/>
                <a:solidFill>
                  <a:schemeClr val="accent6">
                    <a:lumMod val="60000"/>
                    <a:lumOff val="40000"/>
                  </a:schemeClr>
                </a:solidFill>
                <a:effectLst>
                  <a:innerShdw blurRad="69850" dist="43180" dir="5400000">
                    <a:srgbClr val="000000">
                      <a:alpha val="65000"/>
                    </a:srgbClr>
                  </a:innerShdw>
                </a:effectLst>
              </a:rPr>
              <a:t>s</a:t>
            </a:r>
            <a:r>
              <a:rPr lang="en-US" b="1" smtClean="0">
                <a:ln w="1905"/>
                <a:solidFill>
                  <a:schemeClr val="accent6">
                    <a:lumMod val="60000"/>
                    <a:lumOff val="40000"/>
                  </a:schemeClr>
                </a:solidFill>
                <a:effectLst>
                  <a:innerShdw blurRad="69850" dist="43180" dir="5400000">
                    <a:srgbClr val="000000">
                      <a:alpha val="65000"/>
                    </a:srgbClr>
                  </a:innerShdw>
                </a:effectLst>
              </a:rPr>
              <a:t> </a:t>
            </a:r>
            <a:r>
              <a:rPr lang="en-US" b="1">
                <a:ln w="1905"/>
                <a:solidFill>
                  <a:schemeClr val="accent6">
                    <a:lumMod val="60000"/>
                    <a:lumOff val="40000"/>
                  </a:schemeClr>
                </a:solidFill>
                <a:effectLst>
                  <a:innerShdw blurRad="69850" dist="43180" dir="5400000">
                    <a:srgbClr val="000000">
                      <a:alpha val="65000"/>
                    </a:srgbClr>
                  </a:innerShdw>
                </a:effectLst>
              </a:rPr>
              <a:t>for help with the </a:t>
            </a:r>
            <a:r>
              <a:rPr lang="en-US" b="1" smtClean="0">
                <a:ln w="1905"/>
                <a:solidFill>
                  <a:schemeClr val="accent6">
                    <a:lumMod val="60000"/>
                    <a:lumOff val="40000"/>
                  </a:schemeClr>
                </a:solidFill>
                <a:effectLst>
                  <a:innerShdw blurRad="69850" dist="43180" dir="5400000">
                    <a:srgbClr val="000000">
                      <a:alpha val="65000"/>
                    </a:srgbClr>
                  </a:innerShdw>
                </a:effectLst>
              </a:rPr>
              <a:t>translation.</a:t>
            </a:r>
            <a:endParaRPr lang="sk-SK" b="1" cap="none" spc="0">
              <a:ln w="1905"/>
              <a:solidFill>
                <a:schemeClr val="accent6">
                  <a:lumMod val="60000"/>
                  <a:lumOff val="40000"/>
                </a:schemeClr>
              </a:solidFill>
              <a:effectLst>
                <a:innerShdw blurRad="69850" dist="43180" dir="5400000">
                  <a:srgbClr val="000000">
                    <a:alpha val="65000"/>
                  </a:srgbClr>
                </a:innerShdw>
              </a:effectLst>
            </a:endParaRPr>
          </a:p>
        </p:txBody>
      </p:sp>
      <p:sp>
        <p:nvSpPr>
          <p:cNvPr id="30" name="Obdĺžnik 29"/>
          <p:cNvSpPr/>
          <p:nvPr/>
        </p:nvSpPr>
        <p:spPr>
          <a:xfrm rot="253558">
            <a:off x="4666109" y="3534455"/>
            <a:ext cx="171399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31" name="Obdĺžnik 30"/>
          <p:cNvSpPr/>
          <p:nvPr/>
        </p:nvSpPr>
        <p:spPr>
          <a:xfrm rot="20991417">
            <a:off x="5825072" y="5163398"/>
            <a:ext cx="116730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lvl="0" algn="ctr" rtl="1"/>
            <a:r>
              <a:rPr lang="he-IL" sz="2000" b="1">
                <a:ln w="12700">
                  <a:solidFill>
                    <a:srgbClr val="F79646">
                      <a:lumMod val="60000"/>
                      <a:lumOff val="40000"/>
                    </a:srgbClr>
                  </a:solidFill>
                  <a:prstDash val="solid"/>
                </a:ln>
                <a:solidFill>
                  <a:srgbClr val="F79646">
                    <a:lumMod val="40000"/>
                    <a:lumOff val="60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solidFill>
                  <a:srgbClr val="F79646">
                    <a:lumMod val="60000"/>
                    <a:lumOff val="40000"/>
                  </a:srgbClr>
                </a:solidFill>
                <a:prstDash val="solid"/>
              </a:ln>
              <a:solidFill>
                <a:srgbClr val="F79646">
                  <a:lumMod val="40000"/>
                  <a:lumOff val="60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294155125"/>
      </p:ext>
    </p:extLst>
  </p:cSld>
  <p:clrMapOvr>
    <a:masterClrMapping/>
  </p:clrMapOvr>
  <mc:AlternateContent xmlns:mc="http://schemas.openxmlformats.org/markup-compatibility/2006" xmlns:p14="http://schemas.microsoft.com/office/powerpoint/2010/main">
    <mc:Choice Requires="p14">
      <p:transition spd="slow" p14:dur="4000" advClick="0" advTm="21000">
        <p14:vortex dir="r"/>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fltVal val="0"/>
                                          </p:val>
                                        </p:tav>
                                        <p:tav tm="100000">
                                          <p:val>
                                            <p:strVal val="#ppt_w"/>
                                          </p:val>
                                        </p:tav>
                                      </p:tavLst>
                                    </p:anim>
                                    <p:anim calcmode="lin" valueType="num">
                                      <p:cBhvr>
                                        <p:cTn id="8" dur="4000" fill="hold"/>
                                        <p:tgtEl>
                                          <p:spTgt spid="7"/>
                                        </p:tgtEl>
                                        <p:attrNameLst>
                                          <p:attrName>ppt_h</p:attrName>
                                        </p:attrNameLst>
                                      </p:cBhvr>
                                      <p:tavLst>
                                        <p:tav tm="0">
                                          <p:val>
                                            <p:fltVal val="0"/>
                                          </p:val>
                                        </p:tav>
                                        <p:tav tm="100000">
                                          <p:val>
                                            <p:strVal val="#ppt_h"/>
                                          </p:val>
                                        </p:tav>
                                      </p:tavLst>
                                    </p:anim>
                                    <p:animEffect transition="in" filter="fade">
                                      <p:cBhvr>
                                        <p:cTn id="9" dur="4000"/>
                                        <p:tgtEl>
                                          <p:spTgt spid="7"/>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2052"/>
                                        </p:tgtEl>
                                        <p:attrNameLst>
                                          <p:attrName>style.visibility</p:attrName>
                                        </p:attrNameLst>
                                      </p:cBhvr>
                                      <p:to>
                                        <p:strVal val="visible"/>
                                      </p:to>
                                    </p:set>
                                    <p:animEffect transition="in" filter="fade">
                                      <p:cBhvr>
                                        <p:cTn id="12" dur="1500"/>
                                        <p:tgtEl>
                                          <p:spTgt spid="2052"/>
                                        </p:tgtEl>
                                      </p:cBhvr>
                                    </p:animEffect>
                                    <p:anim calcmode="lin" valueType="num">
                                      <p:cBhvr>
                                        <p:cTn id="13" dur="1500" fill="hold"/>
                                        <p:tgtEl>
                                          <p:spTgt spid="2052"/>
                                        </p:tgtEl>
                                        <p:attrNameLst>
                                          <p:attrName>ppt_x</p:attrName>
                                        </p:attrNameLst>
                                      </p:cBhvr>
                                      <p:tavLst>
                                        <p:tav tm="0">
                                          <p:val>
                                            <p:strVal val="#ppt_x"/>
                                          </p:val>
                                        </p:tav>
                                        <p:tav tm="100000">
                                          <p:val>
                                            <p:strVal val="#ppt_x"/>
                                          </p:val>
                                        </p:tav>
                                      </p:tavLst>
                                    </p:anim>
                                    <p:anim calcmode="lin" valueType="num">
                                      <p:cBhvr>
                                        <p:cTn id="14" dur="1500" fill="hold"/>
                                        <p:tgtEl>
                                          <p:spTgt spid="2052"/>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1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 calcmode="lin" valueType="num">
                                      <p:cBhvr>
                                        <p:cTn id="19" dur="1000" fill="hold"/>
                                        <p:tgtEl>
                                          <p:spTgt spid="13"/>
                                        </p:tgtEl>
                                        <p:attrNameLst>
                                          <p:attrName>style.rotation</p:attrName>
                                        </p:attrNameLst>
                                      </p:cBhvr>
                                      <p:tavLst>
                                        <p:tav tm="0">
                                          <p:val>
                                            <p:fltVal val="90"/>
                                          </p:val>
                                        </p:tav>
                                        <p:tav tm="100000">
                                          <p:val>
                                            <p:fltVal val="0"/>
                                          </p:val>
                                        </p:tav>
                                      </p:tavLst>
                                    </p:anim>
                                    <p:animEffect transition="in" filter="fade">
                                      <p:cBhvr>
                                        <p:cTn id="20" dur="1000"/>
                                        <p:tgtEl>
                                          <p:spTgt spid="13"/>
                                        </p:tgtEl>
                                      </p:cBhvr>
                                    </p:animEffect>
                                  </p:childTnLst>
                                </p:cTn>
                              </p:par>
                              <p:par>
                                <p:cTn id="21" presetID="31" presetClass="entr" presetSubtype="0" fill="hold" grpId="0" nodeType="withEffect">
                                  <p:stCondLst>
                                    <p:cond delay="20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1000" fill="hold"/>
                                        <p:tgtEl>
                                          <p:spTgt spid="18"/>
                                        </p:tgtEl>
                                        <p:attrNameLst>
                                          <p:attrName>ppt_w</p:attrName>
                                        </p:attrNameLst>
                                      </p:cBhvr>
                                      <p:tavLst>
                                        <p:tav tm="0">
                                          <p:val>
                                            <p:fltVal val="0"/>
                                          </p:val>
                                        </p:tav>
                                        <p:tav tm="100000">
                                          <p:val>
                                            <p:strVal val="#ppt_w"/>
                                          </p:val>
                                        </p:tav>
                                      </p:tavLst>
                                    </p:anim>
                                    <p:anim calcmode="lin" valueType="num">
                                      <p:cBhvr>
                                        <p:cTn id="24" dur="1000" fill="hold"/>
                                        <p:tgtEl>
                                          <p:spTgt spid="18"/>
                                        </p:tgtEl>
                                        <p:attrNameLst>
                                          <p:attrName>ppt_h</p:attrName>
                                        </p:attrNameLst>
                                      </p:cBhvr>
                                      <p:tavLst>
                                        <p:tav tm="0">
                                          <p:val>
                                            <p:fltVal val="0"/>
                                          </p:val>
                                        </p:tav>
                                        <p:tav tm="100000">
                                          <p:val>
                                            <p:strVal val="#ppt_h"/>
                                          </p:val>
                                        </p:tav>
                                      </p:tavLst>
                                    </p:anim>
                                    <p:anim calcmode="lin" valueType="num">
                                      <p:cBhvr>
                                        <p:cTn id="25" dur="1000" fill="hold"/>
                                        <p:tgtEl>
                                          <p:spTgt spid="18"/>
                                        </p:tgtEl>
                                        <p:attrNameLst>
                                          <p:attrName>style.rotation</p:attrName>
                                        </p:attrNameLst>
                                      </p:cBhvr>
                                      <p:tavLst>
                                        <p:tav tm="0">
                                          <p:val>
                                            <p:fltVal val="90"/>
                                          </p:val>
                                        </p:tav>
                                        <p:tav tm="100000">
                                          <p:val>
                                            <p:fltVal val="0"/>
                                          </p:val>
                                        </p:tav>
                                      </p:tavLst>
                                    </p:anim>
                                    <p:animEffect transition="in" filter="fade">
                                      <p:cBhvr>
                                        <p:cTn id="26" dur="1000"/>
                                        <p:tgtEl>
                                          <p:spTgt spid="18"/>
                                        </p:tgtEl>
                                      </p:cBhvr>
                                    </p:animEffect>
                                  </p:childTnLst>
                                </p:cTn>
                              </p:par>
                              <p:par>
                                <p:cTn id="27" presetID="31" presetClass="entr" presetSubtype="0" fill="hold" grpId="0" nodeType="withEffect">
                                  <p:stCondLst>
                                    <p:cond delay="2500"/>
                                  </p:stCondLst>
                                  <p:childTnLst>
                                    <p:set>
                                      <p:cBhvr>
                                        <p:cTn id="28" dur="1" fill="hold">
                                          <p:stCondLst>
                                            <p:cond delay="0"/>
                                          </p:stCondLst>
                                        </p:cTn>
                                        <p:tgtEl>
                                          <p:spTgt spid="26"/>
                                        </p:tgtEl>
                                        <p:attrNameLst>
                                          <p:attrName>style.visibility</p:attrName>
                                        </p:attrNameLst>
                                      </p:cBhvr>
                                      <p:to>
                                        <p:strVal val="visible"/>
                                      </p:to>
                                    </p:set>
                                    <p:anim calcmode="lin" valueType="num">
                                      <p:cBhvr>
                                        <p:cTn id="29" dur="1000" fill="hold"/>
                                        <p:tgtEl>
                                          <p:spTgt spid="26"/>
                                        </p:tgtEl>
                                        <p:attrNameLst>
                                          <p:attrName>ppt_w</p:attrName>
                                        </p:attrNameLst>
                                      </p:cBhvr>
                                      <p:tavLst>
                                        <p:tav tm="0">
                                          <p:val>
                                            <p:fltVal val="0"/>
                                          </p:val>
                                        </p:tav>
                                        <p:tav tm="100000">
                                          <p:val>
                                            <p:strVal val="#ppt_w"/>
                                          </p:val>
                                        </p:tav>
                                      </p:tavLst>
                                    </p:anim>
                                    <p:anim calcmode="lin" valueType="num">
                                      <p:cBhvr>
                                        <p:cTn id="30" dur="1000" fill="hold"/>
                                        <p:tgtEl>
                                          <p:spTgt spid="26"/>
                                        </p:tgtEl>
                                        <p:attrNameLst>
                                          <p:attrName>ppt_h</p:attrName>
                                        </p:attrNameLst>
                                      </p:cBhvr>
                                      <p:tavLst>
                                        <p:tav tm="0">
                                          <p:val>
                                            <p:fltVal val="0"/>
                                          </p:val>
                                        </p:tav>
                                        <p:tav tm="100000">
                                          <p:val>
                                            <p:strVal val="#ppt_h"/>
                                          </p:val>
                                        </p:tav>
                                      </p:tavLst>
                                    </p:anim>
                                    <p:anim calcmode="lin" valueType="num">
                                      <p:cBhvr>
                                        <p:cTn id="31" dur="1000" fill="hold"/>
                                        <p:tgtEl>
                                          <p:spTgt spid="26"/>
                                        </p:tgtEl>
                                        <p:attrNameLst>
                                          <p:attrName>style.rotation</p:attrName>
                                        </p:attrNameLst>
                                      </p:cBhvr>
                                      <p:tavLst>
                                        <p:tav tm="0">
                                          <p:val>
                                            <p:fltVal val="90"/>
                                          </p:val>
                                        </p:tav>
                                        <p:tav tm="100000">
                                          <p:val>
                                            <p:fltVal val="0"/>
                                          </p:val>
                                        </p:tav>
                                      </p:tavLst>
                                    </p:anim>
                                    <p:animEffect transition="in" filter="fade">
                                      <p:cBhvr>
                                        <p:cTn id="32" dur="1000"/>
                                        <p:tgtEl>
                                          <p:spTgt spid="26"/>
                                        </p:tgtEl>
                                      </p:cBhvr>
                                    </p:animEffect>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500"/>
                                        <p:tgtEl>
                                          <p:spTgt spid="11"/>
                                        </p:tgtEl>
                                      </p:cBhvr>
                                    </p:animEffect>
                                    <p:anim calcmode="lin" valueType="num">
                                      <p:cBhvr>
                                        <p:cTn id="37" dur="1500" fill="hold"/>
                                        <p:tgtEl>
                                          <p:spTgt spid="11"/>
                                        </p:tgtEl>
                                        <p:attrNameLst>
                                          <p:attrName>ppt_x</p:attrName>
                                        </p:attrNameLst>
                                      </p:cBhvr>
                                      <p:tavLst>
                                        <p:tav tm="0">
                                          <p:val>
                                            <p:strVal val="#ppt_x"/>
                                          </p:val>
                                        </p:tav>
                                        <p:tav tm="100000">
                                          <p:val>
                                            <p:strVal val="#ppt_x"/>
                                          </p:val>
                                        </p:tav>
                                      </p:tavLst>
                                    </p:anim>
                                    <p:anim calcmode="lin" valueType="num">
                                      <p:cBhvr>
                                        <p:cTn id="38" dur="1500" fill="hold"/>
                                        <p:tgtEl>
                                          <p:spTgt spid="11"/>
                                        </p:tgtEl>
                                        <p:attrNameLst>
                                          <p:attrName>ppt_y</p:attrName>
                                        </p:attrNameLst>
                                      </p:cBhvr>
                                      <p:tavLst>
                                        <p:tav tm="0">
                                          <p:val>
                                            <p:strVal val="#ppt_y+.1"/>
                                          </p:val>
                                        </p:tav>
                                        <p:tav tm="100000">
                                          <p:val>
                                            <p:strVal val="#ppt_y"/>
                                          </p:val>
                                        </p:tav>
                                      </p:tavLst>
                                    </p:anim>
                                  </p:childTnLst>
                                </p:cTn>
                              </p:par>
                              <p:par>
                                <p:cTn id="39" presetID="31" presetClass="entr" presetSubtype="0" fill="hold" grpId="0" nodeType="withEffect">
                                  <p:stCondLst>
                                    <p:cond delay="500"/>
                                  </p:stCondLst>
                                  <p:childTnLst>
                                    <p:set>
                                      <p:cBhvr>
                                        <p:cTn id="40" dur="1" fill="hold">
                                          <p:stCondLst>
                                            <p:cond delay="0"/>
                                          </p:stCondLst>
                                        </p:cTn>
                                        <p:tgtEl>
                                          <p:spTgt spid="16"/>
                                        </p:tgtEl>
                                        <p:attrNameLst>
                                          <p:attrName>style.visibility</p:attrName>
                                        </p:attrNameLst>
                                      </p:cBhvr>
                                      <p:to>
                                        <p:strVal val="visible"/>
                                      </p:to>
                                    </p:set>
                                    <p:anim calcmode="lin" valueType="num">
                                      <p:cBhvr>
                                        <p:cTn id="41" dur="1000" fill="hold"/>
                                        <p:tgtEl>
                                          <p:spTgt spid="16"/>
                                        </p:tgtEl>
                                        <p:attrNameLst>
                                          <p:attrName>ppt_w</p:attrName>
                                        </p:attrNameLst>
                                      </p:cBhvr>
                                      <p:tavLst>
                                        <p:tav tm="0">
                                          <p:val>
                                            <p:fltVal val="0"/>
                                          </p:val>
                                        </p:tav>
                                        <p:tav tm="100000">
                                          <p:val>
                                            <p:strVal val="#ppt_w"/>
                                          </p:val>
                                        </p:tav>
                                      </p:tavLst>
                                    </p:anim>
                                    <p:anim calcmode="lin" valueType="num">
                                      <p:cBhvr>
                                        <p:cTn id="42" dur="1000" fill="hold"/>
                                        <p:tgtEl>
                                          <p:spTgt spid="16"/>
                                        </p:tgtEl>
                                        <p:attrNameLst>
                                          <p:attrName>ppt_h</p:attrName>
                                        </p:attrNameLst>
                                      </p:cBhvr>
                                      <p:tavLst>
                                        <p:tav tm="0">
                                          <p:val>
                                            <p:fltVal val="0"/>
                                          </p:val>
                                        </p:tav>
                                        <p:tav tm="100000">
                                          <p:val>
                                            <p:strVal val="#ppt_h"/>
                                          </p:val>
                                        </p:tav>
                                      </p:tavLst>
                                    </p:anim>
                                    <p:anim calcmode="lin" valueType="num">
                                      <p:cBhvr>
                                        <p:cTn id="43" dur="1000" fill="hold"/>
                                        <p:tgtEl>
                                          <p:spTgt spid="16"/>
                                        </p:tgtEl>
                                        <p:attrNameLst>
                                          <p:attrName>style.rotation</p:attrName>
                                        </p:attrNameLst>
                                      </p:cBhvr>
                                      <p:tavLst>
                                        <p:tav tm="0">
                                          <p:val>
                                            <p:fltVal val="90"/>
                                          </p:val>
                                        </p:tav>
                                        <p:tav tm="100000">
                                          <p:val>
                                            <p:fltVal val="0"/>
                                          </p:val>
                                        </p:tav>
                                      </p:tavLst>
                                    </p:anim>
                                    <p:animEffect transition="in" filter="fade">
                                      <p:cBhvr>
                                        <p:cTn id="44" dur="1000"/>
                                        <p:tgtEl>
                                          <p:spTgt spid="16"/>
                                        </p:tgtEl>
                                      </p:cBhvr>
                                    </p:animEffect>
                                  </p:childTnLst>
                                </p:cTn>
                              </p:par>
                              <p:par>
                                <p:cTn id="45" presetID="31" presetClass="entr" presetSubtype="0" fill="hold" grpId="0" nodeType="withEffect">
                                  <p:stCondLst>
                                    <p:cond delay="1000"/>
                                  </p:stCondLst>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ppt_w</p:attrName>
                                        </p:attrNameLst>
                                      </p:cBhvr>
                                      <p:tavLst>
                                        <p:tav tm="0">
                                          <p:val>
                                            <p:fltVal val="0"/>
                                          </p:val>
                                        </p:tav>
                                        <p:tav tm="100000">
                                          <p:val>
                                            <p:strVal val="#ppt_w"/>
                                          </p:val>
                                        </p:tav>
                                      </p:tavLst>
                                    </p:anim>
                                    <p:anim calcmode="lin" valueType="num">
                                      <p:cBhvr>
                                        <p:cTn id="48" dur="1000" fill="hold"/>
                                        <p:tgtEl>
                                          <p:spTgt spid="19"/>
                                        </p:tgtEl>
                                        <p:attrNameLst>
                                          <p:attrName>ppt_h</p:attrName>
                                        </p:attrNameLst>
                                      </p:cBhvr>
                                      <p:tavLst>
                                        <p:tav tm="0">
                                          <p:val>
                                            <p:fltVal val="0"/>
                                          </p:val>
                                        </p:tav>
                                        <p:tav tm="100000">
                                          <p:val>
                                            <p:strVal val="#ppt_h"/>
                                          </p:val>
                                        </p:tav>
                                      </p:tavLst>
                                    </p:anim>
                                    <p:anim calcmode="lin" valueType="num">
                                      <p:cBhvr>
                                        <p:cTn id="49" dur="1000" fill="hold"/>
                                        <p:tgtEl>
                                          <p:spTgt spid="19"/>
                                        </p:tgtEl>
                                        <p:attrNameLst>
                                          <p:attrName>style.rotation</p:attrName>
                                        </p:attrNameLst>
                                      </p:cBhvr>
                                      <p:tavLst>
                                        <p:tav tm="0">
                                          <p:val>
                                            <p:fltVal val="90"/>
                                          </p:val>
                                        </p:tav>
                                        <p:tav tm="100000">
                                          <p:val>
                                            <p:fltVal val="0"/>
                                          </p:val>
                                        </p:tav>
                                      </p:tavLst>
                                    </p:anim>
                                    <p:animEffect transition="in" filter="fade">
                                      <p:cBhvr>
                                        <p:cTn id="50" dur="1000"/>
                                        <p:tgtEl>
                                          <p:spTgt spid="19"/>
                                        </p:tgtEl>
                                      </p:cBhvr>
                                    </p:animEffect>
                                  </p:childTnLst>
                                </p:cTn>
                              </p:par>
                              <p:par>
                                <p:cTn id="51" presetID="31" presetClass="entr" presetSubtype="0" fill="hold" grpId="0" nodeType="withEffect">
                                  <p:stCondLst>
                                    <p:cond delay="1500"/>
                                  </p:stCondLst>
                                  <p:childTnLst>
                                    <p:set>
                                      <p:cBhvr>
                                        <p:cTn id="52" dur="1" fill="hold">
                                          <p:stCondLst>
                                            <p:cond delay="0"/>
                                          </p:stCondLst>
                                        </p:cTn>
                                        <p:tgtEl>
                                          <p:spTgt spid="12"/>
                                        </p:tgtEl>
                                        <p:attrNameLst>
                                          <p:attrName>style.visibility</p:attrName>
                                        </p:attrNameLst>
                                      </p:cBhvr>
                                      <p:to>
                                        <p:strVal val="visible"/>
                                      </p:to>
                                    </p:set>
                                    <p:anim calcmode="lin" valueType="num">
                                      <p:cBhvr>
                                        <p:cTn id="53" dur="1000" fill="hold"/>
                                        <p:tgtEl>
                                          <p:spTgt spid="12"/>
                                        </p:tgtEl>
                                        <p:attrNameLst>
                                          <p:attrName>ppt_w</p:attrName>
                                        </p:attrNameLst>
                                      </p:cBhvr>
                                      <p:tavLst>
                                        <p:tav tm="0">
                                          <p:val>
                                            <p:fltVal val="0"/>
                                          </p:val>
                                        </p:tav>
                                        <p:tav tm="100000">
                                          <p:val>
                                            <p:strVal val="#ppt_w"/>
                                          </p:val>
                                        </p:tav>
                                      </p:tavLst>
                                    </p:anim>
                                    <p:anim calcmode="lin" valueType="num">
                                      <p:cBhvr>
                                        <p:cTn id="54" dur="1000" fill="hold"/>
                                        <p:tgtEl>
                                          <p:spTgt spid="12"/>
                                        </p:tgtEl>
                                        <p:attrNameLst>
                                          <p:attrName>ppt_h</p:attrName>
                                        </p:attrNameLst>
                                      </p:cBhvr>
                                      <p:tavLst>
                                        <p:tav tm="0">
                                          <p:val>
                                            <p:fltVal val="0"/>
                                          </p:val>
                                        </p:tav>
                                        <p:tav tm="100000">
                                          <p:val>
                                            <p:strVal val="#ppt_h"/>
                                          </p:val>
                                        </p:tav>
                                      </p:tavLst>
                                    </p:anim>
                                    <p:anim calcmode="lin" valueType="num">
                                      <p:cBhvr>
                                        <p:cTn id="55" dur="1000" fill="hold"/>
                                        <p:tgtEl>
                                          <p:spTgt spid="12"/>
                                        </p:tgtEl>
                                        <p:attrNameLst>
                                          <p:attrName>style.rotation</p:attrName>
                                        </p:attrNameLst>
                                      </p:cBhvr>
                                      <p:tavLst>
                                        <p:tav tm="0">
                                          <p:val>
                                            <p:fltVal val="90"/>
                                          </p:val>
                                        </p:tav>
                                        <p:tav tm="100000">
                                          <p:val>
                                            <p:fltVal val="0"/>
                                          </p:val>
                                        </p:tav>
                                      </p:tavLst>
                                    </p:anim>
                                    <p:animEffect transition="in" filter="fade">
                                      <p:cBhvr>
                                        <p:cTn id="56" dur="1000"/>
                                        <p:tgtEl>
                                          <p:spTgt spid="12"/>
                                        </p:tgtEl>
                                      </p:cBhvr>
                                    </p:animEffect>
                                  </p:childTnLst>
                                </p:cTn>
                              </p:par>
                            </p:childTnLst>
                          </p:cTn>
                        </p:par>
                        <p:par>
                          <p:cTn id="57" fill="hold">
                            <p:stCondLst>
                              <p:cond delay="6500"/>
                            </p:stCondLst>
                            <p:childTnLst>
                              <p:par>
                                <p:cTn id="58" presetID="42" presetClass="entr" presetSubtype="0" fill="hold" grpId="0"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1500"/>
                                        <p:tgtEl>
                                          <p:spTgt spid="9"/>
                                        </p:tgtEl>
                                      </p:cBhvr>
                                    </p:animEffect>
                                    <p:anim calcmode="lin" valueType="num">
                                      <p:cBhvr>
                                        <p:cTn id="61" dur="1500" fill="hold"/>
                                        <p:tgtEl>
                                          <p:spTgt spid="9"/>
                                        </p:tgtEl>
                                        <p:attrNameLst>
                                          <p:attrName>ppt_x</p:attrName>
                                        </p:attrNameLst>
                                      </p:cBhvr>
                                      <p:tavLst>
                                        <p:tav tm="0">
                                          <p:val>
                                            <p:strVal val="#ppt_x"/>
                                          </p:val>
                                        </p:tav>
                                        <p:tav tm="100000">
                                          <p:val>
                                            <p:strVal val="#ppt_x"/>
                                          </p:val>
                                        </p:tav>
                                      </p:tavLst>
                                    </p:anim>
                                    <p:anim calcmode="lin" valueType="num">
                                      <p:cBhvr>
                                        <p:cTn id="62" dur="1500" fill="hold"/>
                                        <p:tgtEl>
                                          <p:spTgt spid="9"/>
                                        </p:tgtEl>
                                        <p:attrNameLst>
                                          <p:attrName>ppt_y</p:attrName>
                                        </p:attrNameLst>
                                      </p:cBhvr>
                                      <p:tavLst>
                                        <p:tav tm="0">
                                          <p:val>
                                            <p:strVal val="#ppt_y+.1"/>
                                          </p:val>
                                        </p:tav>
                                        <p:tav tm="100000">
                                          <p:val>
                                            <p:strVal val="#ppt_y"/>
                                          </p:val>
                                        </p:tav>
                                      </p:tavLst>
                                    </p:anim>
                                  </p:childTnLst>
                                </p:cTn>
                              </p:par>
                              <p:par>
                                <p:cTn id="63" presetID="31" presetClass="entr" presetSubtype="0"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p:cTn id="65" dur="1000" fill="hold"/>
                                        <p:tgtEl>
                                          <p:spTgt spid="23"/>
                                        </p:tgtEl>
                                        <p:attrNameLst>
                                          <p:attrName>ppt_w</p:attrName>
                                        </p:attrNameLst>
                                      </p:cBhvr>
                                      <p:tavLst>
                                        <p:tav tm="0">
                                          <p:val>
                                            <p:fltVal val="0"/>
                                          </p:val>
                                        </p:tav>
                                        <p:tav tm="100000">
                                          <p:val>
                                            <p:strVal val="#ppt_w"/>
                                          </p:val>
                                        </p:tav>
                                      </p:tavLst>
                                    </p:anim>
                                    <p:anim calcmode="lin" valueType="num">
                                      <p:cBhvr>
                                        <p:cTn id="66" dur="1000" fill="hold"/>
                                        <p:tgtEl>
                                          <p:spTgt spid="23"/>
                                        </p:tgtEl>
                                        <p:attrNameLst>
                                          <p:attrName>ppt_h</p:attrName>
                                        </p:attrNameLst>
                                      </p:cBhvr>
                                      <p:tavLst>
                                        <p:tav tm="0">
                                          <p:val>
                                            <p:fltVal val="0"/>
                                          </p:val>
                                        </p:tav>
                                        <p:tav tm="100000">
                                          <p:val>
                                            <p:strVal val="#ppt_h"/>
                                          </p:val>
                                        </p:tav>
                                      </p:tavLst>
                                    </p:anim>
                                    <p:anim calcmode="lin" valueType="num">
                                      <p:cBhvr>
                                        <p:cTn id="67" dur="1000" fill="hold"/>
                                        <p:tgtEl>
                                          <p:spTgt spid="23"/>
                                        </p:tgtEl>
                                        <p:attrNameLst>
                                          <p:attrName>style.rotation</p:attrName>
                                        </p:attrNameLst>
                                      </p:cBhvr>
                                      <p:tavLst>
                                        <p:tav tm="0">
                                          <p:val>
                                            <p:fltVal val="90"/>
                                          </p:val>
                                        </p:tav>
                                        <p:tav tm="100000">
                                          <p:val>
                                            <p:fltVal val="0"/>
                                          </p:val>
                                        </p:tav>
                                      </p:tavLst>
                                    </p:anim>
                                    <p:animEffect transition="in" filter="fade">
                                      <p:cBhvr>
                                        <p:cTn id="68" dur="1000"/>
                                        <p:tgtEl>
                                          <p:spTgt spid="23"/>
                                        </p:tgtEl>
                                      </p:cBhvr>
                                    </p:animEffect>
                                  </p:childTnLst>
                                </p:cTn>
                              </p:par>
                              <p:par>
                                <p:cTn id="69" presetID="31" presetClass="entr" presetSubtype="0" fill="hold" grpId="0" nodeType="withEffect">
                                  <p:stCondLst>
                                    <p:cond delay="1000"/>
                                  </p:stCondLst>
                                  <p:childTnLst>
                                    <p:set>
                                      <p:cBhvr>
                                        <p:cTn id="70" dur="1" fill="hold">
                                          <p:stCondLst>
                                            <p:cond delay="0"/>
                                          </p:stCondLst>
                                        </p:cTn>
                                        <p:tgtEl>
                                          <p:spTgt spid="30"/>
                                        </p:tgtEl>
                                        <p:attrNameLst>
                                          <p:attrName>style.visibility</p:attrName>
                                        </p:attrNameLst>
                                      </p:cBhvr>
                                      <p:to>
                                        <p:strVal val="visible"/>
                                      </p:to>
                                    </p:set>
                                    <p:anim calcmode="lin" valueType="num">
                                      <p:cBhvr>
                                        <p:cTn id="71" dur="1000" fill="hold"/>
                                        <p:tgtEl>
                                          <p:spTgt spid="30"/>
                                        </p:tgtEl>
                                        <p:attrNameLst>
                                          <p:attrName>ppt_w</p:attrName>
                                        </p:attrNameLst>
                                      </p:cBhvr>
                                      <p:tavLst>
                                        <p:tav tm="0">
                                          <p:val>
                                            <p:fltVal val="0"/>
                                          </p:val>
                                        </p:tav>
                                        <p:tav tm="100000">
                                          <p:val>
                                            <p:strVal val="#ppt_w"/>
                                          </p:val>
                                        </p:tav>
                                      </p:tavLst>
                                    </p:anim>
                                    <p:anim calcmode="lin" valueType="num">
                                      <p:cBhvr>
                                        <p:cTn id="72" dur="1000" fill="hold"/>
                                        <p:tgtEl>
                                          <p:spTgt spid="30"/>
                                        </p:tgtEl>
                                        <p:attrNameLst>
                                          <p:attrName>ppt_h</p:attrName>
                                        </p:attrNameLst>
                                      </p:cBhvr>
                                      <p:tavLst>
                                        <p:tav tm="0">
                                          <p:val>
                                            <p:fltVal val="0"/>
                                          </p:val>
                                        </p:tav>
                                        <p:tav tm="100000">
                                          <p:val>
                                            <p:strVal val="#ppt_h"/>
                                          </p:val>
                                        </p:tav>
                                      </p:tavLst>
                                    </p:anim>
                                    <p:anim calcmode="lin" valueType="num">
                                      <p:cBhvr>
                                        <p:cTn id="73" dur="1000" fill="hold"/>
                                        <p:tgtEl>
                                          <p:spTgt spid="30"/>
                                        </p:tgtEl>
                                        <p:attrNameLst>
                                          <p:attrName>style.rotation</p:attrName>
                                        </p:attrNameLst>
                                      </p:cBhvr>
                                      <p:tavLst>
                                        <p:tav tm="0">
                                          <p:val>
                                            <p:fltVal val="90"/>
                                          </p:val>
                                        </p:tav>
                                        <p:tav tm="100000">
                                          <p:val>
                                            <p:fltVal val="0"/>
                                          </p:val>
                                        </p:tav>
                                      </p:tavLst>
                                    </p:anim>
                                    <p:animEffect transition="in" filter="fade">
                                      <p:cBhvr>
                                        <p:cTn id="74" dur="1000"/>
                                        <p:tgtEl>
                                          <p:spTgt spid="30"/>
                                        </p:tgtEl>
                                      </p:cBhvr>
                                    </p:animEffect>
                                  </p:childTnLst>
                                </p:cTn>
                              </p:par>
                              <p:par>
                                <p:cTn id="75" presetID="31" presetClass="entr" presetSubtype="0" fill="hold" grpId="0" nodeType="withEffect">
                                  <p:stCondLst>
                                    <p:cond delay="15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1000" fill="hold"/>
                                        <p:tgtEl>
                                          <p:spTgt spid="17"/>
                                        </p:tgtEl>
                                        <p:attrNameLst>
                                          <p:attrName>ppt_w</p:attrName>
                                        </p:attrNameLst>
                                      </p:cBhvr>
                                      <p:tavLst>
                                        <p:tav tm="0">
                                          <p:val>
                                            <p:fltVal val="0"/>
                                          </p:val>
                                        </p:tav>
                                        <p:tav tm="100000">
                                          <p:val>
                                            <p:strVal val="#ppt_w"/>
                                          </p:val>
                                        </p:tav>
                                      </p:tavLst>
                                    </p:anim>
                                    <p:anim calcmode="lin" valueType="num">
                                      <p:cBhvr>
                                        <p:cTn id="78" dur="1000" fill="hold"/>
                                        <p:tgtEl>
                                          <p:spTgt spid="17"/>
                                        </p:tgtEl>
                                        <p:attrNameLst>
                                          <p:attrName>ppt_h</p:attrName>
                                        </p:attrNameLst>
                                      </p:cBhvr>
                                      <p:tavLst>
                                        <p:tav tm="0">
                                          <p:val>
                                            <p:fltVal val="0"/>
                                          </p:val>
                                        </p:tav>
                                        <p:tav tm="100000">
                                          <p:val>
                                            <p:strVal val="#ppt_h"/>
                                          </p:val>
                                        </p:tav>
                                      </p:tavLst>
                                    </p:anim>
                                    <p:anim calcmode="lin" valueType="num">
                                      <p:cBhvr>
                                        <p:cTn id="79" dur="1000" fill="hold"/>
                                        <p:tgtEl>
                                          <p:spTgt spid="17"/>
                                        </p:tgtEl>
                                        <p:attrNameLst>
                                          <p:attrName>style.rotation</p:attrName>
                                        </p:attrNameLst>
                                      </p:cBhvr>
                                      <p:tavLst>
                                        <p:tav tm="0">
                                          <p:val>
                                            <p:fltVal val="90"/>
                                          </p:val>
                                        </p:tav>
                                        <p:tav tm="100000">
                                          <p:val>
                                            <p:fltVal val="0"/>
                                          </p:val>
                                        </p:tav>
                                      </p:tavLst>
                                    </p:anim>
                                    <p:animEffect transition="in" filter="fade">
                                      <p:cBhvr>
                                        <p:cTn id="80" dur="1000"/>
                                        <p:tgtEl>
                                          <p:spTgt spid="17"/>
                                        </p:tgtEl>
                                      </p:cBhvr>
                                    </p:animEffect>
                                  </p:childTnLst>
                                </p:cTn>
                              </p:par>
                              <p:par>
                                <p:cTn id="81" presetID="31" presetClass="entr" presetSubtype="0" fill="hold" grpId="0" nodeType="withEffect">
                                  <p:stCondLst>
                                    <p:cond delay="20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1000" fill="hold"/>
                                        <p:tgtEl>
                                          <p:spTgt spid="27"/>
                                        </p:tgtEl>
                                        <p:attrNameLst>
                                          <p:attrName>ppt_w</p:attrName>
                                        </p:attrNameLst>
                                      </p:cBhvr>
                                      <p:tavLst>
                                        <p:tav tm="0">
                                          <p:val>
                                            <p:fltVal val="0"/>
                                          </p:val>
                                        </p:tav>
                                        <p:tav tm="100000">
                                          <p:val>
                                            <p:strVal val="#ppt_w"/>
                                          </p:val>
                                        </p:tav>
                                      </p:tavLst>
                                    </p:anim>
                                    <p:anim calcmode="lin" valueType="num">
                                      <p:cBhvr>
                                        <p:cTn id="84" dur="1000" fill="hold"/>
                                        <p:tgtEl>
                                          <p:spTgt spid="27"/>
                                        </p:tgtEl>
                                        <p:attrNameLst>
                                          <p:attrName>ppt_h</p:attrName>
                                        </p:attrNameLst>
                                      </p:cBhvr>
                                      <p:tavLst>
                                        <p:tav tm="0">
                                          <p:val>
                                            <p:fltVal val="0"/>
                                          </p:val>
                                        </p:tav>
                                        <p:tav tm="100000">
                                          <p:val>
                                            <p:strVal val="#ppt_h"/>
                                          </p:val>
                                        </p:tav>
                                      </p:tavLst>
                                    </p:anim>
                                    <p:anim calcmode="lin" valueType="num">
                                      <p:cBhvr>
                                        <p:cTn id="85" dur="1000" fill="hold"/>
                                        <p:tgtEl>
                                          <p:spTgt spid="27"/>
                                        </p:tgtEl>
                                        <p:attrNameLst>
                                          <p:attrName>style.rotation</p:attrName>
                                        </p:attrNameLst>
                                      </p:cBhvr>
                                      <p:tavLst>
                                        <p:tav tm="0">
                                          <p:val>
                                            <p:fltVal val="90"/>
                                          </p:val>
                                        </p:tav>
                                        <p:tav tm="100000">
                                          <p:val>
                                            <p:fltVal val="0"/>
                                          </p:val>
                                        </p:tav>
                                      </p:tavLst>
                                    </p:anim>
                                    <p:animEffect transition="in" filter="fade">
                                      <p:cBhvr>
                                        <p:cTn id="86" dur="1000"/>
                                        <p:tgtEl>
                                          <p:spTgt spid="27"/>
                                        </p:tgtEl>
                                      </p:cBhvr>
                                    </p:animEffect>
                                  </p:childTnLst>
                                </p:cTn>
                              </p:par>
                            </p:childTnLst>
                          </p:cTn>
                        </p:par>
                        <p:par>
                          <p:cTn id="87" fill="hold">
                            <p:stCondLst>
                              <p:cond delay="9500"/>
                            </p:stCondLst>
                            <p:childTnLst>
                              <p:par>
                                <p:cTn id="88" presetID="42" presetClass="entr" presetSubtype="0"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fade">
                                      <p:cBhvr>
                                        <p:cTn id="90" dur="1500"/>
                                        <p:tgtEl>
                                          <p:spTgt spid="15"/>
                                        </p:tgtEl>
                                      </p:cBhvr>
                                    </p:animEffect>
                                    <p:anim calcmode="lin" valueType="num">
                                      <p:cBhvr>
                                        <p:cTn id="91" dur="1500" fill="hold"/>
                                        <p:tgtEl>
                                          <p:spTgt spid="15"/>
                                        </p:tgtEl>
                                        <p:attrNameLst>
                                          <p:attrName>ppt_x</p:attrName>
                                        </p:attrNameLst>
                                      </p:cBhvr>
                                      <p:tavLst>
                                        <p:tav tm="0">
                                          <p:val>
                                            <p:strVal val="#ppt_x"/>
                                          </p:val>
                                        </p:tav>
                                        <p:tav tm="100000">
                                          <p:val>
                                            <p:strVal val="#ppt_x"/>
                                          </p:val>
                                        </p:tav>
                                      </p:tavLst>
                                    </p:anim>
                                    <p:anim calcmode="lin" valueType="num">
                                      <p:cBhvr>
                                        <p:cTn id="92" dur="1500" fill="hold"/>
                                        <p:tgtEl>
                                          <p:spTgt spid="15"/>
                                        </p:tgtEl>
                                        <p:attrNameLst>
                                          <p:attrName>ppt_y</p:attrName>
                                        </p:attrNameLst>
                                      </p:cBhvr>
                                      <p:tavLst>
                                        <p:tav tm="0">
                                          <p:val>
                                            <p:strVal val="#ppt_y+.1"/>
                                          </p:val>
                                        </p:tav>
                                        <p:tav tm="100000">
                                          <p:val>
                                            <p:strVal val="#ppt_y"/>
                                          </p:val>
                                        </p:tav>
                                      </p:tavLst>
                                    </p:anim>
                                  </p:childTnLst>
                                </p:cTn>
                              </p:par>
                              <p:par>
                                <p:cTn id="93" presetID="31" presetClass="entr" presetSubtype="0" fill="hold" grpId="0" nodeType="withEffect">
                                  <p:stCondLst>
                                    <p:cond delay="500"/>
                                  </p:stCondLst>
                                  <p:childTnLst>
                                    <p:set>
                                      <p:cBhvr>
                                        <p:cTn id="94" dur="1" fill="hold">
                                          <p:stCondLst>
                                            <p:cond delay="0"/>
                                          </p:stCondLst>
                                        </p:cTn>
                                        <p:tgtEl>
                                          <p:spTgt spid="24"/>
                                        </p:tgtEl>
                                        <p:attrNameLst>
                                          <p:attrName>style.visibility</p:attrName>
                                        </p:attrNameLst>
                                      </p:cBhvr>
                                      <p:to>
                                        <p:strVal val="visible"/>
                                      </p:to>
                                    </p:set>
                                    <p:anim calcmode="lin" valueType="num">
                                      <p:cBhvr>
                                        <p:cTn id="95" dur="1000" fill="hold"/>
                                        <p:tgtEl>
                                          <p:spTgt spid="24"/>
                                        </p:tgtEl>
                                        <p:attrNameLst>
                                          <p:attrName>ppt_w</p:attrName>
                                        </p:attrNameLst>
                                      </p:cBhvr>
                                      <p:tavLst>
                                        <p:tav tm="0">
                                          <p:val>
                                            <p:fltVal val="0"/>
                                          </p:val>
                                        </p:tav>
                                        <p:tav tm="100000">
                                          <p:val>
                                            <p:strVal val="#ppt_w"/>
                                          </p:val>
                                        </p:tav>
                                      </p:tavLst>
                                    </p:anim>
                                    <p:anim calcmode="lin" valueType="num">
                                      <p:cBhvr>
                                        <p:cTn id="96" dur="1000" fill="hold"/>
                                        <p:tgtEl>
                                          <p:spTgt spid="24"/>
                                        </p:tgtEl>
                                        <p:attrNameLst>
                                          <p:attrName>ppt_h</p:attrName>
                                        </p:attrNameLst>
                                      </p:cBhvr>
                                      <p:tavLst>
                                        <p:tav tm="0">
                                          <p:val>
                                            <p:fltVal val="0"/>
                                          </p:val>
                                        </p:tav>
                                        <p:tav tm="100000">
                                          <p:val>
                                            <p:strVal val="#ppt_h"/>
                                          </p:val>
                                        </p:tav>
                                      </p:tavLst>
                                    </p:anim>
                                    <p:anim calcmode="lin" valueType="num">
                                      <p:cBhvr>
                                        <p:cTn id="97" dur="1000" fill="hold"/>
                                        <p:tgtEl>
                                          <p:spTgt spid="24"/>
                                        </p:tgtEl>
                                        <p:attrNameLst>
                                          <p:attrName>style.rotation</p:attrName>
                                        </p:attrNameLst>
                                      </p:cBhvr>
                                      <p:tavLst>
                                        <p:tav tm="0">
                                          <p:val>
                                            <p:fltVal val="90"/>
                                          </p:val>
                                        </p:tav>
                                        <p:tav tm="100000">
                                          <p:val>
                                            <p:fltVal val="0"/>
                                          </p:val>
                                        </p:tav>
                                      </p:tavLst>
                                    </p:anim>
                                    <p:animEffect transition="in" filter="fade">
                                      <p:cBhvr>
                                        <p:cTn id="98" dur="1000"/>
                                        <p:tgtEl>
                                          <p:spTgt spid="24"/>
                                        </p:tgtEl>
                                      </p:cBhvr>
                                    </p:animEffect>
                                  </p:childTnLst>
                                </p:cTn>
                              </p:par>
                              <p:par>
                                <p:cTn id="99" presetID="31" presetClass="entr" presetSubtype="0" fill="hold" grpId="0" nodeType="withEffect">
                                  <p:stCondLst>
                                    <p:cond delay="1000"/>
                                  </p:stCondLst>
                                  <p:childTnLst>
                                    <p:set>
                                      <p:cBhvr>
                                        <p:cTn id="100" dur="1" fill="hold">
                                          <p:stCondLst>
                                            <p:cond delay="0"/>
                                          </p:stCondLst>
                                        </p:cTn>
                                        <p:tgtEl>
                                          <p:spTgt spid="21"/>
                                        </p:tgtEl>
                                        <p:attrNameLst>
                                          <p:attrName>style.visibility</p:attrName>
                                        </p:attrNameLst>
                                      </p:cBhvr>
                                      <p:to>
                                        <p:strVal val="visible"/>
                                      </p:to>
                                    </p:set>
                                    <p:anim calcmode="lin" valueType="num">
                                      <p:cBhvr>
                                        <p:cTn id="101" dur="1000" fill="hold"/>
                                        <p:tgtEl>
                                          <p:spTgt spid="21"/>
                                        </p:tgtEl>
                                        <p:attrNameLst>
                                          <p:attrName>ppt_w</p:attrName>
                                        </p:attrNameLst>
                                      </p:cBhvr>
                                      <p:tavLst>
                                        <p:tav tm="0">
                                          <p:val>
                                            <p:fltVal val="0"/>
                                          </p:val>
                                        </p:tav>
                                        <p:tav tm="100000">
                                          <p:val>
                                            <p:strVal val="#ppt_w"/>
                                          </p:val>
                                        </p:tav>
                                      </p:tavLst>
                                    </p:anim>
                                    <p:anim calcmode="lin" valueType="num">
                                      <p:cBhvr>
                                        <p:cTn id="102" dur="1000" fill="hold"/>
                                        <p:tgtEl>
                                          <p:spTgt spid="21"/>
                                        </p:tgtEl>
                                        <p:attrNameLst>
                                          <p:attrName>ppt_h</p:attrName>
                                        </p:attrNameLst>
                                      </p:cBhvr>
                                      <p:tavLst>
                                        <p:tav tm="0">
                                          <p:val>
                                            <p:fltVal val="0"/>
                                          </p:val>
                                        </p:tav>
                                        <p:tav tm="100000">
                                          <p:val>
                                            <p:strVal val="#ppt_h"/>
                                          </p:val>
                                        </p:tav>
                                      </p:tavLst>
                                    </p:anim>
                                    <p:anim calcmode="lin" valueType="num">
                                      <p:cBhvr>
                                        <p:cTn id="103" dur="1000" fill="hold"/>
                                        <p:tgtEl>
                                          <p:spTgt spid="21"/>
                                        </p:tgtEl>
                                        <p:attrNameLst>
                                          <p:attrName>style.rotation</p:attrName>
                                        </p:attrNameLst>
                                      </p:cBhvr>
                                      <p:tavLst>
                                        <p:tav tm="0">
                                          <p:val>
                                            <p:fltVal val="90"/>
                                          </p:val>
                                        </p:tav>
                                        <p:tav tm="100000">
                                          <p:val>
                                            <p:fltVal val="0"/>
                                          </p:val>
                                        </p:tav>
                                      </p:tavLst>
                                    </p:anim>
                                    <p:animEffect transition="in" filter="fade">
                                      <p:cBhvr>
                                        <p:cTn id="104" dur="1000"/>
                                        <p:tgtEl>
                                          <p:spTgt spid="21"/>
                                        </p:tgtEl>
                                      </p:cBhvr>
                                    </p:animEffect>
                                  </p:childTnLst>
                                </p:cTn>
                              </p:par>
                            </p:childTnLst>
                          </p:cTn>
                        </p:par>
                        <p:par>
                          <p:cTn id="105" fill="hold">
                            <p:stCondLst>
                              <p:cond delay="11500"/>
                            </p:stCondLst>
                            <p:childTnLst>
                              <p:par>
                                <p:cTn id="106" presetID="42" presetClass="entr" presetSubtype="0" fill="hold" grpId="0" nodeType="afterEffect">
                                  <p:stCondLst>
                                    <p:cond delay="0"/>
                                  </p:stCondLst>
                                  <p:childTnLst>
                                    <p:set>
                                      <p:cBhvr>
                                        <p:cTn id="107" dur="1" fill="hold">
                                          <p:stCondLst>
                                            <p:cond delay="0"/>
                                          </p:stCondLst>
                                        </p:cTn>
                                        <p:tgtEl>
                                          <p:spTgt spid="14"/>
                                        </p:tgtEl>
                                        <p:attrNameLst>
                                          <p:attrName>style.visibility</p:attrName>
                                        </p:attrNameLst>
                                      </p:cBhvr>
                                      <p:to>
                                        <p:strVal val="visible"/>
                                      </p:to>
                                    </p:set>
                                    <p:animEffect transition="in" filter="fade">
                                      <p:cBhvr>
                                        <p:cTn id="108" dur="1500"/>
                                        <p:tgtEl>
                                          <p:spTgt spid="14"/>
                                        </p:tgtEl>
                                      </p:cBhvr>
                                    </p:animEffect>
                                    <p:anim calcmode="lin" valueType="num">
                                      <p:cBhvr>
                                        <p:cTn id="109" dur="1500" fill="hold"/>
                                        <p:tgtEl>
                                          <p:spTgt spid="14"/>
                                        </p:tgtEl>
                                        <p:attrNameLst>
                                          <p:attrName>ppt_x</p:attrName>
                                        </p:attrNameLst>
                                      </p:cBhvr>
                                      <p:tavLst>
                                        <p:tav tm="0">
                                          <p:val>
                                            <p:strVal val="#ppt_x"/>
                                          </p:val>
                                        </p:tav>
                                        <p:tav tm="100000">
                                          <p:val>
                                            <p:strVal val="#ppt_x"/>
                                          </p:val>
                                        </p:tav>
                                      </p:tavLst>
                                    </p:anim>
                                    <p:anim calcmode="lin" valueType="num">
                                      <p:cBhvr>
                                        <p:cTn id="110" dur="1500" fill="hold"/>
                                        <p:tgtEl>
                                          <p:spTgt spid="14"/>
                                        </p:tgtEl>
                                        <p:attrNameLst>
                                          <p:attrName>ppt_y</p:attrName>
                                        </p:attrNameLst>
                                      </p:cBhvr>
                                      <p:tavLst>
                                        <p:tav tm="0">
                                          <p:val>
                                            <p:strVal val="#ppt_y+.1"/>
                                          </p:val>
                                        </p:tav>
                                        <p:tav tm="100000">
                                          <p:val>
                                            <p:strVal val="#ppt_y"/>
                                          </p:val>
                                        </p:tav>
                                      </p:tavLst>
                                    </p:anim>
                                  </p:childTnLst>
                                </p:cTn>
                              </p:par>
                              <p:par>
                                <p:cTn id="111" presetID="31" presetClass="entr" presetSubtype="0" fill="hold" grpId="0" nodeType="withEffect">
                                  <p:stCondLst>
                                    <p:cond delay="500"/>
                                  </p:stCondLst>
                                  <p:childTnLst>
                                    <p:set>
                                      <p:cBhvr>
                                        <p:cTn id="112" dur="1" fill="hold">
                                          <p:stCondLst>
                                            <p:cond delay="0"/>
                                          </p:stCondLst>
                                        </p:cTn>
                                        <p:tgtEl>
                                          <p:spTgt spid="5"/>
                                        </p:tgtEl>
                                        <p:attrNameLst>
                                          <p:attrName>style.visibility</p:attrName>
                                        </p:attrNameLst>
                                      </p:cBhvr>
                                      <p:to>
                                        <p:strVal val="visible"/>
                                      </p:to>
                                    </p:set>
                                    <p:anim calcmode="lin" valueType="num">
                                      <p:cBhvr>
                                        <p:cTn id="113" dur="1000" fill="hold"/>
                                        <p:tgtEl>
                                          <p:spTgt spid="5"/>
                                        </p:tgtEl>
                                        <p:attrNameLst>
                                          <p:attrName>ppt_w</p:attrName>
                                        </p:attrNameLst>
                                      </p:cBhvr>
                                      <p:tavLst>
                                        <p:tav tm="0">
                                          <p:val>
                                            <p:fltVal val="0"/>
                                          </p:val>
                                        </p:tav>
                                        <p:tav tm="100000">
                                          <p:val>
                                            <p:strVal val="#ppt_w"/>
                                          </p:val>
                                        </p:tav>
                                      </p:tavLst>
                                    </p:anim>
                                    <p:anim calcmode="lin" valueType="num">
                                      <p:cBhvr>
                                        <p:cTn id="114" dur="1000" fill="hold"/>
                                        <p:tgtEl>
                                          <p:spTgt spid="5"/>
                                        </p:tgtEl>
                                        <p:attrNameLst>
                                          <p:attrName>ppt_h</p:attrName>
                                        </p:attrNameLst>
                                      </p:cBhvr>
                                      <p:tavLst>
                                        <p:tav tm="0">
                                          <p:val>
                                            <p:fltVal val="0"/>
                                          </p:val>
                                        </p:tav>
                                        <p:tav tm="100000">
                                          <p:val>
                                            <p:strVal val="#ppt_h"/>
                                          </p:val>
                                        </p:tav>
                                      </p:tavLst>
                                    </p:anim>
                                    <p:anim calcmode="lin" valueType="num">
                                      <p:cBhvr>
                                        <p:cTn id="115" dur="1000" fill="hold"/>
                                        <p:tgtEl>
                                          <p:spTgt spid="5"/>
                                        </p:tgtEl>
                                        <p:attrNameLst>
                                          <p:attrName>style.rotation</p:attrName>
                                        </p:attrNameLst>
                                      </p:cBhvr>
                                      <p:tavLst>
                                        <p:tav tm="0">
                                          <p:val>
                                            <p:fltVal val="90"/>
                                          </p:val>
                                        </p:tav>
                                        <p:tav tm="100000">
                                          <p:val>
                                            <p:fltVal val="0"/>
                                          </p:val>
                                        </p:tav>
                                      </p:tavLst>
                                    </p:anim>
                                    <p:animEffect transition="in" filter="fade">
                                      <p:cBhvr>
                                        <p:cTn id="116" dur="1000"/>
                                        <p:tgtEl>
                                          <p:spTgt spid="5"/>
                                        </p:tgtEl>
                                      </p:cBhvr>
                                    </p:animEffect>
                                  </p:childTnLst>
                                </p:cTn>
                              </p:par>
                              <p:par>
                                <p:cTn id="117" presetID="31" presetClass="entr" presetSubtype="0" fill="hold" grpId="0" nodeType="withEffect">
                                  <p:stCondLst>
                                    <p:cond delay="1000"/>
                                  </p:stCondLst>
                                  <p:childTnLst>
                                    <p:set>
                                      <p:cBhvr>
                                        <p:cTn id="118" dur="1" fill="hold">
                                          <p:stCondLst>
                                            <p:cond delay="0"/>
                                          </p:stCondLst>
                                        </p:cTn>
                                        <p:tgtEl>
                                          <p:spTgt spid="29"/>
                                        </p:tgtEl>
                                        <p:attrNameLst>
                                          <p:attrName>style.visibility</p:attrName>
                                        </p:attrNameLst>
                                      </p:cBhvr>
                                      <p:to>
                                        <p:strVal val="visible"/>
                                      </p:to>
                                    </p:set>
                                    <p:anim calcmode="lin" valueType="num">
                                      <p:cBhvr>
                                        <p:cTn id="119" dur="1000" fill="hold"/>
                                        <p:tgtEl>
                                          <p:spTgt spid="29"/>
                                        </p:tgtEl>
                                        <p:attrNameLst>
                                          <p:attrName>ppt_w</p:attrName>
                                        </p:attrNameLst>
                                      </p:cBhvr>
                                      <p:tavLst>
                                        <p:tav tm="0">
                                          <p:val>
                                            <p:fltVal val="0"/>
                                          </p:val>
                                        </p:tav>
                                        <p:tav tm="100000">
                                          <p:val>
                                            <p:strVal val="#ppt_w"/>
                                          </p:val>
                                        </p:tav>
                                      </p:tavLst>
                                    </p:anim>
                                    <p:anim calcmode="lin" valueType="num">
                                      <p:cBhvr>
                                        <p:cTn id="120" dur="1000" fill="hold"/>
                                        <p:tgtEl>
                                          <p:spTgt spid="29"/>
                                        </p:tgtEl>
                                        <p:attrNameLst>
                                          <p:attrName>ppt_h</p:attrName>
                                        </p:attrNameLst>
                                      </p:cBhvr>
                                      <p:tavLst>
                                        <p:tav tm="0">
                                          <p:val>
                                            <p:fltVal val="0"/>
                                          </p:val>
                                        </p:tav>
                                        <p:tav tm="100000">
                                          <p:val>
                                            <p:strVal val="#ppt_h"/>
                                          </p:val>
                                        </p:tav>
                                      </p:tavLst>
                                    </p:anim>
                                    <p:anim calcmode="lin" valueType="num">
                                      <p:cBhvr>
                                        <p:cTn id="121" dur="1000" fill="hold"/>
                                        <p:tgtEl>
                                          <p:spTgt spid="29"/>
                                        </p:tgtEl>
                                        <p:attrNameLst>
                                          <p:attrName>style.rotation</p:attrName>
                                        </p:attrNameLst>
                                      </p:cBhvr>
                                      <p:tavLst>
                                        <p:tav tm="0">
                                          <p:val>
                                            <p:fltVal val="90"/>
                                          </p:val>
                                        </p:tav>
                                        <p:tav tm="100000">
                                          <p:val>
                                            <p:fltVal val="0"/>
                                          </p:val>
                                        </p:tav>
                                      </p:tavLst>
                                    </p:anim>
                                    <p:animEffect transition="in" filter="fade">
                                      <p:cBhvr>
                                        <p:cTn id="122" dur="1000"/>
                                        <p:tgtEl>
                                          <p:spTgt spid="29"/>
                                        </p:tgtEl>
                                      </p:cBhvr>
                                    </p:animEffect>
                                  </p:childTnLst>
                                </p:cTn>
                              </p:par>
                              <p:par>
                                <p:cTn id="123" presetID="31" presetClass="entr" presetSubtype="0" fill="hold" grpId="0" nodeType="withEffect">
                                  <p:stCondLst>
                                    <p:cond delay="1500"/>
                                  </p:stCondLst>
                                  <p:childTnLst>
                                    <p:set>
                                      <p:cBhvr>
                                        <p:cTn id="124" dur="1" fill="hold">
                                          <p:stCondLst>
                                            <p:cond delay="0"/>
                                          </p:stCondLst>
                                        </p:cTn>
                                        <p:tgtEl>
                                          <p:spTgt spid="31"/>
                                        </p:tgtEl>
                                        <p:attrNameLst>
                                          <p:attrName>style.visibility</p:attrName>
                                        </p:attrNameLst>
                                      </p:cBhvr>
                                      <p:to>
                                        <p:strVal val="visible"/>
                                      </p:to>
                                    </p:set>
                                    <p:anim calcmode="lin" valueType="num">
                                      <p:cBhvr>
                                        <p:cTn id="125" dur="1000" fill="hold"/>
                                        <p:tgtEl>
                                          <p:spTgt spid="31"/>
                                        </p:tgtEl>
                                        <p:attrNameLst>
                                          <p:attrName>ppt_w</p:attrName>
                                        </p:attrNameLst>
                                      </p:cBhvr>
                                      <p:tavLst>
                                        <p:tav tm="0">
                                          <p:val>
                                            <p:fltVal val="0"/>
                                          </p:val>
                                        </p:tav>
                                        <p:tav tm="100000">
                                          <p:val>
                                            <p:strVal val="#ppt_w"/>
                                          </p:val>
                                        </p:tav>
                                      </p:tavLst>
                                    </p:anim>
                                    <p:anim calcmode="lin" valueType="num">
                                      <p:cBhvr>
                                        <p:cTn id="126" dur="1000" fill="hold"/>
                                        <p:tgtEl>
                                          <p:spTgt spid="31"/>
                                        </p:tgtEl>
                                        <p:attrNameLst>
                                          <p:attrName>ppt_h</p:attrName>
                                        </p:attrNameLst>
                                      </p:cBhvr>
                                      <p:tavLst>
                                        <p:tav tm="0">
                                          <p:val>
                                            <p:fltVal val="0"/>
                                          </p:val>
                                        </p:tav>
                                        <p:tav tm="100000">
                                          <p:val>
                                            <p:strVal val="#ppt_h"/>
                                          </p:val>
                                        </p:tav>
                                      </p:tavLst>
                                    </p:anim>
                                    <p:anim calcmode="lin" valueType="num">
                                      <p:cBhvr>
                                        <p:cTn id="127" dur="1000" fill="hold"/>
                                        <p:tgtEl>
                                          <p:spTgt spid="31"/>
                                        </p:tgtEl>
                                        <p:attrNameLst>
                                          <p:attrName>style.rotation</p:attrName>
                                        </p:attrNameLst>
                                      </p:cBhvr>
                                      <p:tavLst>
                                        <p:tav tm="0">
                                          <p:val>
                                            <p:fltVal val="90"/>
                                          </p:val>
                                        </p:tav>
                                        <p:tav tm="100000">
                                          <p:val>
                                            <p:fltVal val="0"/>
                                          </p:val>
                                        </p:tav>
                                      </p:tavLst>
                                    </p:anim>
                                    <p:animEffect transition="in" filter="fade">
                                      <p:cBhvr>
                                        <p:cTn id="128" dur="1000"/>
                                        <p:tgtEl>
                                          <p:spTgt spid="31"/>
                                        </p:tgtEl>
                                      </p:cBhvr>
                                    </p:animEffect>
                                  </p:childTnLst>
                                </p:cTn>
                              </p:par>
                              <p:par>
                                <p:cTn id="129" presetID="31" presetClass="entr" presetSubtype="0" fill="hold" grpId="0" nodeType="withEffect">
                                  <p:stCondLst>
                                    <p:cond delay="2000"/>
                                  </p:stCondLst>
                                  <p:childTnLst>
                                    <p:set>
                                      <p:cBhvr>
                                        <p:cTn id="130" dur="1" fill="hold">
                                          <p:stCondLst>
                                            <p:cond delay="0"/>
                                          </p:stCondLst>
                                        </p:cTn>
                                        <p:tgtEl>
                                          <p:spTgt spid="25"/>
                                        </p:tgtEl>
                                        <p:attrNameLst>
                                          <p:attrName>style.visibility</p:attrName>
                                        </p:attrNameLst>
                                      </p:cBhvr>
                                      <p:to>
                                        <p:strVal val="visible"/>
                                      </p:to>
                                    </p:set>
                                    <p:anim calcmode="lin" valueType="num">
                                      <p:cBhvr>
                                        <p:cTn id="131" dur="1000" fill="hold"/>
                                        <p:tgtEl>
                                          <p:spTgt spid="25"/>
                                        </p:tgtEl>
                                        <p:attrNameLst>
                                          <p:attrName>ppt_w</p:attrName>
                                        </p:attrNameLst>
                                      </p:cBhvr>
                                      <p:tavLst>
                                        <p:tav tm="0">
                                          <p:val>
                                            <p:fltVal val="0"/>
                                          </p:val>
                                        </p:tav>
                                        <p:tav tm="100000">
                                          <p:val>
                                            <p:strVal val="#ppt_w"/>
                                          </p:val>
                                        </p:tav>
                                      </p:tavLst>
                                    </p:anim>
                                    <p:anim calcmode="lin" valueType="num">
                                      <p:cBhvr>
                                        <p:cTn id="132" dur="1000" fill="hold"/>
                                        <p:tgtEl>
                                          <p:spTgt spid="25"/>
                                        </p:tgtEl>
                                        <p:attrNameLst>
                                          <p:attrName>ppt_h</p:attrName>
                                        </p:attrNameLst>
                                      </p:cBhvr>
                                      <p:tavLst>
                                        <p:tav tm="0">
                                          <p:val>
                                            <p:fltVal val="0"/>
                                          </p:val>
                                        </p:tav>
                                        <p:tav tm="100000">
                                          <p:val>
                                            <p:strVal val="#ppt_h"/>
                                          </p:val>
                                        </p:tav>
                                      </p:tavLst>
                                    </p:anim>
                                    <p:anim calcmode="lin" valueType="num">
                                      <p:cBhvr>
                                        <p:cTn id="133" dur="1000" fill="hold"/>
                                        <p:tgtEl>
                                          <p:spTgt spid="25"/>
                                        </p:tgtEl>
                                        <p:attrNameLst>
                                          <p:attrName>style.rotation</p:attrName>
                                        </p:attrNameLst>
                                      </p:cBhvr>
                                      <p:tavLst>
                                        <p:tav tm="0">
                                          <p:val>
                                            <p:fltVal val="90"/>
                                          </p:val>
                                        </p:tav>
                                        <p:tav tm="100000">
                                          <p:val>
                                            <p:fltVal val="0"/>
                                          </p:val>
                                        </p:tav>
                                      </p:tavLst>
                                    </p:anim>
                                    <p:animEffect transition="in" filter="fade">
                                      <p:cBhvr>
                                        <p:cTn id="134" dur="1000"/>
                                        <p:tgtEl>
                                          <p:spTgt spid="25"/>
                                        </p:tgtEl>
                                      </p:cBhvr>
                                    </p:animEffect>
                                  </p:childTnLst>
                                </p:cTn>
                              </p:par>
                            </p:childTnLst>
                          </p:cTn>
                        </p:par>
                        <p:par>
                          <p:cTn id="135" fill="hold">
                            <p:stCondLst>
                              <p:cond delay="14500"/>
                            </p:stCondLst>
                            <p:childTnLst>
                              <p:par>
                                <p:cTn id="136" presetID="53" presetClass="entr" presetSubtype="16" fill="hold" nodeType="after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1500" fill="hold"/>
                                        <p:tgtEl>
                                          <p:spTgt spid="4"/>
                                        </p:tgtEl>
                                        <p:attrNameLst>
                                          <p:attrName>ppt_w</p:attrName>
                                        </p:attrNameLst>
                                      </p:cBhvr>
                                      <p:tavLst>
                                        <p:tav tm="0">
                                          <p:val>
                                            <p:fltVal val="0"/>
                                          </p:val>
                                        </p:tav>
                                        <p:tav tm="100000">
                                          <p:val>
                                            <p:strVal val="#ppt_w"/>
                                          </p:val>
                                        </p:tav>
                                      </p:tavLst>
                                    </p:anim>
                                    <p:anim calcmode="lin" valueType="num">
                                      <p:cBhvr>
                                        <p:cTn id="139" dur="1500" fill="hold"/>
                                        <p:tgtEl>
                                          <p:spTgt spid="4"/>
                                        </p:tgtEl>
                                        <p:attrNameLst>
                                          <p:attrName>ppt_h</p:attrName>
                                        </p:attrNameLst>
                                      </p:cBhvr>
                                      <p:tavLst>
                                        <p:tav tm="0">
                                          <p:val>
                                            <p:fltVal val="0"/>
                                          </p:val>
                                        </p:tav>
                                        <p:tav tm="100000">
                                          <p:val>
                                            <p:strVal val="#ppt_h"/>
                                          </p:val>
                                        </p:tav>
                                      </p:tavLst>
                                    </p:anim>
                                    <p:animEffect transition="in" filter="fade">
                                      <p:cBhvr>
                                        <p:cTn id="140" dur="1500"/>
                                        <p:tgtEl>
                                          <p:spTgt spid="4"/>
                                        </p:tgtEl>
                                      </p:cBhvr>
                                    </p:animEffect>
                                  </p:childTnLst>
                                </p:cTn>
                              </p:par>
                            </p:childTnLst>
                          </p:cTn>
                        </p:par>
                        <p:par>
                          <p:cTn id="141" fill="hold">
                            <p:stCondLst>
                              <p:cond delay="16000"/>
                            </p:stCondLst>
                            <p:childTnLst>
                              <p:par>
                                <p:cTn id="142" presetID="53" presetClass="entr" presetSubtype="16" fill="hold" grpId="0" nodeType="afterEffect">
                                  <p:stCondLst>
                                    <p:cond delay="0"/>
                                  </p:stCondLst>
                                  <p:childTnLst>
                                    <p:set>
                                      <p:cBhvr>
                                        <p:cTn id="143" dur="1" fill="hold">
                                          <p:stCondLst>
                                            <p:cond delay="0"/>
                                          </p:stCondLst>
                                        </p:cTn>
                                        <p:tgtEl>
                                          <p:spTgt spid="20"/>
                                        </p:tgtEl>
                                        <p:attrNameLst>
                                          <p:attrName>style.visibility</p:attrName>
                                        </p:attrNameLst>
                                      </p:cBhvr>
                                      <p:to>
                                        <p:strVal val="visible"/>
                                      </p:to>
                                    </p:set>
                                    <p:anim calcmode="lin" valueType="num">
                                      <p:cBhvr>
                                        <p:cTn id="144" dur="2000" fill="hold"/>
                                        <p:tgtEl>
                                          <p:spTgt spid="20"/>
                                        </p:tgtEl>
                                        <p:attrNameLst>
                                          <p:attrName>ppt_w</p:attrName>
                                        </p:attrNameLst>
                                      </p:cBhvr>
                                      <p:tavLst>
                                        <p:tav tm="0">
                                          <p:val>
                                            <p:fltVal val="0"/>
                                          </p:val>
                                        </p:tav>
                                        <p:tav tm="100000">
                                          <p:val>
                                            <p:strVal val="#ppt_w"/>
                                          </p:val>
                                        </p:tav>
                                      </p:tavLst>
                                    </p:anim>
                                    <p:anim calcmode="lin" valueType="num">
                                      <p:cBhvr>
                                        <p:cTn id="145" dur="2000" fill="hold"/>
                                        <p:tgtEl>
                                          <p:spTgt spid="20"/>
                                        </p:tgtEl>
                                        <p:attrNameLst>
                                          <p:attrName>ppt_h</p:attrName>
                                        </p:attrNameLst>
                                      </p:cBhvr>
                                      <p:tavLst>
                                        <p:tav tm="0">
                                          <p:val>
                                            <p:fltVal val="0"/>
                                          </p:val>
                                        </p:tav>
                                        <p:tav tm="100000">
                                          <p:val>
                                            <p:strVal val="#ppt_h"/>
                                          </p:val>
                                        </p:tav>
                                      </p:tavLst>
                                    </p:anim>
                                    <p:animEffect transition="in" filter="fade">
                                      <p:cBhvr>
                                        <p:cTn id="146"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animBg="1"/>
      <p:bldP spid="11" grpId="0" animBg="1"/>
      <p:bldP spid="9" grpId="0" animBg="1"/>
      <p:bldP spid="15" grpId="0" animBg="1"/>
      <p:bldP spid="14" grpId="0" animBg="1"/>
      <p:bldP spid="5" grpId="0"/>
      <p:bldP spid="12" grpId="0"/>
      <p:bldP spid="13" grpId="0"/>
      <p:bldP spid="16" grpId="0"/>
      <p:bldP spid="17" grpId="0"/>
      <p:bldP spid="18" grpId="0"/>
      <p:bldP spid="19" grpId="0"/>
      <p:bldP spid="21" grpId="0"/>
      <p:bldP spid="23" grpId="0"/>
      <p:bldP spid="24" grpId="0"/>
      <p:bldP spid="25" grpId="0"/>
      <p:bldP spid="26" grpId="0"/>
      <p:bldP spid="27" grpId="0"/>
      <p:bldP spid="29" grpId="0"/>
      <p:bldP spid="20" grpId="0"/>
      <p:bldP spid="7" grpId="0"/>
      <p:bldP spid="30" grpId="0"/>
      <p:bldP spid="31"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8294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fontAlgn="base" hangingPunct="1">
              <a:spcBef>
                <a:spcPct val="0"/>
              </a:spcBef>
              <a:spcAft>
                <a:spcPct val="0"/>
              </a:spcAft>
              <a:buFontTx/>
              <a:buNone/>
            </a:pPr>
            <a:endParaRPr lang="sk-SK" altLang="sk-SK" sz="1800" smtClean="0">
              <a:solidFill>
                <a:srgbClr val="000000"/>
              </a:solidFill>
              <a:cs typeface="Arial" pitchFamily="34" charset="0"/>
            </a:endParaRPr>
          </a:p>
        </p:txBody>
      </p:sp>
      <p:sp>
        <p:nvSpPr>
          <p:cNvPr id="8294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fontAlgn="base" hangingPunct="1">
              <a:spcBef>
                <a:spcPct val="0"/>
              </a:spcBef>
              <a:spcAft>
                <a:spcPct val="0"/>
              </a:spcAft>
              <a:buFontTx/>
              <a:buNone/>
            </a:pPr>
            <a:endParaRPr lang="sk-SK" altLang="sk-SK" sz="1800" smtClean="0">
              <a:solidFill>
                <a:srgbClr val="000000"/>
              </a:solidFill>
              <a:cs typeface="Arial" pitchFamily="34" charset="0"/>
            </a:endParaRPr>
          </a:p>
        </p:txBody>
      </p:sp>
      <p:sp>
        <p:nvSpPr>
          <p:cNvPr id="8294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fontAlgn="base" hangingPunct="1">
              <a:spcBef>
                <a:spcPct val="0"/>
              </a:spcBef>
              <a:spcAft>
                <a:spcPct val="0"/>
              </a:spcAft>
              <a:buFontTx/>
              <a:buNone/>
            </a:pPr>
            <a:endParaRPr lang="sk-SK" altLang="sk-SK" sz="1800" smtClean="0">
              <a:solidFill>
                <a:srgbClr val="000000"/>
              </a:solidFill>
              <a:cs typeface="Arial" pitchFamily="34" charset="0"/>
            </a:endParaRPr>
          </a:p>
        </p:txBody>
      </p:sp>
      <p:sp>
        <p:nvSpPr>
          <p:cNvPr id="82949" name="AutoShape 6" descr="postit"/>
          <p:cNvSpPr>
            <a:spLocks noChangeAspect="1" noChangeArrowheads="1"/>
          </p:cNvSpPr>
          <p:nvPr/>
        </p:nvSpPr>
        <p:spPr bwMode="auto">
          <a:xfrm>
            <a:off x="4191000" y="22098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fontAlgn="base" hangingPunct="1">
              <a:spcBef>
                <a:spcPct val="0"/>
              </a:spcBef>
              <a:spcAft>
                <a:spcPct val="0"/>
              </a:spcAft>
              <a:buFontTx/>
              <a:buNone/>
            </a:pPr>
            <a:endParaRPr lang="sk-SK" altLang="sk-SK" sz="1800" smtClean="0">
              <a:solidFill>
                <a:srgbClr val="000000"/>
              </a:solidFill>
              <a:cs typeface="Arial" pitchFamily="34" charset="0"/>
            </a:endParaRPr>
          </a:p>
        </p:txBody>
      </p:sp>
      <p:pic>
        <p:nvPicPr>
          <p:cNvPr id="82950"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2951"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fontAlgn="base" hangingPunct="1">
              <a:spcBef>
                <a:spcPct val="50000"/>
              </a:spcBef>
              <a:spcAft>
                <a:spcPct val="0"/>
              </a:spcAft>
              <a:buFontTx/>
              <a:buNone/>
            </a:pPr>
            <a:r>
              <a:rPr lang="es-ES_tradnl" altLang="sk-SK" sz="1200" b="1" smtClean="0">
                <a:solidFill>
                  <a:srgbClr val="04265C"/>
                </a:solidFill>
                <a:latin typeface="Berlin Sans FB Demi" pitchFamily="34" charset="0"/>
                <a:cs typeface="Arial" pitchFamily="34" charset="0"/>
              </a:rPr>
              <a:t>Si deseas recibir pps periódicamente en tu correo electrónico subscríbete aquí: </a:t>
            </a:r>
          </a:p>
        </p:txBody>
      </p:sp>
      <p:pic>
        <p:nvPicPr>
          <p:cNvPr id="82952"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3"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fontAlgn="base" hangingPunct="1">
              <a:spcBef>
                <a:spcPct val="50000"/>
              </a:spcBef>
              <a:spcAft>
                <a:spcPct val="0"/>
              </a:spcAft>
              <a:buFontTx/>
              <a:buNone/>
            </a:pPr>
            <a:endParaRPr lang="es-ES" altLang="sk-SK" sz="1800" smtClean="0">
              <a:solidFill>
                <a:srgbClr val="000000"/>
              </a:solidFill>
              <a:cs typeface="Arial" pitchFamily="34" charset="0"/>
            </a:endParaRPr>
          </a:p>
        </p:txBody>
      </p:sp>
      <p:graphicFrame>
        <p:nvGraphicFramePr>
          <p:cNvPr id="11701" name="Group 437"/>
          <p:cNvGraphicFramePr>
            <a:graphicFrameLocks noGrp="1"/>
          </p:cNvGraphicFramePr>
          <p:nvPr/>
        </p:nvGraphicFramePr>
        <p:xfrm>
          <a:off x="5029200" y="3352800"/>
          <a:ext cx="3200400" cy="1536699"/>
        </p:xfrm>
        <a:graphic>
          <a:graphicData uri="http://schemas.openxmlformats.org/drawingml/2006/table">
            <a:tbl>
              <a:tblPr/>
              <a:tblGrid>
                <a:gridCol w="1106488"/>
                <a:gridCol w="1046162"/>
                <a:gridCol w="1047750"/>
              </a:tblGrid>
              <a:tr h="36583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2E49D5"/>
                          </a:solidFill>
                          <a:effectLst/>
                          <a:latin typeface="Arial" charset="0"/>
                          <a:hlinkClick r:id="rId6"/>
                        </a:rPr>
                        <a:t>Dedicatorias</a:t>
                      </a:r>
                      <a:endParaRPr kumimoji="0" lang="es-ES_tradnl" altLang="sk-SK" sz="900" b="1" i="0" u="none" strike="noStrike" cap="none" normalizeH="0" baseline="0" smtClean="0">
                        <a:ln>
                          <a:noFill/>
                        </a:ln>
                        <a:solidFill>
                          <a:srgbClr val="2E49D5"/>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7"/>
                        </a:rPr>
                        <a:t>Fechas Especiales</a:t>
                      </a:r>
                      <a:endParaRPr kumimoji="0" lang="es-ES_tradnl" altLang="sk-SK"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8"/>
                        </a:rPr>
                        <a:t>Graciosos</a:t>
                      </a:r>
                      <a:endParaRPr kumimoji="0" lang="es-ES_tradnl" altLang="sk-SK"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54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9"/>
                        </a:rPr>
                        <a:t>Historia y Arte</a:t>
                      </a:r>
                      <a:endParaRPr kumimoji="0" lang="es-ES_tradnl" altLang="sk-SK"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sk-SK"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10"/>
                        </a:rPr>
                        <a:t>Lugares</a:t>
                      </a:r>
                      <a:endParaRPr kumimoji="0" lang="es-ES_tradnl" altLang="sk-SK"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11"/>
                        </a:rPr>
                        <a:t>Musicales</a:t>
                      </a:r>
                      <a:endParaRPr kumimoji="0" lang="es-ES_tradnl" altLang="sk-SK"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83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12"/>
                        </a:rPr>
                        <a:t>Naturaleza y Ciencias</a:t>
                      </a:r>
                      <a:endParaRPr kumimoji="0" lang="es-ES_tradnl" altLang="sk-SK"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13"/>
                        </a:rPr>
                        <a:t>Política</a:t>
                      </a:r>
                      <a:endParaRPr kumimoji="0" lang="es-ES_tradnl" altLang="sk-SK"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14"/>
                        </a:rPr>
                        <a:t>Reflexión</a:t>
                      </a:r>
                      <a:endParaRPr kumimoji="0" lang="es-ES_tradnl" altLang="sk-SK"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8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15"/>
                        </a:rPr>
                        <a:t>Religiosos</a:t>
                      </a:r>
                      <a:endParaRPr kumimoji="0" lang="es-ES_tradnl" altLang="sk-SK"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sk-SK"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16"/>
                        </a:rPr>
                        <a:t>Románticos</a:t>
                      </a:r>
                      <a:endParaRPr kumimoji="0" lang="es-ES_tradnl" altLang="sk-SK"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sk-SK"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17"/>
                        </a:rPr>
                        <a:t>Salud</a:t>
                      </a:r>
                      <a:endParaRPr kumimoji="0" lang="es-ES_tradnl" altLang="sk-SK"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82976"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fontAlgn="base" hangingPunct="1">
              <a:spcBef>
                <a:spcPct val="50000"/>
              </a:spcBef>
              <a:spcAft>
                <a:spcPct val="0"/>
              </a:spcAft>
              <a:buFontTx/>
              <a:buNone/>
            </a:pPr>
            <a:r>
              <a:rPr lang="es-ES_tradnl" altLang="sk-SK" sz="1800" b="1" u="sng" smtClean="0">
                <a:solidFill>
                  <a:srgbClr val="04265C"/>
                </a:solidFill>
                <a:latin typeface="Berlin Sans FB Demi" pitchFamily="34" charset="0"/>
                <a:cs typeface="Arial" pitchFamily="34" charset="0"/>
              </a:rPr>
              <a:t>Propia Creación</a:t>
            </a:r>
          </a:p>
        </p:txBody>
      </p:sp>
      <p:sp>
        <p:nvSpPr>
          <p:cNvPr id="82977"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fontAlgn="base" hangingPunct="1">
              <a:spcBef>
                <a:spcPct val="50000"/>
              </a:spcBef>
              <a:spcAft>
                <a:spcPct val="0"/>
              </a:spcAft>
              <a:buFontTx/>
              <a:buNone/>
            </a:pPr>
            <a:r>
              <a:rPr lang="es-ES_tradnl" altLang="sk-SK" sz="1800" b="1" u="sng" smtClean="0">
                <a:solidFill>
                  <a:srgbClr val="04265C"/>
                </a:solidFill>
                <a:latin typeface="Berlin Sans FB Demi" pitchFamily="34" charset="0"/>
                <a:cs typeface="Arial" pitchFamily="34" charset="0"/>
              </a:rPr>
              <a:t>De la Red</a:t>
            </a:r>
          </a:p>
        </p:txBody>
      </p:sp>
      <p:graphicFrame>
        <p:nvGraphicFramePr>
          <p:cNvPr id="11698" name="Group 434"/>
          <p:cNvGraphicFramePr>
            <a:graphicFrameLocks noGrp="1"/>
          </p:cNvGraphicFramePr>
          <p:nvPr/>
        </p:nvGraphicFramePr>
        <p:xfrm>
          <a:off x="914400" y="3352800"/>
          <a:ext cx="3200400" cy="1517680"/>
        </p:xfrm>
        <a:graphic>
          <a:graphicData uri="http://schemas.openxmlformats.org/drawingml/2006/table">
            <a:tbl>
              <a:tblPr/>
              <a:tblGrid>
                <a:gridCol w="1106488"/>
                <a:gridCol w="1046162"/>
                <a:gridCol w="1047750"/>
              </a:tblGrid>
              <a:tr h="365697">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2E49D5"/>
                          </a:solidFill>
                          <a:effectLst/>
                          <a:latin typeface="Arial" charset="0"/>
                          <a:hlinkClick r:id="rId18"/>
                        </a:rPr>
                        <a:t>Dedicatorias</a:t>
                      </a:r>
                      <a:endParaRPr kumimoji="0" lang="es-ES_tradnl" altLang="sk-SK" sz="900" b="1" i="0" u="none" strike="noStrike" cap="none" normalizeH="0" baseline="0" smtClean="0">
                        <a:ln>
                          <a:noFill/>
                        </a:ln>
                        <a:solidFill>
                          <a:srgbClr val="2E49D5"/>
                        </a:solidFill>
                        <a:effectLst/>
                        <a:latin typeface="Arial" charset="0"/>
                      </a:endParaRPr>
                    </a:p>
                  </a:txBody>
                  <a:tcPr marT="45692" marB="4569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19"/>
                        </a:rPr>
                        <a:t>Fechas Especiales</a:t>
                      </a:r>
                      <a:endParaRPr kumimoji="0" lang="es-ES_tradnl" altLang="sk-SK" sz="900" b="1" i="0" u="none" strike="noStrike" cap="none" normalizeH="0" baseline="0" smtClean="0">
                        <a:ln>
                          <a:noFill/>
                        </a:ln>
                        <a:solidFill>
                          <a:srgbClr val="0000FF"/>
                        </a:solidFill>
                        <a:effectLst/>
                        <a:latin typeface="Arial" charset="0"/>
                      </a:endParaRPr>
                    </a:p>
                  </a:txBody>
                  <a:tcPr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20"/>
                        </a:rPr>
                        <a:t>Graciosos</a:t>
                      </a:r>
                      <a:endParaRPr kumimoji="0" lang="es-ES_tradnl" altLang="sk-SK" sz="900" b="1" i="0" u="none" strike="noStrike" cap="none" normalizeH="0" baseline="0" smtClean="0">
                        <a:ln>
                          <a:noFill/>
                        </a:ln>
                        <a:solidFill>
                          <a:srgbClr val="0000FF"/>
                        </a:solidFill>
                        <a:effectLst/>
                        <a:latin typeface="Arial" charset="0"/>
                      </a:endParaRPr>
                    </a:p>
                  </a:txBody>
                  <a:tcPr marT="45692" marB="4569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8">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21"/>
                        </a:rPr>
                        <a:t>Historia y Arte</a:t>
                      </a:r>
                      <a:endParaRPr kumimoji="0" lang="es-ES_tradnl" altLang="sk-SK"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sk-SK" sz="900" b="1" i="0" u="none" strike="noStrike" cap="none" normalizeH="0" baseline="0" smtClean="0">
                        <a:ln>
                          <a:noFill/>
                        </a:ln>
                        <a:solidFill>
                          <a:srgbClr val="0000FF"/>
                        </a:solidFill>
                        <a:effectLst/>
                        <a:latin typeface="Arial" charset="0"/>
                      </a:endParaRPr>
                    </a:p>
                  </a:txBody>
                  <a:tcPr marT="45692" marB="4569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22"/>
                        </a:rPr>
                        <a:t>Lugares</a:t>
                      </a:r>
                      <a:endParaRPr kumimoji="0" lang="es-ES_tradnl" altLang="sk-SK" sz="900" b="1" i="0" u="none" strike="noStrike" cap="none" normalizeH="0" baseline="0" smtClean="0">
                        <a:ln>
                          <a:noFill/>
                        </a:ln>
                        <a:solidFill>
                          <a:srgbClr val="0000FF"/>
                        </a:solidFill>
                        <a:effectLst/>
                        <a:latin typeface="Arial" charset="0"/>
                      </a:endParaRPr>
                    </a:p>
                  </a:txBody>
                  <a:tcPr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23"/>
                        </a:rPr>
                        <a:t>Musicales</a:t>
                      </a:r>
                      <a:endParaRPr kumimoji="0" lang="es-ES_tradnl" altLang="sk-SK" sz="900" b="1" i="0" u="none" strike="noStrike" cap="none" normalizeH="0" baseline="0" smtClean="0">
                        <a:ln>
                          <a:noFill/>
                        </a:ln>
                        <a:solidFill>
                          <a:srgbClr val="0000FF"/>
                        </a:solidFill>
                        <a:effectLst/>
                        <a:latin typeface="Arial" charset="0"/>
                      </a:endParaRPr>
                    </a:p>
                  </a:txBody>
                  <a:tcPr marT="45692" marB="4569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697">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24"/>
                        </a:rPr>
                        <a:t>Naturaleza y Ciencias</a:t>
                      </a:r>
                      <a:endParaRPr kumimoji="0" lang="es-ES_tradnl" altLang="sk-SK" sz="900" b="1" i="0" u="none" strike="noStrike" cap="none" normalizeH="0" baseline="0" smtClean="0">
                        <a:ln>
                          <a:noFill/>
                        </a:ln>
                        <a:solidFill>
                          <a:srgbClr val="0000FF"/>
                        </a:solidFill>
                        <a:effectLst/>
                        <a:latin typeface="Arial" charset="0"/>
                      </a:endParaRPr>
                    </a:p>
                  </a:txBody>
                  <a:tcPr marT="45692" marB="4569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25"/>
                        </a:rPr>
                        <a:t>Política</a:t>
                      </a:r>
                      <a:endParaRPr kumimoji="0" lang="es-ES_tradnl" altLang="sk-SK" sz="900" b="1" i="0" u="none" strike="noStrike" cap="none" normalizeH="0" baseline="0" smtClean="0">
                        <a:ln>
                          <a:noFill/>
                        </a:ln>
                        <a:solidFill>
                          <a:srgbClr val="0000FF"/>
                        </a:solidFill>
                        <a:effectLst/>
                        <a:latin typeface="Arial" charset="0"/>
                      </a:endParaRPr>
                    </a:p>
                  </a:txBody>
                  <a:tcPr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26"/>
                        </a:rPr>
                        <a:t>Reflexión</a:t>
                      </a:r>
                      <a:endParaRPr kumimoji="0" lang="es-ES_tradnl" altLang="sk-SK" sz="900" b="1" i="0" u="none" strike="noStrike" cap="none" normalizeH="0" baseline="0" smtClean="0">
                        <a:ln>
                          <a:noFill/>
                        </a:ln>
                        <a:solidFill>
                          <a:srgbClr val="0000FF"/>
                        </a:solidFill>
                        <a:effectLst/>
                        <a:latin typeface="Arial" charset="0"/>
                      </a:endParaRPr>
                    </a:p>
                  </a:txBody>
                  <a:tcPr marT="45692" marB="4569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8">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27"/>
                        </a:rPr>
                        <a:t>Religiosos</a:t>
                      </a:r>
                      <a:endParaRPr kumimoji="0" lang="es-ES_tradnl" altLang="sk-SK"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sk-SK" sz="900" b="1" i="0" u="none" strike="noStrike" cap="none" normalizeH="0" baseline="0" smtClean="0">
                        <a:ln>
                          <a:noFill/>
                        </a:ln>
                        <a:solidFill>
                          <a:srgbClr val="0000FF"/>
                        </a:solidFill>
                        <a:effectLst/>
                        <a:latin typeface="Arial" charset="0"/>
                      </a:endParaRPr>
                    </a:p>
                  </a:txBody>
                  <a:tcPr marT="45692" marB="4569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28"/>
                        </a:rPr>
                        <a:t>Románticos</a:t>
                      </a:r>
                      <a:endParaRPr kumimoji="0" lang="es-ES_tradnl" altLang="sk-SK" sz="900" b="1" i="0" u="none" strike="noStrike" cap="none" normalizeH="0" baseline="0" smtClean="0">
                        <a:ln>
                          <a:noFill/>
                        </a:ln>
                        <a:solidFill>
                          <a:srgbClr val="0000FF"/>
                        </a:solidFill>
                        <a:effectLst/>
                        <a:latin typeface="Arial" charset="0"/>
                      </a:endParaRPr>
                    </a:p>
                  </a:txBody>
                  <a:tcPr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sk-SK" sz="900" b="1" i="0" u="none" strike="noStrike" cap="none" normalizeH="0" baseline="0" smtClean="0">
                          <a:ln>
                            <a:noFill/>
                          </a:ln>
                          <a:solidFill>
                            <a:srgbClr val="0000FF"/>
                          </a:solidFill>
                          <a:effectLst/>
                          <a:latin typeface="Arial" charset="0"/>
                          <a:hlinkClick r:id="rId29"/>
                        </a:rPr>
                        <a:t>Salud</a:t>
                      </a:r>
                      <a:endParaRPr kumimoji="0" lang="es-ES_tradnl" altLang="sk-SK"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sk-SK" sz="900" b="1" i="0" u="none" strike="noStrike" cap="none" normalizeH="0" baseline="0" smtClean="0">
                        <a:ln>
                          <a:noFill/>
                        </a:ln>
                        <a:solidFill>
                          <a:srgbClr val="0000FF"/>
                        </a:solidFill>
                        <a:effectLst/>
                        <a:latin typeface="Arial" charset="0"/>
                      </a:endParaRPr>
                    </a:p>
                  </a:txBody>
                  <a:tcPr marT="45692" marB="4569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83000"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300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fontAlgn="base" hangingPunct="1">
              <a:spcBef>
                <a:spcPct val="50000"/>
              </a:spcBef>
              <a:spcAft>
                <a:spcPct val="0"/>
              </a:spcAft>
              <a:buFontTx/>
              <a:buNone/>
            </a:pPr>
            <a:r>
              <a:rPr lang="es-ES_tradnl" altLang="sk-SK" sz="1800" b="1" smtClean="0">
                <a:solidFill>
                  <a:srgbClr val="04265C"/>
                </a:solidFill>
                <a:latin typeface="Berlin Sans FB Demi" pitchFamily="34" charset="0"/>
                <a:cs typeface="Arial" pitchFamily="34" charset="0"/>
              </a:rPr>
              <a:t>Accede a la sección que desees desde aquí:</a:t>
            </a:r>
          </a:p>
        </p:txBody>
      </p:sp>
      <p:pic>
        <p:nvPicPr>
          <p:cNvPr id="2" name="Obrázok 1"/>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56376" y="5798482"/>
            <a:ext cx="723963" cy="655377"/>
          </a:xfrm>
          <a:prstGeom prst="rect">
            <a:avLst/>
          </a:prstGeom>
        </p:spPr>
      </p:pic>
    </p:spTree>
    <p:extLst>
      <p:ext uri="{BB962C8B-B14F-4D97-AF65-F5344CB8AC3E}">
        <p14:creationId xmlns:p14="http://schemas.microsoft.com/office/powerpoint/2010/main" val="1619169967"/>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Motív Office">
  <a:themeElements>
    <a:clrScheme name="Vlastná 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66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Diseño predeterminado">
  <a:themeElements>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2096</Words>
  <Application>Microsoft Office PowerPoint</Application>
  <PresentationFormat>Prezentácia na obrazovke (4:3)</PresentationFormat>
  <Paragraphs>265</Paragraphs>
  <Slides>42</Slides>
  <Notes>0</Notes>
  <HiddenSlides>0</HiddenSlides>
  <MMClips>0</MMClips>
  <ScaleCrop>false</ScaleCrop>
  <HeadingPairs>
    <vt:vector size="6" baseType="variant">
      <vt:variant>
        <vt:lpstr>Použité písma</vt:lpstr>
      </vt:variant>
      <vt:variant>
        <vt:i4>11</vt:i4>
      </vt:variant>
      <vt:variant>
        <vt:lpstr>Motív</vt:lpstr>
      </vt:variant>
      <vt:variant>
        <vt:i4>4</vt:i4>
      </vt:variant>
      <vt:variant>
        <vt:lpstr>Nadpisy snímok</vt:lpstr>
      </vt:variant>
      <vt:variant>
        <vt:i4>42</vt:i4>
      </vt:variant>
    </vt:vector>
  </HeadingPairs>
  <TitlesOfParts>
    <vt:vector size="57" baseType="lpstr">
      <vt:lpstr>Arial</vt:lpstr>
      <vt:lpstr>Verdana</vt:lpstr>
      <vt:lpstr>Bertram CE</vt:lpstr>
      <vt:lpstr>Calibri</vt:lpstr>
      <vt:lpstr>Times New Roman</vt:lpstr>
      <vt:lpstr>Cupertino</vt:lpstr>
      <vt:lpstr>Berlin Sans FB Demi</vt:lpstr>
      <vt:lpstr>Garamond</vt:lpstr>
      <vt:lpstr>Freefrm721 Blk BT</vt:lpstr>
      <vt:lpstr>Nadianne</vt:lpstr>
      <vt:lpstr>Arial Black</vt:lpstr>
      <vt:lpstr>Motív Office</vt:lpstr>
      <vt:lpstr>1_Motív Office</vt:lpstr>
      <vt:lpstr>2_Motív Office</vt:lpstr>
      <vt:lpstr>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2015-04-26T08:41:32Z</dcterms:modified>
</cp:coreProperties>
</file>