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47"/>
  </p:notesMasterIdLst>
  <p:sldIdLst>
    <p:sldId id="319" r:id="rId3"/>
    <p:sldId id="443" r:id="rId4"/>
    <p:sldId id="450" r:id="rId5"/>
    <p:sldId id="460" r:id="rId6"/>
    <p:sldId id="449" r:id="rId7"/>
    <p:sldId id="451" r:id="rId8"/>
    <p:sldId id="456" r:id="rId9"/>
    <p:sldId id="452" r:id="rId10"/>
    <p:sldId id="453" r:id="rId11"/>
    <p:sldId id="444" r:id="rId12"/>
    <p:sldId id="454" r:id="rId13"/>
    <p:sldId id="455" r:id="rId14"/>
    <p:sldId id="446" r:id="rId15"/>
    <p:sldId id="447" r:id="rId16"/>
    <p:sldId id="448" r:id="rId17"/>
    <p:sldId id="457" r:id="rId18"/>
    <p:sldId id="458" r:id="rId19"/>
    <p:sldId id="459" r:id="rId20"/>
    <p:sldId id="461" r:id="rId21"/>
    <p:sldId id="462" r:id="rId22"/>
    <p:sldId id="463" r:id="rId23"/>
    <p:sldId id="464" r:id="rId24"/>
    <p:sldId id="465" r:id="rId25"/>
    <p:sldId id="469" r:id="rId26"/>
    <p:sldId id="477" r:id="rId27"/>
    <p:sldId id="470" r:id="rId28"/>
    <p:sldId id="471" r:id="rId29"/>
    <p:sldId id="472" r:id="rId30"/>
    <p:sldId id="473" r:id="rId31"/>
    <p:sldId id="476" r:id="rId32"/>
    <p:sldId id="478" r:id="rId33"/>
    <p:sldId id="466" r:id="rId34"/>
    <p:sldId id="484" r:id="rId35"/>
    <p:sldId id="479" r:id="rId36"/>
    <p:sldId id="474" r:id="rId37"/>
    <p:sldId id="467" r:id="rId38"/>
    <p:sldId id="468" r:id="rId39"/>
    <p:sldId id="480" r:id="rId40"/>
    <p:sldId id="481" r:id="rId41"/>
    <p:sldId id="482" r:id="rId42"/>
    <p:sldId id="483" r:id="rId43"/>
    <p:sldId id="485" r:id="rId44"/>
    <p:sldId id="320" r:id="rId45"/>
    <p:sldId id="488" r:id="rId46"/>
  </p:sldIdLst>
  <p:sldSz cx="13033375" cy="788511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C3qJ1uEJZb2l2/MJtV4hw" hashData="tSmZQRHkZuyccuq4Xq0GTjbat4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A9A9A9"/>
    <a:srgbClr val="00FFFF"/>
    <a:srgbClr val="FF6600"/>
    <a:srgbClr val="FFFF00"/>
    <a:srgbClr val="FFFF66"/>
    <a:srgbClr val="00FF00"/>
    <a:srgbClr val="CCFF9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 autoAdjust="0"/>
    <p:restoredTop sz="94712" autoAdjust="0"/>
  </p:normalViewPr>
  <p:slideViewPr>
    <p:cSldViewPr>
      <p:cViewPr>
        <p:scale>
          <a:sx n="30" d="100"/>
          <a:sy n="30" d="100"/>
        </p:scale>
        <p:origin x="-1194" y="-954"/>
      </p:cViewPr>
      <p:guideLst>
        <p:guide orient="horz" pos="2484"/>
        <p:guide pos="410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595313" y="685800"/>
            <a:ext cx="566737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77505" y="2449497"/>
            <a:ext cx="11078369" cy="169018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955010" y="4468235"/>
            <a:ext cx="9123365" cy="201508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22/11/2018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22/11/2018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29549" y="5066920"/>
            <a:ext cx="11078369" cy="156607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29549" y="3342048"/>
            <a:ext cx="11078369" cy="172486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22/11/2018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51674" y="1839860"/>
            <a:ext cx="5756406" cy="520381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625304" y="1839860"/>
            <a:ext cx="5756406" cy="520381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22/11/2018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51672" y="1765028"/>
            <a:ext cx="5758671" cy="73557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51672" y="2500607"/>
            <a:ext cx="5758671" cy="454306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620777" y="1765028"/>
            <a:ext cx="5760932" cy="73557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620777" y="2500607"/>
            <a:ext cx="5760932" cy="454306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22/11/2018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22/11/2018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51671" y="313945"/>
            <a:ext cx="4287893" cy="133608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95691" y="313948"/>
            <a:ext cx="7286019" cy="672972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51671" y="1650036"/>
            <a:ext cx="4287893" cy="53936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22/11/2018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54633" y="5519579"/>
            <a:ext cx="7820025" cy="65161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554633" y="704553"/>
            <a:ext cx="7820025" cy="473106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554633" y="6171198"/>
            <a:ext cx="7820025" cy="9254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22/11/2018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22/11/2018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449201" y="315775"/>
            <a:ext cx="2932511" cy="67279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51672" y="315775"/>
            <a:ext cx="8580303" cy="67279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22/11/2018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77503" y="2449497"/>
            <a:ext cx="11078369" cy="1690189"/>
          </a:xfrm>
          <a:prstGeom prst="rect">
            <a:avLst/>
          </a:prstGeom>
        </p:spPr>
        <p:txBody>
          <a:bodyPr lIns="119515" tIns="59757" rIns="119515" bIns="5975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955006" y="4468231"/>
            <a:ext cx="9123363" cy="2015084"/>
          </a:xfrm>
          <a:prstGeom prst="rect">
            <a:avLst/>
          </a:prstGeom>
        </p:spPr>
        <p:txBody>
          <a:bodyPr lIns="119515" tIns="59757" rIns="119515" bIns="59757"/>
          <a:lstStyle>
            <a:lvl1pPr marL="0" indent="0" algn="ctr">
              <a:buNone/>
              <a:defRPr/>
            </a:lvl1pPr>
            <a:lvl2pPr marL="597579" indent="0" algn="ctr">
              <a:buNone/>
              <a:defRPr/>
            </a:lvl2pPr>
            <a:lvl3pPr marL="1195157" indent="0" algn="ctr">
              <a:buNone/>
              <a:defRPr/>
            </a:lvl3pPr>
            <a:lvl4pPr marL="1792736" indent="0" algn="ctr">
              <a:buNone/>
              <a:defRPr/>
            </a:lvl4pPr>
            <a:lvl5pPr marL="2390313" indent="0" algn="ctr">
              <a:buNone/>
              <a:defRPr/>
            </a:lvl5pPr>
            <a:lvl6pPr marL="2987892" indent="0" algn="ctr">
              <a:buNone/>
              <a:defRPr/>
            </a:lvl6pPr>
            <a:lvl7pPr marL="3585471" indent="0" algn="ctr">
              <a:buNone/>
              <a:defRPr/>
            </a:lvl7pPr>
            <a:lvl8pPr marL="4183049" indent="0" algn="ctr">
              <a:buNone/>
              <a:defRPr/>
            </a:lvl8pPr>
            <a:lvl9pPr marL="4780628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51676" y="315771"/>
            <a:ext cx="11730035" cy="13141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51676" y="1839860"/>
            <a:ext cx="11730035" cy="52038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51670" y="7308336"/>
            <a:ext cx="3041120" cy="4198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22/11/2018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453074" y="7308336"/>
            <a:ext cx="4127236" cy="4198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9340591" y="7308336"/>
            <a:ext cx="3041120" cy="4198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8000">
    <p:random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1669" y="7180564"/>
            <a:ext cx="3041121" cy="547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9530" tIns="59765" rIns="119530" bIns="59765" numCol="1" anchor="t" anchorCtr="0" compatLnSpc="1">
            <a:prstTxWarp prst="textNoShape">
              <a:avLst/>
            </a:prstTxWarp>
          </a:bodyPr>
          <a:lstStyle>
            <a:lvl1pPr>
              <a:defRPr sz="18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charset="0"/>
          <a:cs typeface="Arial" charset="0"/>
        </a:defRPr>
      </a:lvl5pPr>
      <a:lvl6pPr marL="597652" algn="ctr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charset="0"/>
          <a:cs typeface="Arial" charset="0"/>
        </a:defRPr>
      </a:lvl6pPr>
      <a:lvl7pPr marL="1195304" algn="ctr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charset="0"/>
          <a:cs typeface="Arial" charset="0"/>
        </a:defRPr>
      </a:lvl7pPr>
      <a:lvl8pPr marL="1792956" algn="ctr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charset="0"/>
          <a:cs typeface="Arial" charset="0"/>
        </a:defRPr>
      </a:lvl8pPr>
      <a:lvl9pPr marL="2390607" algn="ctr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48239" indent="-448239" algn="l" rtl="0" fontAlgn="base">
        <a:spcBef>
          <a:spcPct val="20000"/>
        </a:spcBef>
        <a:spcAft>
          <a:spcPct val="0"/>
        </a:spcAft>
        <a:buChar char="•"/>
        <a:defRPr sz="4200">
          <a:solidFill>
            <a:schemeClr val="tx1"/>
          </a:solidFill>
          <a:latin typeface="+mn-lt"/>
          <a:ea typeface="+mn-ea"/>
          <a:cs typeface="+mn-cs"/>
        </a:defRPr>
      </a:lvl1pPr>
      <a:lvl2pPr marL="971184" indent="-373532" algn="l" rtl="0" fontAlgn="base">
        <a:spcBef>
          <a:spcPct val="20000"/>
        </a:spcBef>
        <a:spcAft>
          <a:spcPct val="0"/>
        </a:spcAft>
        <a:buChar char="–"/>
        <a:defRPr sz="3700">
          <a:solidFill>
            <a:schemeClr val="tx1"/>
          </a:solidFill>
          <a:latin typeface="+mn-lt"/>
          <a:cs typeface="+mn-cs"/>
        </a:defRPr>
      </a:lvl2pPr>
      <a:lvl3pPr marL="1494130" indent="-298826" algn="l" rtl="0" fontAlgn="base">
        <a:spcBef>
          <a:spcPct val="20000"/>
        </a:spcBef>
        <a:spcAft>
          <a:spcPct val="0"/>
        </a:spcAft>
        <a:buChar char="•"/>
        <a:defRPr sz="3100">
          <a:solidFill>
            <a:schemeClr val="tx1"/>
          </a:solidFill>
          <a:latin typeface="+mn-lt"/>
          <a:cs typeface="+mn-cs"/>
        </a:defRPr>
      </a:lvl3pPr>
      <a:lvl4pPr marL="2091781" indent="-298826" algn="l" rtl="0" fontAlgn="base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cs typeface="+mn-cs"/>
        </a:defRPr>
      </a:lvl4pPr>
      <a:lvl5pPr marL="2689433" indent="-298826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5pPr>
      <a:lvl6pPr marL="3287085" indent="-298826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6pPr>
      <a:lvl7pPr marL="3884737" indent="-298826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7pPr>
      <a:lvl8pPr marL="4482389" indent="-298826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8pPr>
      <a:lvl9pPr marL="5080041" indent="-298826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19530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97652" algn="l" defTabSz="119530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95304" algn="l" defTabSz="119530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792956" algn="l" defTabSz="119530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390607" algn="l" defTabSz="119530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8259" algn="l" defTabSz="119530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85911" algn="l" defTabSz="119530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83563" algn="l" defTabSz="119530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781215" algn="l" defTabSz="119530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48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1"/>
            <a:ext cx="13033377" cy="7885113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892948" y="3892957"/>
            <a:ext cx="7885113" cy="9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9041212" y="3892957"/>
            <a:ext cx="7885113" cy="9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1"/>
            <a:ext cx="13033375" cy="79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799240"/>
            <a:ext cx="13033375" cy="85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509076" y="6735231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09078" y="6732982"/>
            <a:ext cx="792635" cy="71982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822699" y="5256759"/>
            <a:ext cx="383735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30275" y="1442226"/>
            <a:ext cx="10195059" cy="4571722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INDIA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INCREIBLE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516027" y="6442886"/>
            <a:ext cx="4048472" cy="1073958"/>
          </a:xfrm>
          <a:prstGeom prst="rect">
            <a:avLst/>
          </a:prstGeom>
          <a:noFill/>
        </p:spPr>
      </p:pic>
      <p:pic>
        <p:nvPicPr>
          <p:cNvPr id="12" name="Ballade.wav">
            <a:hlinkClick r:id="" action="ppaction://media"/>
          </p:cNvPr>
          <p:cNvPicPr>
            <a:picLocks noRot="1" noChangeAspect="1"/>
          </p:cNvPicPr>
          <p:nvPr>
            <a:wavAudioFile r:embed="rId1" name="Ballade.wav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3233455" y="1872715"/>
            <a:ext cx="348462" cy="281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1"/>
            <a:ext cx="13033377" cy="7885113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587465" y="1942292"/>
            <a:ext cx="992988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atin typeface="Mistral" pitchFamily="66" charset="0"/>
              </a:rPr>
              <a:t>En el año 2012, el Gobierno de India inició una campaña llamada “India Increíble”, con el objetivo de fomentar el turismo y dar a conocer el lado más fascinante de este exótico país. Desde ese entonces, los encargados del proyecto comenzaron a difundir sorprendentes imágenes que capturan el lado más bello de un país con increíbles atracciones para ofrecer. Desde antiguas construcciones, hasta festivales tradicionales, trajes típicos, y majestuosos escenarios, en este compilado encontrarás más de un motivo para enamorarte de este país…</a:t>
            </a:r>
            <a:endParaRPr lang="es-ES" sz="3200" b="1" dirty="0">
              <a:latin typeface="Mistral" pitchFamily="66" charset="0"/>
            </a:endParaRPr>
          </a:p>
        </p:txBody>
      </p:sp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58370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3033375" cy="810760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68610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303337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57346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303337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59394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303337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64514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303337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60418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3033375" cy="815456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61442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303337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52226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303337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62466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303337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63490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3033375" cy="788333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54274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303337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55298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303337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56322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303337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65538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3033375" cy="801356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66562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92388"/>
            <a:ext cx="13033375" cy="82775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67586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3033375" cy="796471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69634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2986266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70658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3033375" cy="788511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71682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303337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72706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303337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73730" name="Picture 2" descr="Ind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3033375" cy="7885113"/>
          </a:xfrm>
          <a:prstGeom prst="rect">
            <a:avLst/>
          </a:prstGeom>
          <a:noFill/>
        </p:spPr>
      </p:pic>
      <p:pic>
        <p:nvPicPr>
          <p:cNvPr id="4" name="Japó252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Japón - Templo zen japones Tradicional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0211740" y="1954852"/>
            <a:ext cx="434446" cy="350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1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sp>
        <p:nvSpPr>
          <p:cNvPr id="77826" name="AutoShape 2" descr="Resultado de imagen de COLORIDO EN LA INDIA"/>
          <p:cNvSpPr>
            <a:spLocks noChangeAspect="1" noChangeArrowheads="1"/>
          </p:cNvSpPr>
          <p:nvPr/>
        </p:nvSpPr>
        <p:spPr bwMode="auto">
          <a:xfrm>
            <a:off x="155575" y="-136525"/>
            <a:ext cx="300038" cy="300038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77828" name="AutoShape 4" descr="Resultado de imagen de COLORIDO EN LA INDIA"/>
          <p:cNvSpPr>
            <a:spLocks noChangeAspect="1" noChangeArrowheads="1"/>
          </p:cNvSpPr>
          <p:nvPr/>
        </p:nvSpPr>
        <p:spPr bwMode="auto">
          <a:xfrm>
            <a:off x="155575" y="-136525"/>
            <a:ext cx="300038" cy="300038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77829" name="Picture 5" descr="C:\Documents and Settings\Jose Luis\Escritorio\elefante-sagra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303337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86018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3297257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78850" name="Picture 2" descr="C:\Documents and Settings\Jose Luis\Escritorio\cb195069bd91abf8ec11a80e3122d8a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303337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79874" name="Picture 2" descr="C:\Documents and Settings\Jose Luis\Escritorio\a9a6cbf95bbd63118f861a71c325de84b13f58dev2_h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3018491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80898" name="Picture 2" descr="C:\Documents and Settings\Jose Luis\Escritorio\shivam-damani-dilli-ha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3033375" cy="81201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81922" name="Picture 2" descr="C:\Documents and Settings\Jose Luis\Escritorio\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303337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84994" name="Picture 2" descr="C:\Documents and Settings\Jose Luis\Escritorio\los-coloridos-trajes-tipicos-de-la-ind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3105033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87042" name="Picture 2" descr="C:\Documents and Settings\Jose Luis\Escritorio\Festival-de-colores-Holi-en-india-Kiubole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314185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74754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3033375" cy="79276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93186" name="Picture 2" descr="C:\Documents and Settings\Jose Luis\Escritorio\couleurs-de-linde-a75d4dfc-8f8c-4c33-bc12-d8d7107344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3589003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88066" name="Picture 2" descr="C:\Documents and Settings\Jose Luis\Escritorio\fete_Holijpg7807-229b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3033376" cy="793212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82946" name="Picture 2" descr="C:\Documents and Settings\Jose Luis\Escritorio\nasir_al_mulk_mosque_shiraz_iran_10-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3033375" cy="788511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75778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303337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76802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303337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89090" name="Picture 2" descr="C:\Documents and Settings\Jose Luis\Escritorio\A1Xbyqqdq5L._SX355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3033376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90114" name="Picture 2" descr="C:\Documents and Settings\Jose Luis\Escritorio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303337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91138" name="Picture 2" descr="C:\Documents and Settings\Jose Luis\Escritorio\450_10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303337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92162" name="Picture 2" descr="C:\Documents and Settings\Jose Luis\Escritorio\especias_-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303337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22/11/2018</a:t>
            </a:fld>
            <a:endParaRPr lang="es-ES"/>
          </a:p>
        </p:txBody>
      </p:sp>
      <p:pic>
        <p:nvPicPr>
          <p:cNvPr id="94210" name="Picture 2" descr="C:\Documents and Settings\Jose Luis\Escritorio\2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3033375" cy="78851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1"/>
            <a:ext cx="13033377" cy="7885113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892948" y="3892965"/>
            <a:ext cx="7885113" cy="99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9041214" y="3892965"/>
            <a:ext cx="7885113" cy="99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9" y="1"/>
            <a:ext cx="13033375" cy="79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9" y="7799244"/>
            <a:ext cx="13033375" cy="85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83378" y="6782815"/>
            <a:ext cx="732649" cy="67739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822696" y="5256767"/>
            <a:ext cx="3837352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31664" y="1401277"/>
            <a:ext cx="5700287" cy="4926869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7590726" y="5"/>
            <a:ext cx="4986148" cy="490956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22 de noviembre de 2018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11:24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873217" y="6371448"/>
            <a:ext cx="2863290" cy="10739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39861"/>
            <a:ext cx="13033375" cy="262837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19515" tIns="59757" rIns="119515" bIns="5975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02697"/>
            <a:ext cx="13033375" cy="5782416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19515" tIns="59757" rIns="119515" bIns="5975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23898" y="0"/>
            <a:ext cx="6951133" cy="179605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90311"/>
            <a:ext cx="13033375" cy="3106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9515" tIns="59757" rIns="119515" bIns="5975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800" b="1" dirty="0">
                <a:latin typeface="Kristen ITC" pitchFamily="66" charset="0"/>
              </a:rPr>
              <a:t>¿Te ha gustado?</a:t>
            </a:r>
            <a:r>
              <a:rPr lang="es-ES" sz="6300" dirty="0">
                <a:latin typeface="Kristen ITC" pitchFamily="66" charset="0"/>
              </a:rPr>
              <a:t> </a:t>
            </a:r>
            <a:br>
              <a:rPr lang="es-ES" sz="6300" dirty="0">
                <a:latin typeface="Kristen ITC" pitchFamily="66" charset="0"/>
              </a:rPr>
            </a:br>
            <a:r>
              <a:rPr lang="es-ES" sz="5800" dirty="0">
                <a:latin typeface="Kristen ITC" pitchFamily="66" charset="0"/>
              </a:rPr>
              <a:t>Puedes ver más entrando </a:t>
            </a:r>
            <a:br>
              <a:rPr lang="es-ES" sz="5800" dirty="0">
                <a:latin typeface="Kristen ITC" pitchFamily="66" charset="0"/>
              </a:rPr>
            </a:br>
            <a:r>
              <a:rPr lang="es-ES" sz="58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8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629172" y="5431968"/>
            <a:ext cx="3801401" cy="1644175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19515" tIns="59757" rIns="119515" bIns="5975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37248" y="4818680"/>
            <a:ext cx="3366955" cy="271598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56407" y="5607191"/>
            <a:ext cx="1737783" cy="113896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16882"/>
            <a:ext cx="760280" cy="613287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30170"/>
            <a:ext cx="760280" cy="613287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43455"/>
            <a:ext cx="760280" cy="613287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5256743"/>
            <a:ext cx="760280" cy="61328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DIA INCREIBL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INDIA INCREIBLE</Template>
  <TotalTime>9</TotalTime>
  <Words>174</Words>
  <Application>Microsoft PowerPoint</Application>
  <PresentationFormat>Personalizado</PresentationFormat>
  <Paragraphs>54</Paragraphs>
  <Slides>44</Slides>
  <Notes>0</Notes>
  <HiddenSlides>0</HiddenSlides>
  <MMClips>2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INDIA INCREIBLE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dc:description>Dios, los bendiga, hoy, mañana y siempre.</dc:description>
  <cp:lastModifiedBy>B13012CF05D44384F9CBB453D41CFE26..</cp:lastModifiedBy>
  <cp:revision>1</cp:revision>
  <dcterms:created xsi:type="dcterms:W3CDTF">2018-11-22T10:16:38Z</dcterms:created>
  <dcterms:modified xsi:type="dcterms:W3CDTF">2018-11-22T10:26:14Z</dcterms:modified>
</cp:coreProperties>
</file>