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Lst>
  <p:sldIdLst>
    <p:sldId id="256" r:id="rId4"/>
    <p:sldId id="257" r:id="rId5"/>
    <p:sldId id="476" r:id="rId6"/>
    <p:sldId id="315" r:id="rId7"/>
    <p:sldId id="310" r:id="rId8"/>
    <p:sldId id="311" r:id="rId9"/>
    <p:sldId id="309" r:id="rId10"/>
    <p:sldId id="465" r:id="rId11"/>
    <p:sldId id="260" r:id="rId12"/>
    <p:sldId id="275" r:id="rId13"/>
    <p:sldId id="278" r:id="rId14"/>
    <p:sldId id="305" r:id="rId15"/>
    <p:sldId id="290" r:id="rId16"/>
    <p:sldId id="276" r:id="rId17"/>
    <p:sldId id="268" r:id="rId18"/>
    <p:sldId id="261" r:id="rId19"/>
    <p:sldId id="401" r:id="rId20"/>
    <p:sldId id="259" r:id="rId21"/>
    <p:sldId id="274" r:id="rId22"/>
    <p:sldId id="280" r:id="rId23"/>
    <p:sldId id="285" r:id="rId24"/>
    <p:sldId id="326" r:id="rId25"/>
    <p:sldId id="504" r:id="rId26"/>
    <p:sldId id="288" r:id="rId27"/>
    <p:sldId id="302" r:id="rId28"/>
    <p:sldId id="467" r:id="rId29"/>
    <p:sldId id="301" r:id="rId30"/>
    <p:sldId id="298" r:id="rId31"/>
    <p:sldId id="296" r:id="rId32"/>
    <p:sldId id="502" r:id="rId33"/>
    <p:sldId id="500" r:id="rId34"/>
    <p:sldId id="445" r:id="rId35"/>
    <p:sldId id="307" r:id="rId36"/>
    <p:sldId id="308" r:id="rId37"/>
    <p:sldId id="403" r:id="rId38"/>
    <p:sldId id="314" r:id="rId39"/>
    <p:sldId id="400" r:id="rId40"/>
    <p:sldId id="499" r:id="rId41"/>
    <p:sldId id="317" r:id="rId42"/>
    <p:sldId id="322" r:id="rId43"/>
    <p:sldId id="498" r:id="rId44"/>
    <p:sldId id="505" r:id="rId45"/>
  </p:sldIdLst>
  <p:sldSz cx="12192000" cy="6858000"/>
  <p:notesSz cx="6858000" cy="9144000"/>
  <p:embeddedFontLst>
    <p:embeddedFont>
      <p:font typeface="BalloPEEExtBol" pitchFamily="2" charset="0"/>
      <p:regular r:id="rId46"/>
    </p:embeddedFont>
    <p:embeddedFont>
      <p:font typeface="BarbeTEE" pitchFamily="2" charset="0"/>
      <p:regular r:id="rId47"/>
    </p:embeddedFont>
    <p:embeddedFont>
      <p:font typeface="Bassoon" pitchFamily="2" charset="0"/>
      <p:bold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Kristen ITC" panose="03050502040202030202" pitchFamily="66" charset="0"/>
      <p:regular r:id="rId55"/>
    </p:embeddedFont>
    <p:embeddedFont>
      <p:font typeface="Merlin CE" pitchFamily="2" charset="0"/>
      <p:regular r:id="rId56"/>
    </p:embeddedFont>
    <p:embeddedFont>
      <p:font typeface="Nadianne" panose="03020902050305070206" pitchFamily="66" charset="0"/>
      <p:bold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kZzKw2aIdyK0TkxT1SVxw==" hashData="D4Mvoj1COrweqZvLAuTyVaiYxxTF8dKUo0Qo0UVMLGtw/FR4KtjZCh72jiUL6gRvnB2kwmMncu4Yku3B5d4Mtg=="/>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9900"/>
    <a:srgbClr val="33CC33"/>
    <a:srgbClr val="D05401"/>
    <a:srgbClr val="D45500"/>
    <a:srgbClr val="18B678"/>
    <a:srgbClr val="F48137"/>
    <a:srgbClr val="319831"/>
    <a:srgbClr val="9F9C76"/>
    <a:srgbClr val="017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85" autoAdjust="0"/>
    <p:restoredTop sz="94660"/>
  </p:normalViewPr>
  <p:slideViewPr>
    <p:cSldViewPr snapToGrid="0" showGuides="1">
      <p:cViewPr varScale="1">
        <p:scale>
          <a:sx n="76" d="100"/>
          <a:sy n="76" d="100"/>
        </p:scale>
        <p:origin x="102" y="810"/>
      </p:cViewPr>
      <p:guideLst>
        <p:guide orient="horz" pos="2136"/>
        <p:guide pos="3840"/>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8.fntdata"/><Relationship Id="rId58"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7.fntdata"/><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5.xml"/><Relationship Id="rId51" Type="http://schemas.openxmlformats.org/officeDocument/2006/relationships/font" Target="fonts/font6.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35205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057598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09450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7/10/2019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150416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7/10/2019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681487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7/10/2019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95954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7/10/2019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431399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7/10/2019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33585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7/10/2019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85576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93207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7/10/2019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47770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005122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99932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04546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40411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877321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88440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10683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245510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56648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088524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10. 7. 2019</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7778749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10. 7. 2019</a:t>
            </a:fld>
            <a:endParaRPr lang="es-ES" altLang="sk-SK"/>
          </a:p>
        </p:txBody>
      </p:sp>
    </p:spTree>
    <p:extLst>
      <p:ext uri="{BB962C8B-B14F-4D97-AF65-F5344CB8AC3E}">
        <p14:creationId xmlns:p14="http://schemas.microsoft.com/office/powerpoint/2010/main" val="407716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10. 7. 2019</a:t>
            </a:fld>
            <a:endParaRPr lang="es-ES" altLang="sk-SK"/>
          </a:p>
        </p:txBody>
      </p:sp>
    </p:spTree>
    <p:extLst>
      <p:ext uri="{BB962C8B-B14F-4D97-AF65-F5344CB8AC3E}">
        <p14:creationId xmlns:p14="http://schemas.microsoft.com/office/powerpoint/2010/main" val="11596797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10. 7. 2019</a:t>
            </a:fld>
            <a:endParaRPr lang="es-ES" altLang="sk-SK"/>
          </a:p>
        </p:txBody>
      </p:sp>
    </p:spTree>
    <p:extLst>
      <p:ext uri="{BB962C8B-B14F-4D97-AF65-F5344CB8AC3E}">
        <p14:creationId xmlns:p14="http://schemas.microsoft.com/office/powerpoint/2010/main" val="18488897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10. 7. 2019</a:t>
            </a:fld>
            <a:endParaRPr lang="es-ES" altLang="sk-SK"/>
          </a:p>
        </p:txBody>
      </p:sp>
    </p:spTree>
    <p:extLst>
      <p:ext uri="{BB962C8B-B14F-4D97-AF65-F5344CB8AC3E}">
        <p14:creationId xmlns:p14="http://schemas.microsoft.com/office/powerpoint/2010/main" val="35497510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10. 7. 2019</a:t>
            </a:fld>
            <a:endParaRPr lang="es-ES" altLang="sk-SK"/>
          </a:p>
        </p:txBody>
      </p:sp>
    </p:spTree>
    <p:extLst>
      <p:ext uri="{BB962C8B-B14F-4D97-AF65-F5344CB8AC3E}">
        <p14:creationId xmlns:p14="http://schemas.microsoft.com/office/powerpoint/2010/main" val="6135039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10. 7. 2019</a:t>
            </a:fld>
            <a:endParaRPr lang="es-ES" altLang="sk-SK"/>
          </a:p>
        </p:txBody>
      </p:sp>
    </p:spTree>
    <p:extLst>
      <p:ext uri="{BB962C8B-B14F-4D97-AF65-F5344CB8AC3E}">
        <p14:creationId xmlns:p14="http://schemas.microsoft.com/office/powerpoint/2010/main" val="27769953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10. 7. 2019</a:t>
            </a:fld>
            <a:endParaRPr lang="es-ES" altLang="sk-SK"/>
          </a:p>
        </p:txBody>
      </p:sp>
    </p:spTree>
    <p:extLst>
      <p:ext uri="{BB962C8B-B14F-4D97-AF65-F5344CB8AC3E}">
        <p14:creationId xmlns:p14="http://schemas.microsoft.com/office/powerpoint/2010/main" val="24087759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10. 7. 2019</a:t>
            </a:fld>
            <a:endParaRPr lang="es-ES" altLang="sk-SK"/>
          </a:p>
        </p:txBody>
      </p:sp>
    </p:spTree>
    <p:extLst>
      <p:ext uri="{BB962C8B-B14F-4D97-AF65-F5344CB8AC3E}">
        <p14:creationId xmlns:p14="http://schemas.microsoft.com/office/powerpoint/2010/main" val="23106401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10. 7. 2019</a:t>
            </a:fld>
            <a:endParaRPr lang="es-ES" altLang="sk-SK"/>
          </a:p>
        </p:txBody>
      </p:sp>
    </p:spTree>
    <p:extLst>
      <p:ext uri="{BB962C8B-B14F-4D97-AF65-F5344CB8AC3E}">
        <p14:creationId xmlns:p14="http://schemas.microsoft.com/office/powerpoint/2010/main" val="37574463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10. 7. 2019</a:t>
            </a:fld>
            <a:endParaRPr lang="es-ES" altLang="sk-SK"/>
          </a:p>
        </p:txBody>
      </p:sp>
    </p:spTree>
    <p:extLst>
      <p:ext uri="{BB962C8B-B14F-4D97-AF65-F5344CB8AC3E}">
        <p14:creationId xmlns:p14="http://schemas.microsoft.com/office/powerpoint/2010/main" val="17029308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10. 7. 2019</a:t>
            </a:fld>
            <a:endParaRPr lang="es-ES" altLang="sk-SK"/>
          </a:p>
        </p:txBody>
      </p:sp>
    </p:spTree>
    <p:extLst>
      <p:ext uri="{BB962C8B-B14F-4D97-AF65-F5344CB8AC3E}">
        <p14:creationId xmlns:p14="http://schemas.microsoft.com/office/powerpoint/2010/main" val="1179951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7/10/2019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3472663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10. 7. 2019</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5138996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10. 7. 2019</a:t>
            </a:fld>
            <a:endParaRPr lang="es-ES" altLang="sk-SK"/>
          </a:p>
        </p:txBody>
      </p:sp>
    </p:spTree>
    <p:extLst>
      <p:ext uri="{BB962C8B-B14F-4D97-AF65-F5344CB8AC3E}">
        <p14:creationId xmlns:p14="http://schemas.microsoft.com/office/powerpoint/2010/main" val="225152412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2.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54.png"/><Relationship Id="rId3" Type="http://schemas.openxmlformats.org/officeDocument/2006/relationships/hyperlink" Target="http://www.mispps.com/" TargetMode="External"/><Relationship Id="rId7" Type="http://schemas.openxmlformats.org/officeDocument/2006/relationships/image" Target="../media/image51.png"/><Relationship Id="rId12" Type="http://schemas.openxmlformats.org/officeDocument/2006/relationships/hyperlink" Target="https://plus.google.com/+Mispps/" TargetMode="External"/><Relationship Id="rId2" Type="http://schemas.openxmlformats.org/officeDocument/2006/relationships/image" Target="../media/image2.png"/><Relationship Id="rId1" Type="http://schemas.openxmlformats.org/officeDocument/2006/relationships/slideLayout" Target="../slideLayouts/slideLayout23.xml"/><Relationship Id="rId6" Type="http://schemas.openxmlformats.org/officeDocument/2006/relationships/image" Target="../media/image50.png"/><Relationship Id="rId11" Type="http://schemas.openxmlformats.org/officeDocument/2006/relationships/image" Target="../media/image53.png"/><Relationship Id="rId5" Type="http://schemas.openxmlformats.org/officeDocument/2006/relationships/hyperlink" Target="http://www.mispps.com/boletin.html" TargetMode="External"/><Relationship Id="rId15" Type="http://schemas.openxmlformats.org/officeDocument/2006/relationships/image" Target="../media/image55.png"/><Relationship Id="rId10" Type="http://schemas.openxmlformats.org/officeDocument/2006/relationships/hyperlink" Target="https://twitter.com/mispps" TargetMode="External"/><Relationship Id="rId4" Type="http://schemas.openxmlformats.org/officeDocument/2006/relationships/image" Target="../media/image49.png"/><Relationship Id="rId9" Type="http://schemas.openxmlformats.org/officeDocument/2006/relationships/image" Target="../media/image52.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2928FE-E523-4337-8D1E-4B43FE0F8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408405" y="3031119"/>
            <a:ext cx="5375189" cy="1785104"/>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1000" b="1" i="0" u="none" strike="noStrike" kern="1200" cap="none" spc="600" normalizeH="0" baseline="0" noProof="0">
                <a:ln w="12700">
                  <a:solidFill>
                    <a:srgbClr val="70AD47">
                      <a:lumMod val="50000"/>
                    </a:srgbClr>
                  </a:solidFill>
                  <a:prstDash val="solid"/>
                </a:ln>
                <a:pattFill prst="dotDmnd">
                  <a:fgClr>
                    <a:srgbClr val="D45500"/>
                  </a:fgClr>
                  <a:bgClr>
                    <a:srgbClr val="008000"/>
                  </a:bgClr>
                </a:pattFill>
                <a:effectLst>
                  <a:outerShdw dist="38100" dir="2640000" algn="bl" rotWithShape="0">
                    <a:prstClr val="black"/>
                  </a:outerShdw>
                </a:effectLst>
                <a:uLnTx/>
                <a:uFillTx/>
                <a:latin typeface="BalloPEEExtBol" pitchFamily="2" charset="0"/>
              </a:rPr>
              <a:t>INDIA - 1</a:t>
            </a:r>
          </a:p>
        </p:txBody>
      </p:sp>
      <p:sp>
        <p:nvSpPr>
          <p:cNvPr id="7" name="Kruh">
            <a:extLst>
              <a:ext uri="{FF2B5EF4-FFF2-40B4-BE49-F238E27FC236}">
                <a16:creationId xmlns:a16="http://schemas.microsoft.com/office/drawing/2014/main" id="{2E775F53-7D7F-476A-BD65-65504898F65F}"/>
              </a:ext>
            </a:extLst>
          </p:cNvPr>
          <p:cNvSpPr/>
          <p:nvPr/>
        </p:nvSpPr>
        <p:spPr>
          <a:xfrm>
            <a:off x="10555219" y="5407960"/>
            <a:ext cx="968971" cy="968971"/>
          </a:xfrm>
          <a:prstGeom prst="ellipse">
            <a:avLst/>
          </a:prstGeom>
          <a:noFill/>
          <a:ln w="19050">
            <a:solidFill>
              <a:schemeClr val="bg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Myš">
            <a:extLst>
              <a:ext uri="{FF2B5EF4-FFF2-40B4-BE49-F238E27FC236}">
                <a16:creationId xmlns:a16="http://schemas.microsoft.com/office/drawing/2014/main" id="{C6E1A04C-921C-4ABA-85A0-075B6A46E1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683170">
            <a:off x="10722245" y="5574986"/>
            <a:ext cx="634921" cy="634921"/>
          </a:xfrm>
          <a:prstGeom prst="rect">
            <a:avLst/>
          </a:prstGeom>
          <a:effectLst>
            <a:outerShdw blurRad="50800" dist="38100" dir="2700000" algn="tl" rotWithShape="0">
              <a:prstClr val="black">
                <a:alpha val="40000"/>
              </a:prstClr>
            </a:outerShdw>
          </a:effectLst>
        </p:spPr>
      </p:pic>
      <p:sp>
        <p:nvSpPr>
          <p:cNvPr id="8" name="Počet">
            <a:extLst>
              <a:ext uri="{FF2B5EF4-FFF2-40B4-BE49-F238E27FC236}">
                <a16:creationId xmlns:a16="http://schemas.microsoft.com/office/drawing/2014/main" id="{B0D21062-9F18-4C28-BB65-0BFCE2F5AC3D}"/>
              </a:ext>
            </a:extLst>
          </p:cNvPr>
          <p:cNvSpPr txBox="1"/>
          <p:nvPr/>
        </p:nvSpPr>
        <p:spPr>
          <a:xfrm>
            <a:off x="10711173" y="5959557"/>
            <a:ext cx="41945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800" b="0" i="0" u="none" strike="noStrike" kern="1200" cap="none" spc="0" normalizeH="0" baseline="0" noProof="0">
                <a:ln>
                  <a:noFill/>
                </a:ln>
                <a:solidFill>
                  <a:prstClr val="black"/>
                </a:solidFill>
                <a:effectLst/>
                <a:uLnTx/>
                <a:uFillTx/>
                <a:latin typeface="Calibri" panose="020F0502020204030204"/>
                <a:ea typeface="+mn-ea"/>
                <a:cs typeface="+mn-cs"/>
              </a:rPr>
              <a:t>3x</a:t>
            </a:r>
          </a:p>
        </p:txBody>
      </p:sp>
      <p:sp>
        <p:nvSpPr>
          <p:cNvPr id="9" name="Číslo">
            <a:extLst>
              <a:ext uri="{FF2B5EF4-FFF2-40B4-BE49-F238E27FC236}">
                <a16:creationId xmlns:a16="http://schemas.microsoft.com/office/drawing/2014/main" id="{357902AF-994C-4859-AFA6-FE716E0EB1E0}"/>
              </a:ext>
            </a:extLst>
          </p:cNvPr>
          <p:cNvSpPr/>
          <p:nvPr/>
        </p:nvSpPr>
        <p:spPr>
          <a:xfrm>
            <a:off x="941918" y="978012"/>
            <a:ext cx="1944325" cy="1423932"/>
          </a:xfrm>
          <a:prstGeom prst="irregularSeal2">
            <a:avLst/>
          </a:prstGeom>
          <a:gradFill flip="none" rotWithShape="1">
            <a:gsLst>
              <a:gs pos="0">
                <a:schemeClr val="accent6">
                  <a:lumMod val="0"/>
                  <a:lumOff val="100000"/>
                </a:schemeClr>
              </a:gs>
              <a:gs pos="35000">
                <a:schemeClr val="accent6">
                  <a:lumMod val="0"/>
                  <a:lumOff val="100000"/>
                </a:schemeClr>
              </a:gs>
              <a:gs pos="100000">
                <a:srgbClr val="008000"/>
              </a:gs>
            </a:gsLst>
            <a:path path="circle">
              <a:fillToRect l="50000" t="-80000" r="50000" b="18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schemeClr val="tx1"/>
                  </a:solidFill>
                </a:ln>
                <a:solidFill>
                  <a:schemeClr val="accent6">
                    <a:lumMod val="20000"/>
                    <a:lumOff val="80000"/>
                  </a:schemeClr>
                </a:solidFill>
                <a:effectLst>
                  <a:outerShdw blurRad="38100" dist="38100" dir="2700000" algn="tl">
                    <a:srgbClr val="000000">
                      <a:alpha val="43137"/>
                    </a:srgbClr>
                  </a:outerShdw>
                </a:effectLst>
                <a:uLnTx/>
                <a:uFillTx/>
                <a:latin typeface="Bassoon" pitchFamily="2" charset="0"/>
                <a:ea typeface="+mn-ea"/>
                <a:cs typeface="+mn-cs"/>
              </a:rPr>
              <a:t>03</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821558">
            <a:off x="8989783" y="817550"/>
            <a:ext cx="2336331" cy="1631184"/>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1766294084"/>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Jai Chris, Jerrin - Fire in the belly.wav"/>
          </p:stSnd>
        </p:sndAc>
      </p:transition>
    </mc:Choice>
    <mc:Fallback xmlns="">
      <p:transition spd="slow">
        <p:fade/>
        <p:sndAc>
          <p:stSnd loop="1">
            <p:snd r:embed="rId6" name="Jai Chris, Jerrin - Fire in the bell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0" presetClass="entr" presetSubtype="0" fill="hold" grpId="0" nodeType="after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800" decel="100000"/>
                                        <p:tgtEl>
                                          <p:spTgt spid="9"/>
                                        </p:tgtEl>
                                      </p:cBhvr>
                                    </p:animEffect>
                                    <p:anim calcmode="lin" valueType="num">
                                      <p:cBhvr>
                                        <p:cTn id="14" dur="800" decel="100000" fill="hold"/>
                                        <p:tgtEl>
                                          <p:spTgt spid="9"/>
                                        </p:tgtEl>
                                        <p:attrNameLst>
                                          <p:attrName>style.rotation</p:attrName>
                                        </p:attrNameLst>
                                      </p:cBhvr>
                                      <p:tavLst>
                                        <p:tav tm="0">
                                          <p:val>
                                            <p:fltVal val="-90"/>
                                          </p:val>
                                        </p:tav>
                                        <p:tav tm="100000">
                                          <p:val>
                                            <p:fltVal val="0"/>
                                          </p:val>
                                        </p:tav>
                                      </p:tavLst>
                                    </p:anim>
                                    <p:anim calcmode="lin" valueType="num">
                                      <p:cBhvr>
                                        <p:cTn id="15" dur="800" decel="100000" fill="hold"/>
                                        <p:tgtEl>
                                          <p:spTgt spid="9"/>
                                        </p:tgtEl>
                                        <p:attrNameLst>
                                          <p:attrName>ppt_x</p:attrName>
                                        </p:attrNameLst>
                                      </p:cBhvr>
                                      <p:tavLst>
                                        <p:tav tm="0">
                                          <p:val>
                                            <p:strVal val="#ppt_x+0.4"/>
                                          </p:val>
                                        </p:tav>
                                        <p:tav tm="100000">
                                          <p:val>
                                            <p:strVal val="#ppt_x-0.05"/>
                                          </p:val>
                                        </p:tav>
                                      </p:tavLst>
                                    </p:anim>
                                    <p:anim calcmode="lin" valueType="num">
                                      <p:cBhvr>
                                        <p:cTn id="16" dur="800" decel="100000" fill="hold"/>
                                        <p:tgtEl>
                                          <p:spTgt spid="9"/>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100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2000"/>
                                        <p:tgtEl>
                                          <p:spTgt spid="11"/>
                                        </p:tgtEl>
                                      </p:cBhvr>
                                    </p:animEffect>
                                  </p:childTnLst>
                                </p:cTn>
                              </p:par>
                            </p:childTnLst>
                          </p:cTn>
                        </p:par>
                        <p:par>
                          <p:cTn id="23" fill="hold">
                            <p:stCondLst>
                              <p:cond delay="5500"/>
                            </p:stCondLst>
                            <p:childTnLst>
                              <p:par>
                                <p:cTn id="24" presetID="53" presetClass="entr" presetSubtype="16" fill="hold" nodeType="afterEffect">
                                  <p:stCondLst>
                                    <p:cond delay="50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Effect transition="in" filter="fade">
                                      <p:cBhvr>
                                        <p:cTn id="28" dur="1000"/>
                                        <p:tgtEl>
                                          <p:spTgt spid="6"/>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fltVal val="0"/>
                                          </p:val>
                                        </p:tav>
                                        <p:tav tm="100000">
                                          <p:val>
                                            <p:strVal val="#ppt_w"/>
                                          </p:val>
                                        </p:tav>
                                      </p:tavLst>
                                    </p:anim>
                                    <p:anim calcmode="lin" valueType="num">
                                      <p:cBhvr>
                                        <p:cTn id="32" dur="1000" fill="hold"/>
                                        <p:tgtEl>
                                          <p:spTgt spid="7"/>
                                        </p:tgtEl>
                                        <p:attrNameLst>
                                          <p:attrName>ppt_h</p:attrName>
                                        </p:attrNameLst>
                                      </p:cBhvr>
                                      <p:tavLst>
                                        <p:tav tm="0">
                                          <p:val>
                                            <p:fltVal val="0"/>
                                          </p:val>
                                        </p:tav>
                                        <p:tav tm="100000">
                                          <p:val>
                                            <p:strVal val="#ppt_h"/>
                                          </p:val>
                                        </p:tav>
                                      </p:tavLst>
                                    </p:anim>
                                    <p:animEffect transition="in" filter="fade">
                                      <p:cBhvr>
                                        <p:cTn id="33" dur="1000"/>
                                        <p:tgtEl>
                                          <p:spTgt spid="7"/>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animBg="1"/>
      <p:bldP spid="8"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113" y="4311942"/>
            <a:ext cx="1024656" cy="1741916"/>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170" y="-342018"/>
            <a:ext cx="7542036" cy="7542036"/>
          </a:xfrm>
          <a:prstGeom prst="rect">
            <a:avLst/>
          </a:prstGeom>
        </p:spPr>
      </p:pic>
      <p:pic>
        <p:nvPicPr>
          <p:cNvPr id="10" name="Rám">
            <a:extLst>
              <a:ext uri="{FF2B5EF4-FFF2-40B4-BE49-F238E27FC236}">
                <a16:creationId xmlns:a16="http://schemas.microsoft.com/office/drawing/2014/main" id="{67AAC4BB-BF95-4AE3-8F76-02EA79D589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India">
            <a:extLst>
              <a:ext uri="{FF2B5EF4-FFF2-40B4-BE49-F238E27FC236}">
                <a16:creationId xmlns:a16="http://schemas.microsoft.com/office/drawing/2014/main" id="{A7B2DE02-65D7-413E-969A-85A4872D4F76}"/>
              </a:ext>
            </a:extLst>
          </p:cNvPr>
          <p:cNvSpPr txBox="1"/>
          <p:nvPr/>
        </p:nvSpPr>
        <p:spPr>
          <a:xfrm rot="20587088">
            <a:off x="781482" y="701149"/>
            <a:ext cx="283467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1" u="none" strike="noStrike" kern="1200" cap="none" spc="600" normalizeH="0" baseline="0" noProof="0">
                <a:ln>
                  <a:solidFill>
                    <a:schemeClr val="bg1"/>
                  </a:solidFill>
                </a:ln>
                <a:solidFill>
                  <a:srgbClr val="008000"/>
                </a:solidFill>
                <a:effectLst>
                  <a:outerShdw blurRad="50800" dist="38100" dir="2700000" algn="tl" rotWithShape="0">
                    <a:prstClr val="black">
                      <a:alpha val="79000"/>
                    </a:prstClr>
                  </a:outerShdw>
                </a:effectLst>
                <a:uLnTx/>
                <a:uFillTx/>
                <a:latin typeface="BalloPEEExtBol" pitchFamily="2" charset="0"/>
              </a:rPr>
              <a:t>India</a:t>
            </a:r>
          </a:p>
        </p:txBody>
      </p:sp>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p:fade thruBlk="1"/>
      </p:transition>
    </mc:Choice>
    <mc:Fallback xmlns="">
      <p:transition spd="slow">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3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2201"/>
                            </p:stCondLst>
                            <p:childTnLst>
                              <p:par>
                                <p:cTn id="8" presetID="53" presetClass="entr" presetSubtype="528" fill="hold"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500" fill="hold"/>
                                        <p:tgtEl>
                                          <p:spTgt spid="3"/>
                                        </p:tgtEl>
                                        <p:attrNameLst>
                                          <p:attrName>ppt_w</p:attrName>
                                        </p:attrNameLst>
                                      </p:cBhvr>
                                      <p:tavLst>
                                        <p:tav tm="0">
                                          <p:val>
                                            <p:fltVal val="0"/>
                                          </p:val>
                                        </p:tav>
                                        <p:tav tm="100000">
                                          <p:val>
                                            <p:strVal val="#ppt_w"/>
                                          </p:val>
                                        </p:tav>
                                      </p:tavLst>
                                    </p:anim>
                                    <p:anim calcmode="lin" valueType="num">
                                      <p:cBhvr>
                                        <p:cTn id="11" dur="1500" fill="hold"/>
                                        <p:tgtEl>
                                          <p:spTgt spid="3"/>
                                        </p:tgtEl>
                                        <p:attrNameLst>
                                          <p:attrName>ppt_h</p:attrName>
                                        </p:attrNameLst>
                                      </p:cBhvr>
                                      <p:tavLst>
                                        <p:tav tm="0">
                                          <p:val>
                                            <p:fltVal val="0"/>
                                          </p:val>
                                        </p:tav>
                                        <p:tav tm="100000">
                                          <p:val>
                                            <p:strVal val="#ppt_h"/>
                                          </p:val>
                                        </p:tav>
                                      </p:tavLst>
                                    </p:anim>
                                    <p:animEffect transition="in" filter="fade">
                                      <p:cBhvr>
                                        <p:cTn id="12" dur="1500"/>
                                        <p:tgtEl>
                                          <p:spTgt spid="3"/>
                                        </p:tgtEl>
                                      </p:cBhvr>
                                    </p:animEffect>
                                    <p:anim calcmode="lin" valueType="num">
                                      <p:cBhvr>
                                        <p:cTn id="13" dur="1500" fill="hold"/>
                                        <p:tgtEl>
                                          <p:spTgt spid="3"/>
                                        </p:tgtEl>
                                        <p:attrNameLst>
                                          <p:attrName>ppt_x</p:attrName>
                                        </p:attrNameLst>
                                      </p:cBhvr>
                                      <p:tavLst>
                                        <p:tav tm="0">
                                          <p:val>
                                            <p:fltVal val="0.5"/>
                                          </p:val>
                                        </p:tav>
                                        <p:tav tm="100000">
                                          <p:val>
                                            <p:strVal val="#ppt_x"/>
                                          </p:val>
                                        </p:tav>
                                      </p:tavLst>
                                    </p:anim>
                                    <p:anim calcmode="lin" valueType="num">
                                      <p:cBhvr>
                                        <p:cTn id="14"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1641941E-1809-4B72-87D3-CF0575F56A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512000" y="4608000"/>
            <a:ext cx="10008000" cy="1785104"/>
          </a:xfrm>
          <a:prstGeom prst="rect">
            <a:avLst/>
          </a:prstGeom>
          <a:gradFill>
            <a:gsLst>
              <a:gs pos="0">
                <a:schemeClr val="accent6">
                  <a:lumMod val="75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lang="sk-SK" i="1">
                <a:solidFill>
                  <a:prstClr val="black"/>
                </a:solidFill>
              </a:rPr>
              <a:t>ndia je krajina v južnej Ázii. Je to siedma najväčšia krajina s viac ako 1,3 miliardy ľudí na svete. V Indii sa používa 22 oficiálnych a viac ako 300 hovorených jazykov. Žiadna krajina nie je taká rôznorodá ako India. Je domovom majestátnych pohorí, nedotknutých jazier, mohutných riek, panenských pláží a bujných zelených lesov. Jedlo je tak rozmanité ako jej počasie a umenie tak rozmanité ako jeho kultúra. Od zasnežených oblastí na severe až po svetlé a veselé stojaté vody na juhu, od piesočnatých púští na západe až po krásne pláže na východe -  jednoducho neuveriteľná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ANG">
            <a:extLst>
              <a:ext uri="{FF2B5EF4-FFF2-40B4-BE49-F238E27FC236}">
                <a16:creationId xmlns:a16="http://schemas.microsoft.com/office/drawing/2014/main" id="{323BD54C-B4A0-4EDD-B235-8F47EBF29894}"/>
              </a:ext>
            </a:extLst>
          </p:cNvPr>
          <p:cNvSpPr txBox="1"/>
          <p:nvPr/>
        </p:nvSpPr>
        <p:spPr>
          <a:xfrm>
            <a:off x="1512000" y="468000"/>
            <a:ext cx="10008000" cy="1785104"/>
          </a:xfrm>
          <a:prstGeom prst="rect">
            <a:avLst/>
          </a:prstGeom>
          <a:gradFill>
            <a:gsLst>
              <a:gs pos="0">
                <a:schemeClr val="accent6">
                  <a:lumMod val="75000"/>
                </a:schemeClr>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lang="en-US" i="1">
                <a:solidFill>
                  <a:prstClr val="black"/>
                </a:solidFill>
              </a:rPr>
              <a:t>ndia is a country in South Asia. It is the seventh largest country in the world with more than 1.3 billion people. There are 22 official and over 300 spoken languages. No country is as diverse as India. It is home to majestic mountain ranges, pristine lakes, mighty rivers, virgin beaches and lush green forests. The food is as diverse as its weather and art as diverse as its cultures. From the snowbound regions of the north to the bright and cheerful backwaters in the south, from the sandy deserts in the west to the beautiful beaches in the east - simply incredible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B5F50EDD-6052-40E1-B29F-55E415D27F9B}"/>
              </a:ext>
            </a:extLst>
          </p:cNvPr>
          <p:cNvSpPr txBox="1"/>
          <p:nvPr/>
        </p:nvSpPr>
        <p:spPr>
          <a:xfrm>
            <a:off x="1512000" y="2520000"/>
            <a:ext cx="10008000" cy="1785104"/>
          </a:xfrm>
          <a:prstGeom prst="rect">
            <a:avLst/>
          </a:prstGeom>
          <a:gradFill>
            <a:gsLst>
              <a:gs pos="0">
                <a:schemeClr val="accent6">
                  <a:lumMod val="75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lang="es-ES" i="1">
                <a:solidFill>
                  <a:prstClr val="black"/>
                </a:solidFill>
              </a:rPr>
              <a:t>ndia es un país en el sur de Asia. Es el séptimo país más grande del mundo con más de 1.300 millones de personas. Hay 22 idiomas oficiales y más de 300 hablados. Ningún país es tan diverso como la India. Es el hogar de majestuosas cadenas montañosas, lagos prístinos, ríos poderosos, playas vírgenes y frondosos bosques verdes. La comida es tan diversa como su clima y el arte tan diverso como sus culturas. Desde las regiones nevadas del norte hasta los remansos brillantes y alegres del sur, desde los desiertos de arena del oeste hasta las hermosas playas del este - simplemente increíble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2000" y="478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2000" y="64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2000" y="2700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85975127"/>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81"/>
            <a:ext cx="12192000" cy="6858000"/>
          </a:xfrm>
          <a:prstGeom prst="rect">
            <a:avLst/>
          </a:prstGeom>
        </p:spPr>
      </p:pic>
      <p:sp>
        <p:nvSpPr>
          <p:cNvPr id="6" name="Popis">
            <a:extLst>
              <a:ext uri="{FF2B5EF4-FFF2-40B4-BE49-F238E27FC236}">
                <a16:creationId xmlns:a16="http://schemas.microsoft.com/office/drawing/2014/main" id="{80DD059D-AF05-48DB-B8AB-DB9809FF73B2}"/>
              </a:ext>
            </a:extLst>
          </p:cNvPr>
          <p:cNvSpPr/>
          <p:nvPr/>
        </p:nvSpPr>
        <p:spPr>
          <a:xfrm>
            <a:off x="446191" y="6274949"/>
            <a:ext cx="149743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Taj Mahal</a:t>
            </a:r>
            <a:r>
              <a:rPr lang="sk-SK" sz="1400" b="1" kern="0">
                <a:solidFill>
                  <a:prstClr val="white"/>
                </a:solidFill>
                <a:effectLst>
                  <a:outerShdw blurRad="38100" dist="38100" dir="2700000" algn="tl">
                    <a:srgbClr val="000000">
                      <a:alpha val="43137"/>
                    </a:srgbClr>
                  </a:outerShdw>
                </a:effectLst>
                <a:latin typeface="BarbeTEE" pitchFamily="2" charset="0"/>
              </a:rPr>
              <a:t>,</a:t>
            </a:r>
            <a:r>
              <a:rPr lang="en-US" sz="1400" b="1" kern="0">
                <a:solidFill>
                  <a:prstClr val="white"/>
                </a:solidFill>
                <a:effectLst>
                  <a:outerShdw blurRad="38100" dist="38100" dir="2700000" algn="tl">
                    <a:srgbClr val="000000">
                      <a:alpha val="43137"/>
                    </a:srgbClr>
                  </a:outerShdw>
                </a:effectLst>
                <a:latin typeface="BarbeTEE" pitchFamily="2" charset="0"/>
              </a:rPr>
              <a:t> Agra</a:t>
            </a:r>
          </a:p>
        </p:txBody>
      </p:sp>
      <p:pic>
        <p:nvPicPr>
          <p:cNvPr id="8" name="Rám">
            <a:extLst>
              <a:ext uri="{FF2B5EF4-FFF2-40B4-BE49-F238E27FC236}">
                <a16:creationId xmlns:a16="http://schemas.microsoft.com/office/drawing/2014/main" id="{D76E284F-193F-4B62-9F30-D85EB4A8E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956034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471815B2-87DB-489C-AF0E-6452F8B86E22}"/>
              </a:ext>
            </a:extLst>
          </p:cNvPr>
          <p:cNvSpPr/>
          <p:nvPr/>
        </p:nvSpPr>
        <p:spPr>
          <a:xfrm>
            <a:off x="446191" y="6274949"/>
            <a:ext cx="335422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Swaminarayan Akshardham </a:t>
            </a:r>
            <a:r>
              <a:rPr lang="sk-SK" sz="1400" b="1" kern="0">
                <a:solidFill>
                  <a:prstClr val="white"/>
                </a:solidFill>
                <a:effectLst>
                  <a:outerShdw blurRad="38100" dist="38100" dir="2700000" algn="tl">
                    <a:srgbClr val="000000">
                      <a:alpha val="43137"/>
                    </a:srgbClr>
                  </a:outerShdw>
                </a:effectLst>
                <a:latin typeface="BarbeTEE" pitchFamily="2" charset="0"/>
              </a:rPr>
              <a:t>T</a:t>
            </a:r>
            <a:r>
              <a:rPr lang="en-US" sz="1400" b="1" kern="0">
                <a:solidFill>
                  <a:prstClr val="white"/>
                </a:solidFill>
                <a:effectLst>
                  <a:outerShdw blurRad="38100" dist="38100" dir="2700000" algn="tl">
                    <a:srgbClr val="000000">
                      <a:alpha val="43137"/>
                    </a:srgbClr>
                  </a:outerShdw>
                </a:effectLst>
                <a:latin typeface="BarbeTEE" pitchFamily="2" charset="0"/>
              </a:rPr>
              <a:t>emple, Delhi</a:t>
            </a:r>
          </a:p>
        </p:txBody>
      </p:sp>
      <p:pic>
        <p:nvPicPr>
          <p:cNvPr id="5" name="Rám">
            <a:extLst>
              <a:ext uri="{FF2B5EF4-FFF2-40B4-BE49-F238E27FC236}">
                <a16:creationId xmlns:a16="http://schemas.microsoft.com/office/drawing/2014/main" id="{7A2A10E5-1DA2-40ED-AE14-978949BF3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7865890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7"/>
            <a:ext cx="12192000" cy="6858000"/>
          </a:xfrm>
          <a:prstGeom prst="rect">
            <a:avLst/>
          </a:prstGeom>
        </p:spPr>
      </p:pic>
      <p:sp>
        <p:nvSpPr>
          <p:cNvPr id="5" name="Popis">
            <a:extLst>
              <a:ext uri="{FF2B5EF4-FFF2-40B4-BE49-F238E27FC236}">
                <a16:creationId xmlns:a16="http://schemas.microsoft.com/office/drawing/2014/main" id="{91E879DA-0B5B-423F-B20F-C8147EC4B123}"/>
              </a:ext>
            </a:extLst>
          </p:cNvPr>
          <p:cNvSpPr/>
          <p:nvPr/>
        </p:nvSpPr>
        <p:spPr>
          <a:xfrm>
            <a:off x="446191" y="6274949"/>
            <a:ext cx="175070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Lotus Temple, Delhi</a:t>
            </a:r>
          </a:p>
        </p:txBody>
      </p:sp>
      <p:pic>
        <p:nvPicPr>
          <p:cNvPr id="4" name="Rám">
            <a:extLst>
              <a:ext uri="{FF2B5EF4-FFF2-40B4-BE49-F238E27FC236}">
                <a16:creationId xmlns:a16="http://schemas.microsoft.com/office/drawing/2014/main" id="{60FDDCF7-E471-4A05-96E4-9A4AE515F4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4190113"/>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2" y="-1"/>
            <a:ext cx="12189537" cy="6856615"/>
          </a:xfrm>
          <a:prstGeom prst="rect">
            <a:avLst/>
          </a:prstGeom>
        </p:spPr>
      </p:pic>
      <p:sp>
        <p:nvSpPr>
          <p:cNvPr id="5" name="Popis">
            <a:extLst>
              <a:ext uri="{FF2B5EF4-FFF2-40B4-BE49-F238E27FC236}">
                <a16:creationId xmlns:a16="http://schemas.microsoft.com/office/drawing/2014/main" id="{79A255D2-4ED2-48DE-90C3-1A23D7291A97}"/>
              </a:ext>
            </a:extLst>
          </p:cNvPr>
          <p:cNvSpPr/>
          <p:nvPr/>
        </p:nvSpPr>
        <p:spPr>
          <a:xfrm>
            <a:off x="446191" y="6274949"/>
            <a:ext cx="144678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Red Fort, Delhi </a:t>
            </a:r>
          </a:p>
        </p:txBody>
      </p:sp>
      <p:pic>
        <p:nvPicPr>
          <p:cNvPr id="4" name="Rám">
            <a:extLst>
              <a:ext uri="{FF2B5EF4-FFF2-40B4-BE49-F238E27FC236}">
                <a16:creationId xmlns:a16="http://schemas.microsoft.com/office/drawing/2014/main" id="{02684001-F3E1-45F3-B202-FBE9868413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3780683"/>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7"/>
            <a:ext cx="12192000" cy="6858000"/>
          </a:xfrm>
          <a:prstGeom prst="rect">
            <a:avLst/>
          </a:prstGeom>
        </p:spPr>
      </p:pic>
      <p:sp>
        <p:nvSpPr>
          <p:cNvPr id="5" name="Popis">
            <a:extLst>
              <a:ext uri="{FF2B5EF4-FFF2-40B4-BE49-F238E27FC236}">
                <a16:creationId xmlns:a16="http://schemas.microsoft.com/office/drawing/2014/main" id="{173DEC6C-3F77-4DB7-9641-BECEEA923A73}"/>
              </a:ext>
            </a:extLst>
          </p:cNvPr>
          <p:cNvSpPr/>
          <p:nvPr/>
        </p:nvSpPr>
        <p:spPr>
          <a:xfrm>
            <a:off x="446191" y="6274949"/>
            <a:ext cx="279098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Gurez Valley, Jammu and Kashmir</a:t>
            </a:r>
          </a:p>
        </p:txBody>
      </p:sp>
      <p:pic>
        <p:nvPicPr>
          <p:cNvPr id="4" name="Rám">
            <a:extLst>
              <a:ext uri="{FF2B5EF4-FFF2-40B4-BE49-F238E27FC236}">
                <a16:creationId xmlns:a16="http://schemas.microsoft.com/office/drawing/2014/main" id="{D1A85611-FA2A-426A-B32C-9A16923F24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791687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462"/>
            <a:ext cx="12191999" cy="6857019"/>
          </a:xfrm>
          <a:prstGeom prst="rect">
            <a:avLst/>
          </a:prstGeom>
        </p:spPr>
      </p:pic>
      <p:sp>
        <p:nvSpPr>
          <p:cNvPr id="5" name="Popis">
            <a:extLst>
              <a:ext uri="{FF2B5EF4-FFF2-40B4-BE49-F238E27FC236}">
                <a16:creationId xmlns:a16="http://schemas.microsoft.com/office/drawing/2014/main" id="{F9EB2F3F-C005-4EA7-8FEA-727784FA4639}"/>
              </a:ext>
            </a:extLst>
          </p:cNvPr>
          <p:cNvSpPr/>
          <p:nvPr/>
        </p:nvSpPr>
        <p:spPr>
          <a:xfrm>
            <a:off x="446191" y="6274949"/>
            <a:ext cx="299814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Vishansar Lake, Jammu and Kashmir </a:t>
            </a:r>
          </a:p>
        </p:txBody>
      </p:sp>
      <p:pic>
        <p:nvPicPr>
          <p:cNvPr id="4" name="Rám">
            <a:extLst>
              <a:ext uri="{FF2B5EF4-FFF2-40B4-BE49-F238E27FC236}">
                <a16:creationId xmlns:a16="http://schemas.microsoft.com/office/drawing/2014/main" id="{DDA0F7CA-7787-4900-B8AB-C136BA3828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5331738"/>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133"/>
            <a:ext cx="12191999" cy="6862354"/>
          </a:xfrm>
          <a:prstGeom prst="rect">
            <a:avLst/>
          </a:prstGeom>
        </p:spPr>
      </p:pic>
      <p:sp>
        <p:nvSpPr>
          <p:cNvPr id="5" name="Popis">
            <a:extLst>
              <a:ext uri="{FF2B5EF4-FFF2-40B4-BE49-F238E27FC236}">
                <a16:creationId xmlns:a16="http://schemas.microsoft.com/office/drawing/2014/main" id="{67F6BA6D-B5E4-4899-A3BF-A480034A2F99}"/>
              </a:ext>
            </a:extLst>
          </p:cNvPr>
          <p:cNvSpPr/>
          <p:nvPr/>
        </p:nvSpPr>
        <p:spPr>
          <a:xfrm>
            <a:off x="446191" y="6274949"/>
            <a:ext cx="452274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Phugtal Buddhist Monast</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ry, Ladak</a:t>
            </a:r>
            <a:r>
              <a:rPr lang="sk-SK" sz="1400" b="1" kern="0">
                <a:solidFill>
                  <a:prstClr val="white"/>
                </a:solidFill>
                <a:effectLst>
                  <a:outerShdw blurRad="38100" dist="38100" dir="2700000" algn="tl">
                    <a:srgbClr val="000000">
                      <a:alpha val="43137"/>
                    </a:srgbClr>
                  </a:outerShdw>
                </a:effectLst>
                <a:latin typeface="BarbeTEE" pitchFamily="2" charset="0"/>
              </a:rPr>
              <a:t>h, </a:t>
            </a:r>
            <a:r>
              <a:rPr lang="en-US" sz="1400" b="1" kern="0">
                <a:solidFill>
                  <a:prstClr val="white"/>
                </a:solidFill>
                <a:effectLst>
                  <a:outerShdw blurRad="38100" dist="38100" dir="2700000" algn="tl">
                    <a:srgbClr val="000000">
                      <a:alpha val="43137"/>
                    </a:srgbClr>
                  </a:outerShdw>
                </a:effectLst>
                <a:latin typeface="BarbeTEE" pitchFamily="2" charset="0"/>
              </a:rPr>
              <a:t>Jammu and Kashmir</a:t>
            </a:r>
          </a:p>
        </p:txBody>
      </p:sp>
      <p:pic>
        <p:nvPicPr>
          <p:cNvPr id="4" name="Rám">
            <a:extLst>
              <a:ext uri="{FF2B5EF4-FFF2-40B4-BE49-F238E27FC236}">
                <a16:creationId xmlns:a16="http://schemas.microsoft.com/office/drawing/2014/main" id="{2F5A135B-D067-4EA5-9398-2FC0ADF1CB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8382763"/>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1998" cy="6857998"/>
          </a:xfrm>
          <a:prstGeom prst="rect">
            <a:avLst/>
          </a:prstGeom>
        </p:spPr>
      </p:pic>
      <p:sp>
        <p:nvSpPr>
          <p:cNvPr id="5" name="Popis">
            <a:extLst>
              <a:ext uri="{FF2B5EF4-FFF2-40B4-BE49-F238E27FC236}">
                <a16:creationId xmlns:a16="http://schemas.microsoft.com/office/drawing/2014/main" id="{5A4C87D0-CC23-44BE-B044-B59E7DBB6058}"/>
              </a:ext>
            </a:extLst>
          </p:cNvPr>
          <p:cNvSpPr/>
          <p:nvPr/>
        </p:nvSpPr>
        <p:spPr>
          <a:xfrm>
            <a:off x="446191" y="6274949"/>
            <a:ext cx="287514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Nubra Valley, Jammu and Kashmir </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BAE5DDF2-7BAA-4329-9E46-E4DCE50875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620581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82"/>
            <a:ext cx="12192000" cy="6858000"/>
          </a:xfrm>
          <a:prstGeom prst="rect">
            <a:avLst/>
          </a:prstGeom>
        </p:spPr>
      </p:pic>
      <p:sp>
        <p:nvSpPr>
          <p:cNvPr id="5" name="Popis">
            <a:extLst>
              <a:ext uri="{FF2B5EF4-FFF2-40B4-BE49-F238E27FC236}">
                <a16:creationId xmlns:a16="http://schemas.microsoft.com/office/drawing/2014/main" id="{929EDBF2-B2B5-485E-B024-435B764ED1DF}"/>
              </a:ext>
            </a:extLst>
          </p:cNvPr>
          <p:cNvSpPr/>
          <p:nvPr/>
        </p:nvSpPr>
        <p:spPr>
          <a:xfrm>
            <a:off x="446191" y="6274949"/>
            <a:ext cx="395688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Hemis National Park, Ladakh</a:t>
            </a:r>
            <a:r>
              <a:rPr lang="sk-SK" sz="1400" b="1" kern="0">
                <a:solidFill>
                  <a:prstClr val="white"/>
                </a:solidFill>
                <a:effectLst>
                  <a:outerShdw blurRad="38100" dist="38100" dir="2700000" algn="tl">
                    <a:srgbClr val="000000">
                      <a:alpha val="43137"/>
                    </a:srgbClr>
                  </a:outerShdw>
                </a:effectLst>
                <a:latin typeface="BarbeTEE" pitchFamily="2" charset="0"/>
              </a:rPr>
              <a:t>, </a:t>
            </a:r>
            <a:r>
              <a:rPr lang="en-US" sz="1400" b="1" kern="0">
                <a:solidFill>
                  <a:prstClr val="white"/>
                </a:solidFill>
                <a:effectLst>
                  <a:outerShdw blurRad="38100" dist="38100" dir="2700000" algn="tl">
                    <a:srgbClr val="000000">
                      <a:alpha val="43137"/>
                    </a:srgbClr>
                  </a:outerShdw>
                </a:effectLst>
                <a:latin typeface="BarbeTEE" pitchFamily="2" charset="0"/>
              </a:rPr>
              <a:t>Jammu and Kashmir</a:t>
            </a:r>
          </a:p>
        </p:txBody>
      </p:sp>
      <p:pic>
        <p:nvPicPr>
          <p:cNvPr id="4" name="Rám">
            <a:extLst>
              <a:ext uri="{FF2B5EF4-FFF2-40B4-BE49-F238E27FC236}">
                <a16:creationId xmlns:a16="http://schemas.microsoft.com/office/drawing/2014/main" id="{3C74B43D-CEC5-4614-ACC4-533BEBCF7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181327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A2AE88E7-E6F9-4140-8FE6-187E320797F6}"/>
              </a:ext>
            </a:extLst>
          </p:cNvPr>
          <p:cNvSpPr/>
          <p:nvPr/>
        </p:nvSpPr>
        <p:spPr>
          <a:xfrm>
            <a:off x="446191" y="6274949"/>
            <a:ext cx="49138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Thikse Tibetan Monastery, Thiksey, Ladakh</a:t>
            </a:r>
            <a:r>
              <a:rPr lang="sk-SK" sz="1400" b="1" kern="0">
                <a:solidFill>
                  <a:prstClr val="white"/>
                </a:solidFill>
                <a:effectLst>
                  <a:outerShdw blurRad="38100" dist="38100" dir="2700000" algn="tl">
                    <a:srgbClr val="000000">
                      <a:alpha val="43137"/>
                    </a:srgbClr>
                  </a:outerShdw>
                </a:effectLst>
                <a:latin typeface="BarbeTEE" pitchFamily="2" charset="0"/>
              </a:rPr>
              <a:t>, </a:t>
            </a:r>
            <a:r>
              <a:rPr lang="en-US" sz="1400" b="1" kern="0">
                <a:solidFill>
                  <a:prstClr val="white"/>
                </a:solidFill>
                <a:effectLst>
                  <a:outerShdw blurRad="38100" dist="38100" dir="2700000" algn="tl">
                    <a:srgbClr val="000000">
                      <a:alpha val="43137"/>
                    </a:srgbClr>
                  </a:outerShdw>
                </a:effectLst>
                <a:latin typeface="BarbeTEE" pitchFamily="2" charset="0"/>
              </a:rPr>
              <a:t>Jammu and Kashmir</a:t>
            </a:r>
          </a:p>
        </p:txBody>
      </p:sp>
      <p:pic>
        <p:nvPicPr>
          <p:cNvPr id="4" name="Rám">
            <a:extLst>
              <a:ext uri="{FF2B5EF4-FFF2-40B4-BE49-F238E27FC236}">
                <a16:creationId xmlns:a16="http://schemas.microsoft.com/office/drawing/2014/main" id="{41D9A81E-8B96-481F-ACE9-D47EDB992B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967369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9" y="6645"/>
            <a:ext cx="12189541" cy="6844712"/>
          </a:xfrm>
          <a:prstGeom prst="rect">
            <a:avLst/>
          </a:prstGeom>
        </p:spPr>
      </p:pic>
      <p:sp>
        <p:nvSpPr>
          <p:cNvPr id="5" name="Popis">
            <a:extLst>
              <a:ext uri="{FF2B5EF4-FFF2-40B4-BE49-F238E27FC236}">
                <a16:creationId xmlns:a16="http://schemas.microsoft.com/office/drawing/2014/main" id="{3C5E25F1-66A0-4BA6-AD1A-FA40EA5B3053}"/>
              </a:ext>
            </a:extLst>
          </p:cNvPr>
          <p:cNvSpPr/>
          <p:nvPr/>
        </p:nvSpPr>
        <p:spPr>
          <a:xfrm>
            <a:off x="446191" y="6274949"/>
            <a:ext cx="288485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Dhankar Village, Himachel Pradesh </a:t>
            </a:r>
          </a:p>
        </p:txBody>
      </p:sp>
      <p:pic>
        <p:nvPicPr>
          <p:cNvPr id="4" name="Rám">
            <a:extLst>
              <a:ext uri="{FF2B5EF4-FFF2-40B4-BE49-F238E27FC236}">
                <a16:creationId xmlns:a16="http://schemas.microsoft.com/office/drawing/2014/main" id="{306CDCCE-B0BC-455A-B6FE-E07B8BB8E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9970602"/>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8" y="0"/>
            <a:ext cx="12184083" cy="6857999"/>
          </a:xfrm>
          <a:prstGeom prst="rect">
            <a:avLst/>
          </a:prstGeom>
        </p:spPr>
      </p:pic>
      <p:sp>
        <p:nvSpPr>
          <p:cNvPr id="5" name="Popis">
            <a:extLst>
              <a:ext uri="{FF2B5EF4-FFF2-40B4-BE49-F238E27FC236}">
                <a16:creationId xmlns:a16="http://schemas.microsoft.com/office/drawing/2014/main" id="{BFC8A65F-D8C9-4982-B977-1382AEFF0979}"/>
              </a:ext>
            </a:extLst>
          </p:cNvPr>
          <p:cNvSpPr/>
          <p:nvPr/>
        </p:nvSpPr>
        <p:spPr>
          <a:xfrm>
            <a:off x="446191" y="6274949"/>
            <a:ext cx="346913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Kye Buddhist Monastery, Himachel Prades</a:t>
            </a:r>
            <a:r>
              <a:rPr lang="sk-SK" sz="1400" b="1" kern="0">
                <a:solidFill>
                  <a:prstClr val="white"/>
                </a:solidFill>
                <a:effectLst>
                  <a:outerShdw blurRad="38100" dist="38100" dir="2700000" algn="tl">
                    <a:srgbClr val="000000">
                      <a:alpha val="43137"/>
                    </a:srgbClr>
                  </a:outerShdw>
                </a:effectLst>
                <a:latin typeface="BarbeTEE" pitchFamily="2" charset="0"/>
              </a:rPr>
              <a:t>h</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9E0E19B6-95E5-4C0B-B4B0-C9E066E94A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626306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12192000" cy="6858000"/>
          </a:xfrm>
          <a:prstGeom prst="rect">
            <a:avLst/>
          </a:prstGeom>
        </p:spPr>
      </p:pic>
      <p:sp>
        <p:nvSpPr>
          <p:cNvPr id="5" name="Popis">
            <a:extLst>
              <a:ext uri="{FF2B5EF4-FFF2-40B4-BE49-F238E27FC236}">
                <a16:creationId xmlns:a16="http://schemas.microsoft.com/office/drawing/2014/main" id="{CCB898D7-294D-4E9B-B3E2-2BC641453D26}"/>
              </a:ext>
            </a:extLst>
          </p:cNvPr>
          <p:cNvSpPr/>
          <p:nvPr/>
        </p:nvSpPr>
        <p:spPr>
          <a:xfrm>
            <a:off x="446191" y="6274949"/>
            <a:ext cx="225849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Khajjiar, Himach</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l Pradesh</a:t>
            </a:r>
          </a:p>
        </p:txBody>
      </p:sp>
      <p:pic>
        <p:nvPicPr>
          <p:cNvPr id="4" name="Rám">
            <a:extLst>
              <a:ext uri="{FF2B5EF4-FFF2-40B4-BE49-F238E27FC236}">
                <a16:creationId xmlns:a16="http://schemas.microsoft.com/office/drawing/2014/main" id="{9DED580A-35D9-4108-8589-0FEF71F3F9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576582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8" y="12879"/>
            <a:ext cx="12170826" cy="6845120"/>
          </a:xfrm>
          <a:prstGeom prst="rect">
            <a:avLst/>
          </a:prstGeom>
        </p:spPr>
      </p:pic>
      <p:sp>
        <p:nvSpPr>
          <p:cNvPr id="5" name="Popis">
            <a:extLst>
              <a:ext uri="{FF2B5EF4-FFF2-40B4-BE49-F238E27FC236}">
                <a16:creationId xmlns:a16="http://schemas.microsoft.com/office/drawing/2014/main" id="{671F5D41-4350-48AD-9157-D3B22A122C63}"/>
              </a:ext>
            </a:extLst>
          </p:cNvPr>
          <p:cNvSpPr/>
          <p:nvPr/>
        </p:nvSpPr>
        <p:spPr>
          <a:xfrm>
            <a:off x="446191" y="6274949"/>
            <a:ext cx="31486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Roopchand Skeletal Lake, Uttaranachal</a:t>
            </a:r>
          </a:p>
        </p:txBody>
      </p:sp>
      <p:pic>
        <p:nvPicPr>
          <p:cNvPr id="4" name="Rám">
            <a:extLst>
              <a:ext uri="{FF2B5EF4-FFF2-40B4-BE49-F238E27FC236}">
                <a16:creationId xmlns:a16="http://schemas.microsoft.com/office/drawing/2014/main" id="{ED909B7E-A76E-40D5-9E50-E5388DF3A1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156720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429"/>
            <a:ext cx="12191998" cy="6857998"/>
          </a:xfrm>
          <a:prstGeom prst="rect">
            <a:avLst/>
          </a:prstGeom>
        </p:spPr>
      </p:pic>
      <p:sp>
        <p:nvSpPr>
          <p:cNvPr id="5" name="Popis">
            <a:extLst>
              <a:ext uri="{FF2B5EF4-FFF2-40B4-BE49-F238E27FC236}">
                <a16:creationId xmlns:a16="http://schemas.microsoft.com/office/drawing/2014/main" id="{104F5854-F963-4697-9284-8B2FBC361A24}"/>
              </a:ext>
            </a:extLst>
          </p:cNvPr>
          <p:cNvSpPr/>
          <p:nvPr/>
        </p:nvSpPr>
        <p:spPr>
          <a:xfrm>
            <a:off x="446191" y="6274949"/>
            <a:ext cx="250288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Gangotri glacier, Uttarakhand</a:t>
            </a:r>
          </a:p>
        </p:txBody>
      </p:sp>
      <p:pic>
        <p:nvPicPr>
          <p:cNvPr id="4" name="Rám">
            <a:extLst>
              <a:ext uri="{FF2B5EF4-FFF2-40B4-BE49-F238E27FC236}">
                <a16:creationId xmlns:a16="http://schemas.microsoft.com/office/drawing/2014/main" id="{B03C4D5E-3E82-4A9A-8880-F87A4F6F01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906086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258D72C4-4E12-4870-B997-103CB68CCB7E}"/>
              </a:ext>
            </a:extLst>
          </p:cNvPr>
          <p:cNvSpPr/>
          <p:nvPr/>
        </p:nvSpPr>
        <p:spPr>
          <a:xfrm>
            <a:off x="446191" y="6274949"/>
            <a:ext cx="29398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Flowers National Park, Uttarakhand</a:t>
            </a:r>
          </a:p>
        </p:txBody>
      </p:sp>
      <p:pic>
        <p:nvPicPr>
          <p:cNvPr id="5" name="Rám">
            <a:extLst>
              <a:ext uri="{FF2B5EF4-FFF2-40B4-BE49-F238E27FC236}">
                <a16:creationId xmlns:a16="http://schemas.microsoft.com/office/drawing/2014/main" id="{AD59CB1C-0860-439B-92C9-37345B410B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421613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73"/>
            <a:ext cx="12191999" cy="6856207"/>
          </a:xfrm>
          <a:prstGeom prst="rect">
            <a:avLst/>
          </a:prstGeom>
        </p:spPr>
      </p:pic>
      <p:sp>
        <p:nvSpPr>
          <p:cNvPr id="5" name="Popis">
            <a:extLst>
              <a:ext uri="{FF2B5EF4-FFF2-40B4-BE49-F238E27FC236}">
                <a16:creationId xmlns:a16="http://schemas.microsoft.com/office/drawing/2014/main" id="{0B598932-D352-4989-84E6-D4ACD68C600A}"/>
              </a:ext>
            </a:extLst>
          </p:cNvPr>
          <p:cNvSpPr/>
          <p:nvPr/>
        </p:nvSpPr>
        <p:spPr>
          <a:xfrm>
            <a:off x="446191" y="6274949"/>
            <a:ext cx="223583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Khet terraces, Uttarak</a:t>
            </a:r>
            <a:r>
              <a:rPr lang="sk-SK" sz="1400" b="1" kern="0">
                <a:solidFill>
                  <a:prstClr val="white"/>
                </a:solidFill>
                <a:effectLst>
                  <a:outerShdw blurRad="38100" dist="38100" dir="2700000" algn="tl">
                    <a:srgbClr val="000000">
                      <a:alpha val="43137"/>
                    </a:srgbClr>
                  </a:outerShdw>
                </a:effectLst>
                <a:latin typeface="BarbeTEE" pitchFamily="2" charset="0"/>
              </a:rPr>
              <a:t>h</a:t>
            </a:r>
            <a:r>
              <a:rPr lang="en-US" sz="1400" b="1" kern="0">
                <a:solidFill>
                  <a:prstClr val="white"/>
                </a:solidFill>
                <a:effectLst>
                  <a:outerShdw blurRad="38100" dist="38100" dir="2700000" algn="tl">
                    <a:srgbClr val="000000">
                      <a:alpha val="43137"/>
                    </a:srgbClr>
                  </a:outerShdw>
                </a:effectLst>
                <a:latin typeface="BarbeTEE" pitchFamily="2" charset="0"/>
              </a:rPr>
              <a:t>and</a:t>
            </a:r>
          </a:p>
        </p:txBody>
      </p:sp>
      <p:pic>
        <p:nvPicPr>
          <p:cNvPr id="4" name="Rám">
            <a:extLst>
              <a:ext uri="{FF2B5EF4-FFF2-40B4-BE49-F238E27FC236}">
                <a16:creationId xmlns:a16="http://schemas.microsoft.com/office/drawing/2014/main" id="{0C2C4A07-611C-4D06-98D3-C31B9B1287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1024049"/>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9" y="2249"/>
            <a:ext cx="12184002" cy="6853501"/>
          </a:xfrm>
          <a:prstGeom prst="rect">
            <a:avLst/>
          </a:prstGeom>
        </p:spPr>
      </p:pic>
      <p:sp>
        <p:nvSpPr>
          <p:cNvPr id="5" name="Popis">
            <a:extLst>
              <a:ext uri="{FF2B5EF4-FFF2-40B4-BE49-F238E27FC236}">
                <a16:creationId xmlns:a16="http://schemas.microsoft.com/office/drawing/2014/main" id="{58D8983A-B906-419D-A3F8-59C9293CC796}"/>
              </a:ext>
            </a:extLst>
          </p:cNvPr>
          <p:cNvSpPr/>
          <p:nvPr/>
        </p:nvSpPr>
        <p:spPr>
          <a:xfrm>
            <a:off x="446191" y="6274949"/>
            <a:ext cx="336231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Golden Gurdwara Sahib, Amritsar, Punjab</a:t>
            </a:r>
          </a:p>
        </p:txBody>
      </p:sp>
      <p:pic>
        <p:nvPicPr>
          <p:cNvPr id="4" name="Rám">
            <a:extLst>
              <a:ext uri="{FF2B5EF4-FFF2-40B4-BE49-F238E27FC236}">
                <a16:creationId xmlns:a16="http://schemas.microsoft.com/office/drawing/2014/main" id="{36FB6843-6C7E-476A-9E9C-4793B9A997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513180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9" y="6128"/>
            <a:ext cx="12187122" cy="6851870"/>
          </a:xfrm>
          <a:prstGeom prst="rect">
            <a:avLst/>
          </a:prstGeom>
        </p:spPr>
      </p:pic>
      <p:sp>
        <p:nvSpPr>
          <p:cNvPr id="6" name="Popis">
            <a:extLst>
              <a:ext uri="{FF2B5EF4-FFF2-40B4-BE49-F238E27FC236}">
                <a16:creationId xmlns:a16="http://schemas.microsoft.com/office/drawing/2014/main" id="{E43A7924-51CC-4310-BEA2-E90DD072B181}"/>
              </a:ext>
            </a:extLst>
          </p:cNvPr>
          <p:cNvSpPr/>
          <p:nvPr/>
        </p:nvSpPr>
        <p:spPr>
          <a:xfrm>
            <a:off x="446191" y="6274949"/>
            <a:ext cx="285895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Sheesh Mahal, Hoshiarpur, Punjab </a:t>
            </a:r>
          </a:p>
        </p:txBody>
      </p:sp>
      <p:pic>
        <p:nvPicPr>
          <p:cNvPr id="5" name="Rám">
            <a:extLst>
              <a:ext uri="{FF2B5EF4-FFF2-40B4-BE49-F238E27FC236}">
                <a16:creationId xmlns:a16="http://schemas.microsoft.com/office/drawing/2014/main" id="{604AFF63-1A57-473E-9706-36B5325573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382156"/>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9" y="3466"/>
            <a:ext cx="12184001" cy="6851067"/>
          </a:xfrm>
          <a:prstGeom prst="rect">
            <a:avLst/>
          </a:prstGeom>
        </p:spPr>
      </p:pic>
      <p:sp>
        <p:nvSpPr>
          <p:cNvPr id="5" name="Popis">
            <a:extLst>
              <a:ext uri="{FF2B5EF4-FFF2-40B4-BE49-F238E27FC236}">
                <a16:creationId xmlns:a16="http://schemas.microsoft.com/office/drawing/2014/main" id="{58D8983A-B906-419D-A3F8-59C9293CC796}"/>
              </a:ext>
            </a:extLst>
          </p:cNvPr>
          <p:cNvSpPr/>
          <p:nvPr/>
        </p:nvSpPr>
        <p:spPr>
          <a:xfrm>
            <a:off x="446191" y="6274949"/>
            <a:ext cx="264855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Qila Mubarak, Bathinda, Punjab</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36FB6843-6C7E-476A-9E9C-4793B9A997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096289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47"/>
            <a:ext cx="12192000" cy="6858000"/>
          </a:xfrm>
          <a:prstGeom prst="rect">
            <a:avLst/>
          </a:prstGeom>
        </p:spPr>
      </p:pic>
      <p:sp>
        <p:nvSpPr>
          <p:cNvPr id="5" name="Popis">
            <a:extLst>
              <a:ext uri="{FF2B5EF4-FFF2-40B4-BE49-F238E27FC236}">
                <a16:creationId xmlns:a16="http://schemas.microsoft.com/office/drawing/2014/main" id="{725F3ED7-3367-488C-9A8F-29F181947F24}"/>
              </a:ext>
            </a:extLst>
          </p:cNvPr>
          <p:cNvSpPr/>
          <p:nvPr/>
        </p:nvSpPr>
        <p:spPr>
          <a:xfrm>
            <a:off x="446191" y="6274949"/>
            <a:ext cx="27553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Jallianwala Bagh garden, Amritsar</a:t>
            </a:r>
          </a:p>
        </p:txBody>
      </p:sp>
      <p:pic>
        <p:nvPicPr>
          <p:cNvPr id="4" name="Rám">
            <a:extLst>
              <a:ext uri="{FF2B5EF4-FFF2-40B4-BE49-F238E27FC236}">
                <a16:creationId xmlns:a16="http://schemas.microsoft.com/office/drawing/2014/main" id="{41365C57-35B8-44D7-85C6-5C0A662E37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104713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201"/>
            <a:ext cx="12191999" cy="6854613"/>
          </a:xfrm>
          <a:prstGeom prst="rect">
            <a:avLst/>
          </a:prstGeom>
        </p:spPr>
      </p:pic>
      <p:sp>
        <p:nvSpPr>
          <p:cNvPr id="5" name="Popis">
            <a:extLst>
              <a:ext uri="{FF2B5EF4-FFF2-40B4-BE49-F238E27FC236}">
                <a16:creationId xmlns:a16="http://schemas.microsoft.com/office/drawing/2014/main" id="{7B4CED5D-9899-40BD-826F-AE78236DE1D9}"/>
              </a:ext>
            </a:extLst>
          </p:cNvPr>
          <p:cNvSpPr/>
          <p:nvPr/>
        </p:nvSpPr>
        <p:spPr>
          <a:xfrm>
            <a:off x="446191" y="6274949"/>
            <a:ext cx="155135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Jaipur, Rajasthan</a:t>
            </a:r>
          </a:p>
        </p:txBody>
      </p:sp>
      <p:pic>
        <p:nvPicPr>
          <p:cNvPr id="4" name="Rám">
            <a:extLst>
              <a:ext uri="{FF2B5EF4-FFF2-40B4-BE49-F238E27FC236}">
                <a16:creationId xmlns:a16="http://schemas.microsoft.com/office/drawing/2014/main" id="{7A7FB01B-2A79-449B-AC9D-7E68C7D7BB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7619172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 y="5954"/>
            <a:ext cx="12179721" cy="6852045"/>
          </a:xfrm>
          <a:prstGeom prst="rect">
            <a:avLst/>
          </a:prstGeom>
        </p:spPr>
      </p:pic>
      <p:sp>
        <p:nvSpPr>
          <p:cNvPr id="5" name="Popis">
            <a:extLst>
              <a:ext uri="{FF2B5EF4-FFF2-40B4-BE49-F238E27FC236}">
                <a16:creationId xmlns:a16="http://schemas.microsoft.com/office/drawing/2014/main" id="{65C52ED4-97AE-46F9-AECE-E203D2927003}"/>
              </a:ext>
            </a:extLst>
          </p:cNvPr>
          <p:cNvSpPr/>
          <p:nvPr/>
        </p:nvSpPr>
        <p:spPr>
          <a:xfrm>
            <a:off x="446191" y="6274949"/>
            <a:ext cx="231837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Amer Fort, Amer, Rajasthan</a:t>
            </a:r>
          </a:p>
        </p:txBody>
      </p:sp>
      <p:pic>
        <p:nvPicPr>
          <p:cNvPr id="4" name="Rám">
            <a:extLst>
              <a:ext uri="{FF2B5EF4-FFF2-40B4-BE49-F238E27FC236}">
                <a16:creationId xmlns:a16="http://schemas.microsoft.com/office/drawing/2014/main" id="{00AD1F73-36BD-457A-8440-0B1691BE38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1005318"/>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896"/>
            <a:ext cx="12191998" cy="6854208"/>
          </a:xfrm>
          <a:prstGeom prst="rect">
            <a:avLst/>
          </a:prstGeom>
        </p:spPr>
      </p:pic>
      <p:sp>
        <p:nvSpPr>
          <p:cNvPr id="5" name="Popis">
            <a:extLst>
              <a:ext uri="{FF2B5EF4-FFF2-40B4-BE49-F238E27FC236}">
                <a16:creationId xmlns:a16="http://schemas.microsoft.com/office/drawing/2014/main" id="{24CBEA6A-608D-45D6-8F6F-B592EDE320A9}"/>
              </a:ext>
            </a:extLst>
          </p:cNvPr>
          <p:cNvSpPr/>
          <p:nvPr/>
        </p:nvSpPr>
        <p:spPr>
          <a:xfrm>
            <a:off x="446191" y="6274949"/>
            <a:ext cx="308716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Jag Mandir Palace, Udaipur, Rajasthan</a:t>
            </a:r>
          </a:p>
        </p:txBody>
      </p:sp>
      <p:pic>
        <p:nvPicPr>
          <p:cNvPr id="4" name="Rám">
            <a:extLst>
              <a:ext uri="{FF2B5EF4-FFF2-40B4-BE49-F238E27FC236}">
                <a16:creationId xmlns:a16="http://schemas.microsoft.com/office/drawing/2014/main" id="{291487DF-F684-4CC0-80BF-C1A1F20838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618686"/>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42"/>
            <a:ext cx="12191999" cy="6856977"/>
          </a:xfrm>
          <a:prstGeom prst="rect">
            <a:avLst/>
          </a:prstGeom>
        </p:spPr>
      </p:pic>
      <p:sp>
        <p:nvSpPr>
          <p:cNvPr id="6" name="Popis">
            <a:extLst>
              <a:ext uri="{FF2B5EF4-FFF2-40B4-BE49-F238E27FC236}">
                <a16:creationId xmlns:a16="http://schemas.microsoft.com/office/drawing/2014/main" id="{160570E4-7BE8-400E-8EC5-F6CB771AA980}"/>
              </a:ext>
            </a:extLst>
          </p:cNvPr>
          <p:cNvSpPr/>
          <p:nvPr/>
        </p:nvSpPr>
        <p:spPr>
          <a:xfrm>
            <a:off x="446191" y="6274949"/>
            <a:ext cx="228600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Chittorgarh Fort, Rajasthan</a:t>
            </a:r>
          </a:p>
        </p:txBody>
      </p:sp>
      <p:pic>
        <p:nvPicPr>
          <p:cNvPr id="5" name="Rám">
            <a:extLst>
              <a:ext uri="{FF2B5EF4-FFF2-40B4-BE49-F238E27FC236}">
                <a16:creationId xmlns:a16="http://schemas.microsoft.com/office/drawing/2014/main" id="{54AD99A3-3533-4C91-9B8F-C457718D4E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9206486"/>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 y="-1"/>
            <a:ext cx="12187647" cy="6858000"/>
          </a:xfrm>
          <a:prstGeom prst="rect">
            <a:avLst/>
          </a:prstGeom>
        </p:spPr>
      </p:pic>
      <p:sp>
        <p:nvSpPr>
          <p:cNvPr id="5" name="Popis">
            <a:extLst>
              <a:ext uri="{FF2B5EF4-FFF2-40B4-BE49-F238E27FC236}">
                <a16:creationId xmlns:a16="http://schemas.microsoft.com/office/drawing/2014/main" id="{AF70E981-7374-4CD5-BD57-B4EC5EC6BD24}"/>
              </a:ext>
            </a:extLst>
          </p:cNvPr>
          <p:cNvSpPr/>
          <p:nvPr/>
        </p:nvSpPr>
        <p:spPr>
          <a:xfrm>
            <a:off x="446191" y="6274949"/>
            <a:ext cx="215167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Jaisalmer Fort </a:t>
            </a:r>
            <a:r>
              <a:rPr lang="sk-SK" sz="1400" b="1" kern="0">
                <a:solidFill>
                  <a:prstClr val="white"/>
                </a:solidFill>
                <a:effectLst>
                  <a:outerShdw blurRad="38100" dist="38100" dir="2700000" algn="tl">
                    <a:srgbClr val="000000">
                      <a:alpha val="43137"/>
                    </a:srgbClr>
                  </a:outerShdw>
                </a:effectLst>
                <a:latin typeface="BarbeTEE" pitchFamily="2" charset="0"/>
              </a:rPr>
              <a:t>, Rajasthan</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13535C17-2836-4185-9DAD-5322F2930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456394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 y="1223"/>
            <a:ext cx="12187647" cy="6855551"/>
          </a:xfrm>
          <a:prstGeom prst="rect">
            <a:avLst/>
          </a:prstGeom>
        </p:spPr>
      </p:pic>
      <p:sp>
        <p:nvSpPr>
          <p:cNvPr id="5" name="Popis">
            <a:extLst>
              <a:ext uri="{FF2B5EF4-FFF2-40B4-BE49-F238E27FC236}">
                <a16:creationId xmlns:a16="http://schemas.microsoft.com/office/drawing/2014/main" id="{AF70E981-7374-4CD5-BD57-B4EC5EC6BD24}"/>
              </a:ext>
            </a:extLst>
          </p:cNvPr>
          <p:cNvSpPr/>
          <p:nvPr/>
        </p:nvSpPr>
        <p:spPr>
          <a:xfrm>
            <a:off x="446191" y="6274949"/>
            <a:ext cx="262751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Salim Singh-ki Haveli, Rajast</a:t>
            </a:r>
            <a:r>
              <a:rPr lang="sk-SK" sz="1400" b="1" kern="0">
                <a:solidFill>
                  <a:prstClr val="white"/>
                </a:solidFill>
                <a:effectLst>
                  <a:outerShdw blurRad="38100" dist="38100" dir="2700000" algn="tl">
                    <a:srgbClr val="000000">
                      <a:alpha val="43137"/>
                    </a:srgbClr>
                  </a:outerShdw>
                </a:effectLst>
                <a:latin typeface="BarbeTEE" pitchFamily="2" charset="0"/>
              </a:rPr>
              <a:t>h</a:t>
            </a:r>
            <a:r>
              <a:rPr lang="en-US" sz="1400" b="1" kern="0">
                <a:solidFill>
                  <a:prstClr val="white"/>
                </a:solidFill>
                <a:effectLst>
                  <a:outerShdw blurRad="38100" dist="38100" dir="2700000" algn="tl">
                    <a:srgbClr val="000000">
                      <a:alpha val="43137"/>
                    </a:srgbClr>
                  </a:outerShdw>
                </a:effectLst>
                <a:latin typeface="BarbeTEE" pitchFamily="2" charset="0"/>
              </a:rPr>
              <a:t>an</a:t>
            </a:r>
          </a:p>
        </p:txBody>
      </p:sp>
      <p:pic>
        <p:nvPicPr>
          <p:cNvPr id="4" name="Rám">
            <a:extLst>
              <a:ext uri="{FF2B5EF4-FFF2-40B4-BE49-F238E27FC236}">
                <a16:creationId xmlns:a16="http://schemas.microsoft.com/office/drawing/2014/main" id="{13535C17-2836-4185-9DAD-5322F2930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11087599"/>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 y="1223"/>
            <a:ext cx="12187647" cy="6855551"/>
          </a:xfrm>
          <a:prstGeom prst="rect">
            <a:avLst/>
          </a:prstGeom>
        </p:spPr>
      </p:pic>
      <p:sp>
        <p:nvSpPr>
          <p:cNvPr id="5" name="Popis">
            <a:extLst>
              <a:ext uri="{FF2B5EF4-FFF2-40B4-BE49-F238E27FC236}">
                <a16:creationId xmlns:a16="http://schemas.microsoft.com/office/drawing/2014/main" id="{AF70E981-7374-4CD5-BD57-B4EC5EC6BD24}"/>
              </a:ext>
            </a:extLst>
          </p:cNvPr>
          <p:cNvSpPr/>
          <p:nvPr/>
        </p:nvSpPr>
        <p:spPr>
          <a:xfrm>
            <a:off x="446191" y="6274949"/>
            <a:ext cx="304023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Hawa Mahal Palace, Jaipur, Rajasthan</a:t>
            </a:r>
          </a:p>
        </p:txBody>
      </p:sp>
      <p:pic>
        <p:nvPicPr>
          <p:cNvPr id="4" name="Rám">
            <a:extLst>
              <a:ext uri="{FF2B5EF4-FFF2-40B4-BE49-F238E27FC236}">
                <a16:creationId xmlns:a16="http://schemas.microsoft.com/office/drawing/2014/main" id="{13535C17-2836-4185-9DAD-5322F2930A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2837982"/>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8" y="9779"/>
            <a:ext cx="12179361" cy="6850891"/>
          </a:xfrm>
          <a:prstGeom prst="rect">
            <a:avLst/>
          </a:prstGeom>
        </p:spPr>
      </p:pic>
      <p:sp>
        <p:nvSpPr>
          <p:cNvPr id="5" name="Popis">
            <a:extLst>
              <a:ext uri="{FF2B5EF4-FFF2-40B4-BE49-F238E27FC236}">
                <a16:creationId xmlns:a16="http://schemas.microsoft.com/office/drawing/2014/main" id="{1A513628-1CA5-43C7-90CA-AA6455C5CACA}"/>
              </a:ext>
            </a:extLst>
          </p:cNvPr>
          <p:cNvSpPr/>
          <p:nvPr/>
        </p:nvSpPr>
        <p:spPr>
          <a:xfrm>
            <a:off x="446191" y="6274949"/>
            <a:ext cx="286543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Rajasthani girls, Pushkar, Rajasthan</a:t>
            </a:r>
          </a:p>
        </p:txBody>
      </p:sp>
      <p:pic>
        <p:nvPicPr>
          <p:cNvPr id="4" name="Rám">
            <a:extLst>
              <a:ext uri="{FF2B5EF4-FFF2-40B4-BE49-F238E27FC236}">
                <a16:creationId xmlns:a16="http://schemas.microsoft.com/office/drawing/2014/main" id="{D2DB5B7D-55D7-41D1-9838-48472676C8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686188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39" y="-1"/>
            <a:ext cx="12184048" cy="6853527"/>
          </a:xfrm>
          <a:prstGeom prst="rect">
            <a:avLst/>
          </a:prstGeom>
        </p:spPr>
      </p:pic>
      <p:sp>
        <p:nvSpPr>
          <p:cNvPr id="6" name="Popis">
            <a:extLst>
              <a:ext uri="{FF2B5EF4-FFF2-40B4-BE49-F238E27FC236}">
                <a16:creationId xmlns:a16="http://schemas.microsoft.com/office/drawing/2014/main" id="{EBBF071F-19F4-454E-A19F-81ADD2ADC1FA}"/>
              </a:ext>
            </a:extLst>
          </p:cNvPr>
          <p:cNvSpPr/>
          <p:nvPr/>
        </p:nvSpPr>
        <p:spPr>
          <a:xfrm>
            <a:off x="446191" y="6274949"/>
            <a:ext cx="338659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Umaid Bhawan Palace, Jodhpur, Rajasthan</a:t>
            </a:r>
          </a:p>
        </p:txBody>
      </p:sp>
      <p:pic>
        <p:nvPicPr>
          <p:cNvPr id="5" name="Rám">
            <a:extLst>
              <a:ext uri="{FF2B5EF4-FFF2-40B4-BE49-F238E27FC236}">
                <a16:creationId xmlns:a16="http://schemas.microsoft.com/office/drawing/2014/main" id="{57C82561-B666-4D23-98BA-A05521E64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406698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75" y="0"/>
            <a:ext cx="12166449" cy="6843628"/>
          </a:xfrm>
          <a:prstGeom prst="rect">
            <a:avLst/>
          </a:prstGeom>
        </p:spPr>
      </p:pic>
      <p:sp>
        <p:nvSpPr>
          <p:cNvPr id="5" name="Popis">
            <a:extLst>
              <a:ext uri="{FF2B5EF4-FFF2-40B4-BE49-F238E27FC236}">
                <a16:creationId xmlns:a16="http://schemas.microsoft.com/office/drawing/2014/main" id="{4D3A9B1B-2996-4740-956A-AEC935DAC61C}"/>
              </a:ext>
            </a:extLst>
          </p:cNvPr>
          <p:cNvSpPr/>
          <p:nvPr/>
        </p:nvSpPr>
        <p:spPr>
          <a:xfrm>
            <a:off x="446191" y="6274949"/>
            <a:ext cx="310335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Mandore Gardens, Jodhpur, Rajasthan</a:t>
            </a:r>
          </a:p>
        </p:txBody>
      </p:sp>
      <p:pic>
        <p:nvPicPr>
          <p:cNvPr id="4" name="Rám">
            <a:extLst>
              <a:ext uri="{FF2B5EF4-FFF2-40B4-BE49-F238E27FC236}">
                <a16:creationId xmlns:a16="http://schemas.microsoft.com/office/drawing/2014/main" id="{5E2EE538-C6B9-4C8D-BC0F-705BD849DD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9944552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91" y="-1"/>
            <a:ext cx="12182565" cy="6852692"/>
          </a:xfrm>
          <a:prstGeom prst="rect">
            <a:avLst/>
          </a:prstGeom>
        </p:spPr>
      </p:pic>
      <p:sp>
        <p:nvSpPr>
          <p:cNvPr id="5" name="Popis">
            <a:extLst>
              <a:ext uri="{FF2B5EF4-FFF2-40B4-BE49-F238E27FC236}">
                <a16:creationId xmlns:a16="http://schemas.microsoft.com/office/drawing/2014/main" id="{ACAB1BA4-4147-4E97-96AC-16ACC2910BCB}"/>
              </a:ext>
            </a:extLst>
          </p:cNvPr>
          <p:cNvSpPr/>
          <p:nvPr/>
        </p:nvSpPr>
        <p:spPr>
          <a:xfrm>
            <a:off x="446191" y="6274949"/>
            <a:ext cx="203999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Chand Baori, Rajasthan</a:t>
            </a:r>
          </a:p>
        </p:txBody>
      </p:sp>
      <p:pic>
        <p:nvPicPr>
          <p:cNvPr id="4" name="Rám">
            <a:extLst>
              <a:ext uri="{FF2B5EF4-FFF2-40B4-BE49-F238E27FC236}">
                <a16:creationId xmlns:a16="http://schemas.microsoft.com/office/drawing/2014/main" id="{98FFA7FA-B976-4585-BF9F-425183D035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446720"/>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5" y="12221"/>
            <a:ext cx="12179445" cy="6850938"/>
          </a:xfrm>
          <a:prstGeom prst="rect">
            <a:avLst/>
          </a:prstGeom>
        </p:spPr>
      </p:pic>
      <p:sp>
        <p:nvSpPr>
          <p:cNvPr id="5" name="Popis">
            <a:extLst>
              <a:ext uri="{FF2B5EF4-FFF2-40B4-BE49-F238E27FC236}">
                <a16:creationId xmlns:a16="http://schemas.microsoft.com/office/drawing/2014/main" id="{996E6D5A-8496-4670-8E6B-9A600829CBC4}"/>
              </a:ext>
            </a:extLst>
          </p:cNvPr>
          <p:cNvSpPr/>
          <p:nvPr/>
        </p:nvSpPr>
        <p:spPr>
          <a:xfrm>
            <a:off x="446191" y="6274949"/>
            <a:ext cx="20383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Varanasi, Uttar Pradesh</a:t>
            </a:r>
          </a:p>
        </p:txBody>
      </p:sp>
      <p:pic>
        <p:nvPicPr>
          <p:cNvPr id="4" name="Rám">
            <a:extLst>
              <a:ext uri="{FF2B5EF4-FFF2-40B4-BE49-F238E27FC236}">
                <a16:creationId xmlns:a16="http://schemas.microsoft.com/office/drawing/2014/main" id="{25A1A37C-4A4E-4348-92DD-70722E3031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790684"/>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351"/>
            <a:ext cx="12192000" cy="6856697"/>
          </a:xfrm>
          <a:prstGeom prst="rect">
            <a:avLst/>
          </a:prstGeom>
        </p:spPr>
      </p:pic>
      <p:sp>
        <p:nvSpPr>
          <p:cNvPr id="6" name="Popis">
            <a:extLst>
              <a:ext uri="{FF2B5EF4-FFF2-40B4-BE49-F238E27FC236}">
                <a16:creationId xmlns:a16="http://schemas.microsoft.com/office/drawing/2014/main" id="{4B377A78-4A06-4837-87FD-E2BFF8385AF4}"/>
              </a:ext>
            </a:extLst>
          </p:cNvPr>
          <p:cNvSpPr/>
          <p:nvPr/>
        </p:nvSpPr>
        <p:spPr>
          <a:xfrm>
            <a:off x="446191" y="6274949"/>
            <a:ext cx="369238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Bara Imambara Palace, Lucknow, Uttar Pradesh</a:t>
            </a:r>
          </a:p>
        </p:txBody>
      </p:sp>
      <p:pic>
        <p:nvPicPr>
          <p:cNvPr id="5" name="Rám">
            <a:extLst>
              <a:ext uri="{FF2B5EF4-FFF2-40B4-BE49-F238E27FC236}">
                <a16:creationId xmlns:a16="http://schemas.microsoft.com/office/drawing/2014/main" id="{24D12F79-C302-4DDC-964D-F28C06A273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284358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 y="3351"/>
            <a:ext cx="12189683" cy="6856697"/>
          </a:xfrm>
          <a:prstGeom prst="rect">
            <a:avLst/>
          </a:prstGeom>
        </p:spPr>
      </p:pic>
      <p:sp>
        <p:nvSpPr>
          <p:cNvPr id="6" name="Popis">
            <a:extLst>
              <a:ext uri="{FF2B5EF4-FFF2-40B4-BE49-F238E27FC236}">
                <a16:creationId xmlns:a16="http://schemas.microsoft.com/office/drawing/2014/main" id="{4B377A78-4A06-4837-87FD-E2BFF8385AF4}"/>
              </a:ext>
            </a:extLst>
          </p:cNvPr>
          <p:cNvSpPr/>
          <p:nvPr/>
        </p:nvSpPr>
        <p:spPr>
          <a:xfrm>
            <a:off x="446191" y="6274949"/>
            <a:ext cx="336393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Chotta Imambara Lucknow, Uttar Pradesh</a:t>
            </a:r>
          </a:p>
        </p:txBody>
      </p:sp>
      <p:pic>
        <p:nvPicPr>
          <p:cNvPr id="5" name="Rám">
            <a:extLst>
              <a:ext uri="{FF2B5EF4-FFF2-40B4-BE49-F238E27FC236}">
                <a16:creationId xmlns:a16="http://schemas.microsoft.com/office/drawing/2014/main" id="{24D12F79-C302-4DDC-964D-F28C06A273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6209141"/>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0" y="0"/>
            <a:ext cx="12182301" cy="6857999"/>
          </a:xfrm>
          <a:prstGeom prst="rect">
            <a:avLst/>
          </a:prstGeom>
        </p:spPr>
      </p:pic>
      <p:sp>
        <p:nvSpPr>
          <p:cNvPr id="5" name="Popis">
            <a:extLst>
              <a:ext uri="{FF2B5EF4-FFF2-40B4-BE49-F238E27FC236}">
                <a16:creationId xmlns:a16="http://schemas.microsoft.com/office/drawing/2014/main" id="{591125D2-B380-4B5B-99FF-3F8DA0983D23}"/>
              </a:ext>
            </a:extLst>
          </p:cNvPr>
          <p:cNvSpPr/>
          <p:nvPr/>
        </p:nvSpPr>
        <p:spPr>
          <a:xfrm>
            <a:off x="446191" y="6274949"/>
            <a:ext cx="342381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Vrindavan Temple, Mathura, Uttar Pradesh</a:t>
            </a:r>
          </a:p>
        </p:txBody>
      </p:sp>
      <p:pic>
        <p:nvPicPr>
          <p:cNvPr id="4" name="Rám">
            <a:extLst>
              <a:ext uri="{FF2B5EF4-FFF2-40B4-BE49-F238E27FC236}">
                <a16:creationId xmlns:a16="http://schemas.microsoft.com/office/drawing/2014/main" id="{F5BD339A-C60E-4F7C-B0E0-0E4EF6A4A1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3406622"/>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80" y="-3607"/>
            <a:ext cx="12204879" cy="6871655"/>
          </a:xfrm>
          <a:prstGeom prst="rect">
            <a:avLst/>
          </a:prstGeom>
        </p:spPr>
      </p:pic>
      <p:sp>
        <p:nvSpPr>
          <p:cNvPr id="5" name="Popis">
            <a:extLst>
              <a:ext uri="{FF2B5EF4-FFF2-40B4-BE49-F238E27FC236}">
                <a16:creationId xmlns:a16="http://schemas.microsoft.com/office/drawing/2014/main" id="{6CFE0797-2BA3-44D2-B9A7-D8A6360B66D3}"/>
              </a:ext>
            </a:extLst>
          </p:cNvPr>
          <p:cNvSpPr/>
          <p:nvPr/>
        </p:nvSpPr>
        <p:spPr>
          <a:xfrm>
            <a:off x="446191" y="6274949"/>
            <a:ext cx="27812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Chitrakoot Waterfalls, Chattisgarh</a:t>
            </a:r>
          </a:p>
        </p:txBody>
      </p:sp>
      <p:pic>
        <p:nvPicPr>
          <p:cNvPr id="4" name="Rám">
            <a:extLst>
              <a:ext uri="{FF2B5EF4-FFF2-40B4-BE49-F238E27FC236}">
                <a16:creationId xmlns:a16="http://schemas.microsoft.com/office/drawing/2014/main" id="{F3C42673-A372-402B-AA14-DD9856A872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844127"/>
      </p:ext>
    </p:extLst>
  </p:cSld>
  <p:clrMapOvr>
    <a:masterClrMapping/>
  </p:clrMapOvr>
  <mc:AlternateContent xmlns:mc="http://schemas.openxmlformats.org/markup-compatibility/2006" xmlns:p14="http://schemas.microsoft.com/office/powerpoint/2010/main">
    <mc:Choice Requires="p14">
      <p:transition spd="slow" p14:dur="2000" advTm="6000">
        <p:wedge/>
      </p:transition>
    </mc:Choice>
    <mc:Fallback xmlns="">
      <p:transition spd="slow"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ver">
            <a:extLst>
              <a:ext uri="{FF2B5EF4-FFF2-40B4-BE49-F238E27FC236}">
                <a16:creationId xmlns:a16="http://schemas.microsoft.com/office/drawing/2014/main" id="{77466246-9FC6-47FF-A768-D7344283A29D}"/>
              </a:ext>
            </a:extLst>
          </p:cNvPr>
          <p:cNvSpPr/>
          <p:nvPr/>
        </p:nvSpPr>
        <p:spPr>
          <a:xfrm>
            <a:off x="4016345" y="5965944"/>
            <a:ext cx="6533327" cy="584775"/>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1"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rPr>
              <a:t>Thank you for your attention...</a:t>
            </a:r>
            <a:endParaRPr kumimoji="0" lang="sk-SK" sz="3200" b="0" i="0" u="none" strike="noStrike" kern="1200" cap="none" spc="0"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endParaRPr>
          </a:p>
        </p:txBody>
      </p:sp>
      <p:pic>
        <p:nvPicPr>
          <p:cNvPr id="11" name="Rám">
            <a:extLst>
              <a:ext uri="{FF2B5EF4-FFF2-40B4-BE49-F238E27FC236}">
                <a16:creationId xmlns:a16="http://schemas.microsoft.com/office/drawing/2014/main" id="{3AB1CA19-AFE0-4FA0-8346-CA06974BD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Info">
            <a:extLst>
              <a:ext uri="{FF2B5EF4-FFF2-40B4-BE49-F238E27FC236}">
                <a16:creationId xmlns:a16="http://schemas.microsoft.com/office/drawing/2014/main" id="{D69232F1-DF6C-410A-A20C-3FF5C0FBC973}"/>
              </a:ext>
            </a:extLst>
          </p:cNvPr>
          <p:cNvSpPr txBox="1"/>
          <p:nvPr/>
        </p:nvSpPr>
        <p:spPr>
          <a:xfrm>
            <a:off x="7510484" y="473938"/>
            <a:ext cx="3918893" cy="369332"/>
          </a:xfrm>
          <a:prstGeom prst="rect">
            <a:avLst/>
          </a:prstGeom>
          <a:solidFill>
            <a:schemeClr val="accent2">
              <a:lumMod val="40000"/>
              <a:lumOff val="60000"/>
            </a:schemeClr>
          </a:solidFill>
          <a:ln w="19050">
            <a:solidFill>
              <a:srgbClr val="009900"/>
            </a:solidFill>
          </a:ln>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150" y="658604"/>
            <a:ext cx="5558569" cy="3968818"/>
          </a:xfrm>
          <a:prstGeom prst="rect">
            <a:avLst/>
          </a:prstGeom>
        </p:spPr>
      </p:pic>
      <p:sp>
        <p:nvSpPr>
          <p:cNvPr id="6" name="Autori">
            <a:extLst>
              <a:ext uri="{FF2B5EF4-FFF2-40B4-BE49-F238E27FC236}">
                <a16:creationId xmlns:a16="http://schemas.microsoft.com/office/drawing/2014/main" id="{8B0FED51-55D0-4F62-B7E1-D0FFC891B524}"/>
              </a:ext>
            </a:extLst>
          </p:cNvPr>
          <p:cNvSpPr txBox="1"/>
          <p:nvPr/>
        </p:nvSpPr>
        <p:spPr>
          <a:xfrm>
            <a:off x="5192570" y="4094987"/>
            <a:ext cx="5905365" cy="1384995"/>
          </a:xfrm>
          <a:prstGeom prst="rect">
            <a:avLst/>
          </a:prstGeom>
          <a:solidFill>
            <a:schemeClr val="accent2">
              <a:lumMod val="40000"/>
              <a:lumOff val="60000"/>
            </a:schemeClr>
          </a:solidFill>
          <a:ln w="19050">
            <a:solidFill>
              <a:srgbClr val="009900"/>
            </a:solidFill>
          </a:ln>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Photos :				Internet</a:t>
            </a: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Music :				</a:t>
            </a:r>
            <a:r>
              <a:rPr lang="en-US" sz="1400" b="1" spc="51">
                <a:ln w="3175">
                  <a:noFill/>
                </a:ln>
                <a:solidFill>
                  <a:srgbClr val="008000"/>
                </a:solidFill>
                <a:effectLst>
                  <a:outerShdw blurRad="25400" dist="76200" dir="2700000" algn="tl" rotWithShape="0">
                    <a:srgbClr val="E7E6E6"/>
                  </a:outerShdw>
                </a:effectLst>
                <a:latin typeface="Nadianne" panose="03020902050305070206" pitchFamily="66" charset="0"/>
              </a:rPr>
              <a:t>Jai Chris, Jerrin - Fire in the belly</a:t>
            </a:r>
            <a:endParaRPr lang="sk-SK" sz="1400" b="1" spc="51">
              <a:ln w="3175">
                <a:noFill/>
              </a:ln>
              <a:solidFill>
                <a:srgbClr val="008000"/>
              </a:solidFill>
              <a:effectLst>
                <a:outerShdw blurRad="25400" dist="76200" dir="2700000" algn="tl" rotWithShape="0">
                  <a:srgbClr val="E7E6E6"/>
                </a:outerShdw>
              </a:effectLst>
              <a:latin typeface="Nadianne" panose="03020902050305070206" pitchFamily="66" charset="0"/>
            </a:endParaRP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Compilation :			Tony  (India)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tonychacko2000@gmail.com</a:t>
            </a:r>
            <a:b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b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Technical cooperation:	Steve  (Slovakia)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pista2011@gmail.com</a:t>
            </a:r>
          </a:p>
        </p:txBody>
      </p:sp>
      <p:sp>
        <p:nvSpPr>
          <p:cNvPr id="9" name="Rok">
            <a:extLst>
              <a:ext uri="{FF2B5EF4-FFF2-40B4-BE49-F238E27FC236}">
                <a16:creationId xmlns:a16="http://schemas.microsoft.com/office/drawing/2014/main" id="{FAFFA744-4A68-4D21-A7AB-0B77E1C6DD7A}"/>
              </a:ext>
            </a:extLst>
          </p:cNvPr>
          <p:cNvSpPr/>
          <p:nvPr/>
        </p:nvSpPr>
        <p:spPr>
          <a:xfrm>
            <a:off x="306930" y="273883"/>
            <a:ext cx="858440"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000" b="1" i="0" u="none" strike="noStrike" kern="1200" cap="none" spc="51" normalizeH="0" baseline="0" noProof="0">
                <a:ln w="3175">
                  <a:noFill/>
                </a:ln>
                <a:solidFill>
                  <a:srgbClr val="009900"/>
                </a:solidFill>
                <a:effectLst>
                  <a:outerShdw blurRad="25400" dist="76200" dir="2700000" algn="tl" rotWithShape="0">
                    <a:srgbClr val="E7E6E6"/>
                  </a:outerShdw>
                </a:effectLst>
                <a:uLnTx/>
                <a:uFillTx/>
                <a:latin typeface="Nadianne" panose="03020902050305070206" pitchFamily="66" charset="0"/>
                <a:ea typeface="+mn-ea"/>
                <a:cs typeface="+mn-cs"/>
              </a:rPr>
              <a:t>2019</a:t>
            </a:r>
          </a:p>
        </p:txBody>
      </p:sp>
    </p:spTree>
    <p:extLst>
      <p:ext uri="{BB962C8B-B14F-4D97-AF65-F5344CB8AC3E}">
        <p14:creationId xmlns:p14="http://schemas.microsoft.com/office/powerpoint/2010/main" val="36526144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ppt_w</p:attrName>
                                        </p:attrNameLst>
                                      </p:cBhvr>
                                      <p:tavLst>
                                        <p:tav tm="0">
                                          <p:val>
                                            <p:fltVal val="0"/>
                                          </p:val>
                                        </p:tav>
                                        <p:tav tm="100000">
                                          <p:val>
                                            <p:strVal val="#ppt_w"/>
                                          </p:val>
                                        </p:tav>
                                      </p:tavLst>
                                    </p:anim>
                                    <p:anim calcmode="lin" valueType="num">
                                      <p:cBhvr>
                                        <p:cTn id="8" dur="1500" fill="hold"/>
                                        <p:tgtEl>
                                          <p:spTgt spid="9"/>
                                        </p:tgtEl>
                                        <p:attrNameLst>
                                          <p:attrName>ppt_h</p:attrName>
                                        </p:attrNameLst>
                                      </p:cBhvr>
                                      <p:tavLst>
                                        <p:tav tm="0">
                                          <p:val>
                                            <p:fltVal val="0"/>
                                          </p:val>
                                        </p:tav>
                                        <p:tav tm="100000">
                                          <p:val>
                                            <p:strVal val="#ppt_h"/>
                                          </p:val>
                                        </p:tav>
                                      </p:tavLst>
                                    </p:anim>
                                    <p:animEffect transition="in" filter="fade">
                                      <p:cBhvr>
                                        <p:cTn id="9" dur="1500"/>
                                        <p:tgtEl>
                                          <p:spTgt spid="9"/>
                                        </p:tgtEl>
                                      </p:cBhvr>
                                    </p:animEffect>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childTnLst>
                          </p:cTn>
                        </p:par>
                        <p:par>
                          <p:cTn id="14" fill="hold">
                            <p:stCondLst>
                              <p:cond delay="4500"/>
                            </p:stCondLst>
                            <p:childTnLst>
                              <p:par>
                                <p:cTn id="15" presetID="53" presetClass="entr" presetSubtype="16" fill="hold" grpId="0"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childTnLst>
                                </p:cTn>
                              </p:par>
                            </p:childTnLst>
                          </p:cTn>
                        </p:par>
                        <p:par>
                          <p:cTn id="20" fill="hold">
                            <p:stCondLst>
                              <p:cond delay="7000"/>
                            </p:stCondLst>
                            <p:childTnLst>
                              <p:par>
                                <p:cTn id="21" presetID="52" presetClass="entr" presetSubtype="0" fill="hold" grpId="0" nodeType="afterEffect">
                                  <p:stCondLst>
                                    <p:cond delay="500"/>
                                  </p:stCondLst>
                                  <p:iterate type="lt">
                                    <p:tmPct val="10000"/>
                                  </p:iterate>
                                  <p:childTnLst>
                                    <p:set>
                                      <p:cBhvr>
                                        <p:cTn id="22" dur="1" fill="hold">
                                          <p:stCondLst>
                                            <p:cond delay="0"/>
                                          </p:stCondLst>
                                        </p:cTn>
                                        <p:tgtEl>
                                          <p:spTgt spid="8"/>
                                        </p:tgtEl>
                                        <p:attrNameLst>
                                          <p:attrName>style.visibility</p:attrName>
                                        </p:attrNameLst>
                                      </p:cBhvr>
                                      <p:to>
                                        <p:strVal val="visible"/>
                                      </p:to>
                                    </p:set>
                                    <p:animScale>
                                      <p:cBhvr>
                                        <p:cTn id="23"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500" decel="50000" fill="hold">
                                          <p:stCondLst>
                                            <p:cond delay="0"/>
                                          </p:stCondLst>
                                        </p:cTn>
                                        <p:tgtEl>
                                          <p:spTgt spid="8"/>
                                        </p:tgtEl>
                                        <p:attrNameLst>
                                          <p:attrName>ppt_x</p:attrName>
                                          <p:attrName>ppt_y</p:attrName>
                                        </p:attrNameLst>
                                      </p:cBhvr>
                                    </p:animMotion>
                                    <p:animEffect transition="in" filter="fade">
                                      <p:cBhvr>
                                        <p:cTn id="25"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6" grpId="0" animBg="1"/>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7" name="Rám">
            <a:extLst>
              <a:ext uri="{FF2B5EF4-FFF2-40B4-BE49-F238E27FC236}">
                <a16:creationId xmlns:a16="http://schemas.microsoft.com/office/drawing/2014/main" id="{D90556F6-62BB-4F84-8C01-E2D650ADB4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7524" name="Picture 7" descr="logo_grande">
            <a:hlinkClick r:id="rId3"/>
            <a:extLst>
              <a:ext uri="{FF2B5EF4-FFF2-40B4-BE49-F238E27FC236}">
                <a16:creationId xmlns:a16="http://schemas.microsoft.com/office/drawing/2014/main" id="{80600EAC-0CBE-4692-8DD6-7E9820CD2B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0219" y="321372"/>
            <a:ext cx="3911562" cy="1253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3"/>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5"/>
            <a:extLst>
              <a:ext uri="{FF2B5EF4-FFF2-40B4-BE49-F238E27FC236}">
                <a16:creationId xmlns:a16="http://schemas.microsoft.com/office/drawing/2014/main" id="{3D44D185-5B1F-4ED2-9525-4C4949D83F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8"/>
            <a:extLst>
              <a:ext uri="{FF2B5EF4-FFF2-40B4-BE49-F238E27FC236}">
                <a16:creationId xmlns:a16="http://schemas.microsoft.com/office/drawing/2014/main" id="{EC81F704-4946-4992-96A1-2F386CEACE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10"/>
            <a:extLst>
              <a:ext uri="{FF2B5EF4-FFF2-40B4-BE49-F238E27FC236}">
                <a16:creationId xmlns:a16="http://schemas.microsoft.com/office/drawing/2014/main" id="{209F16BF-B9B7-4B53-BF30-D1910E9A257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2"/>
            <a:extLst>
              <a:ext uri="{FF2B5EF4-FFF2-40B4-BE49-F238E27FC236}">
                <a16:creationId xmlns:a16="http://schemas.microsoft.com/office/drawing/2014/main" id="{2C2F9F5B-F705-4117-B8A0-2D04EA00A7D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4"/>
            <a:extLst>
              <a:ext uri="{FF2B5EF4-FFF2-40B4-BE49-F238E27FC236}">
                <a16:creationId xmlns:a16="http://schemas.microsoft.com/office/drawing/2014/main" id="{B639A327-17C4-49BC-BCC5-2F8C67908D7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597</Words>
  <Application>Microsoft Office PowerPoint</Application>
  <PresentationFormat>Širokouhlá</PresentationFormat>
  <Paragraphs>54</Paragraphs>
  <Slides>42</Slides>
  <Notes>0</Notes>
  <HiddenSlides>0</HiddenSlides>
  <MMClips>0</MMClips>
  <ScaleCrop>false</ScaleCrop>
  <HeadingPairs>
    <vt:vector size="6" baseType="variant">
      <vt:variant>
        <vt:lpstr>Použité písma</vt:lpstr>
      </vt:variant>
      <vt:variant>
        <vt:i4>10</vt:i4>
      </vt:variant>
      <vt:variant>
        <vt:lpstr>Motív</vt:lpstr>
      </vt:variant>
      <vt:variant>
        <vt:i4>3</vt:i4>
      </vt:variant>
      <vt:variant>
        <vt:lpstr>Nadpisy snímok</vt:lpstr>
      </vt:variant>
      <vt:variant>
        <vt:i4>42</vt:i4>
      </vt:variant>
    </vt:vector>
  </HeadingPairs>
  <TitlesOfParts>
    <vt:vector size="55" baseType="lpstr">
      <vt:lpstr>Nadianne</vt:lpstr>
      <vt:lpstr>Wingdings</vt:lpstr>
      <vt:lpstr>BalloPEEExtBol</vt:lpstr>
      <vt:lpstr>BarbeTEE</vt:lpstr>
      <vt:lpstr>Calibri</vt:lpstr>
      <vt:lpstr>Merlin CE</vt:lpstr>
      <vt:lpstr>Arial</vt:lpstr>
      <vt:lpstr>Bassoon</vt:lpstr>
      <vt:lpstr>Calibri Light</vt:lpstr>
      <vt:lpstr>Kristen ITC</vt:lpstr>
      <vt:lpstr>Office Theme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391</cp:revision>
  <dcterms:created xsi:type="dcterms:W3CDTF">2019-03-14T16:14:53Z</dcterms:created>
  <dcterms:modified xsi:type="dcterms:W3CDTF">2019-07-10T07:24:30Z</dcterms:modified>
</cp:coreProperties>
</file>